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45" r:id="rId3"/>
    <p:sldMasterId id="2147483757" r:id="rId4"/>
  </p:sldMasterIdLst>
  <p:notesMasterIdLst>
    <p:notesMasterId r:id="rId30"/>
  </p:notesMasterIdLst>
  <p:sldIdLst>
    <p:sldId id="321" r:id="rId5"/>
    <p:sldId id="263" r:id="rId6"/>
    <p:sldId id="297" r:id="rId7"/>
    <p:sldId id="268" r:id="rId8"/>
    <p:sldId id="265" r:id="rId9"/>
    <p:sldId id="293" r:id="rId10"/>
    <p:sldId id="314" r:id="rId11"/>
    <p:sldId id="281" r:id="rId12"/>
    <p:sldId id="315" r:id="rId13"/>
    <p:sldId id="270" r:id="rId14"/>
    <p:sldId id="277" r:id="rId15"/>
    <p:sldId id="276" r:id="rId16"/>
    <p:sldId id="304" r:id="rId17"/>
    <p:sldId id="318" r:id="rId18"/>
    <p:sldId id="307" r:id="rId19"/>
    <p:sldId id="310" r:id="rId20"/>
    <p:sldId id="308" r:id="rId21"/>
    <p:sldId id="316" r:id="rId22"/>
    <p:sldId id="303" r:id="rId23"/>
    <p:sldId id="311" r:id="rId24"/>
    <p:sldId id="317" r:id="rId25"/>
    <p:sldId id="312" r:id="rId26"/>
    <p:sldId id="305" r:id="rId27"/>
    <p:sldId id="309" r:id="rId28"/>
    <p:sldId id="271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4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E38EA8-CF4C-41DD-A9AC-98360747326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14A611-627D-454E-AD3E-9B23C4397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01ABA2-5360-455C-BF13-4A576C7259E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7D32C-21CC-41D1-832C-89916A7C1F2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20C7E-9486-46A9-B51C-351B170D6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D1F2A-5028-472D-AFE9-A88A7BA9415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23B9-11A6-4480-8042-0F66E91BA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E6F8-5929-4BB7-9BDE-9960C8302C4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D0280-0A46-4D2C-805B-CF85A299A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80CBA-D85E-4D6E-892A-50CC757FC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63B6AE-56D9-427C-9AEB-16213254D5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4773D8-F072-44D7-AB96-B24C53918BE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A9B00D8-1709-4252-8FA6-024B7516BB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972970-C3D7-4383-86F9-23F9ADE6B09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284E82-1F38-49F1-8314-ABFAE61B099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DE53AA-43A7-4D81-8DE7-188B8EF63A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A5BB0C-63E9-48F6-8D13-CC1E2DC543E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CB73D-183C-4640-8D1E-63F919EF3C68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F36C7-2BF6-459D-8429-0C3FBF6BC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6F964C-FD39-4F73-A177-80FCFFB4102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FEAF19-2FFF-4C40-B20D-11D62D4204D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6CECA3-4997-40C6-A040-1855781BBB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33AC14E-75EA-4111-9EDC-E9E6CD0123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949A-A116-4FFF-AA5D-FC06BBE6FE5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0554-111B-4E3D-87CC-05019D0DDD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7D45-21B3-49C9-8744-AD239A8BC997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5D8D-F03B-41AC-B058-9A12F8EA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5D19-6309-4C45-AB77-27750910B2A0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CBA6-A75E-46B7-9954-00039B54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EDC7B-A578-4C0B-B8D0-42D090A0838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BDA42-C2A9-4496-8C8A-4615ED415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86F76-78DD-426C-813C-C7B6E0A11275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91E2-FF55-4E14-A29D-3C77E4A8B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E91F5-D221-40BC-9367-1953299F1311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2EFC-0C2D-4FB4-931D-A7845AF191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B37E2-A655-4D81-BCDB-A63BF2852BF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63EA-D8EC-4DEC-9751-E108B027B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1598D-51E9-477F-9876-13267CC0C266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A22F3-F134-42CE-B6F5-AF98E64DD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4AA4B-1DAF-44AC-AC40-F2AD27D79BB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E2C29-56EF-4A0C-8F3C-16291DC4C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43308-4319-44BC-81BC-7EB8E26F4ED9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6ED-0146-40E1-A135-F9A69E3C5A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14A73-4EDC-4D2E-9ADB-07416E993CC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1F01-AC3D-4107-ACED-130B9F973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98163-097B-4D70-BC7F-9F664342FC12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FCFE-46A3-4F95-B7CD-E487CEA0D9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5F5DF5-B627-4BFE-8105-BB4BA8401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C666684-F070-4138-B9B8-28E1DAF7CB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CEAB50D-C4FF-4B8D-AAC5-E604A6331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E0E976-9C41-455D-B1F2-B93F91253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F62191-8172-49D6-B1E4-A5F6E1FC6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FFF2-948B-4CD3-81BD-4A4D02C6D163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DADEF-4BD5-4579-BC10-B1DE2F81D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585570-59ED-4EFE-A24C-2A32C58BC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880BC3-B3A0-4CA4-A2A0-D9216FBA6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51494C6-61A7-47ED-9892-04EEDBA28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9DDEC8-A25A-4FDC-AA37-BA098EB0F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D1E0EE-75D5-409E-8FE7-88731629B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AFB7E-FB3C-4254-9971-1DE58165D2A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59EF-0DB2-4BC8-AA64-9671EB0B4B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0D2C-B833-43C9-B2AD-D2279EDA7E5C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3C961-62C9-41A4-9C7F-7C1275E83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7352C-AB84-4218-BBD8-309339B8586A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4DB92-2E34-45AF-BEB9-571299814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9F3B-8285-40D7-BBCD-2569C1CFAB0B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5B6CD-5002-4AF5-AEC5-0CC51AF77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DEAB-DFBE-40DF-9BD4-4C06703F3E28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43BB-9194-465F-944D-41E0B9FB8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4336C-67E7-476C-B629-AF8808A8033F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B2C5A4-1CD8-46A7-BF32-B1CCD7681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89" r:id="rId2"/>
    <p:sldLayoutId id="2147483788" r:id="rId3"/>
    <p:sldLayoutId id="2147483787" r:id="rId4"/>
    <p:sldLayoutId id="2147483786" r:id="rId5"/>
    <p:sldLayoutId id="2147483785" r:id="rId6"/>
    <p:sldLayoutId id="2147483784" r:id="rId7"/>
    <p:sldLayoutId id="2147483783" r:id="rId8"/>
    <p:sldLayoutId id="2147483782" r:id="rId9"/>
    <p:sldLayoutId id="2147483781" r:id="rId10"/>
    <p:sldLayoutId id="2147483780" r:id="rId11"/>
    <p:sldLayoutId id="21474838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1E3409A-F101-44B8-A0D0-CAA263AAF2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66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0DAF090-E2E8-4B12-8BB9-64B5294971A4}" type="datetimeFigureOut">
              <a:rPr lang="ru-RU"/>
              <a:pPr>
                <a:defRPr/>
              </a:pPr>
              <a:t>13.12.2015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BF48A9C-6C80-4DF9-A5F7-D5209D091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0" r:id="rId2"/>
    <p:sldLayoutId id="2147483799" r:id="rId3"/>
    <p:sldLayoutId id="2147483798" r:id="rId4"/>
    <p:sldLayoutId id="2147483797" r:id="rId5"/>
    <p:sldLayoutId id="2147483796" r:id="rId6"/>
    <p:sldLayoutId id="2147483795" r:id="rId7"/>
    <p:sldLayoutId id="2147483794" r:id="rId8"/>
    <p:sldLayoutId id="2147483793" r:id="rId9"/>
    <p:sldLayoutId id="2147483792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46D14C2-5A50-4F22-8833-5E5A4927D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slide" Target="slide16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9.png"/><Relationship Id="rId4" Type="http://schemas.openxmlformats.org/officeDocument/2006/relationships/slide" Target="slide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2.png"/><Relationship Id="rId4" Type="http://schemas.openxmlformats.org/officeDocument/2006/relationships/slide" Target="sl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slide" Target="slide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08050"/>
            <a:ext cx="7989888" cy="2016125"/>
          </a:xfrm>
        </p:spPr>
        <p:txBody>
          <a:bodyPr/>
          <a:lstStyle/>
          <a:p>
            <a:pPr eaLnBrk="1" hangingPunct="1"/>
            <a:r>
              <a:rPr lang="uk-UA" sz="5400" b="1" i="1" smtClean="0">
                <a:solidFill>
                  <a:srgbClr val="000099"/>
                </a:solidFill>
              </a:rPr>
              <a:t>«Види робіт на уроках читання»</a:t>
            </a:r>
            <a:endParaRPr lang="ru-RU" sz="5400" b="1" i="1" smtClean="0">
              <a:solidFill>
                <a:srgbClr val="000099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500563" y="4792663"/>
            <a:ext cx="34464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Вчитель початкових класів Борщівського НВК</a:t>
            </a:r>
          </a:p>
          <a:p>
            <a:pPr marL="342900" indent="-342900" algn="ctr"/>
            <a:r>
              <a:rPr lang="en-US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0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Фурман А.Р.</a:t>
            </a:r>
          </a:p>
          <a:p>
            <a:pPr marL="342900" indent="-342900" algn="ctr" eaLnBrk="0" hangingPunct="0"/>
            <a:endParaRPr lang="ru-RU" sz="2000" b="1" i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6144" y="428179"/>
            <a:ext cx="6102424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Гра "Знайдіть пару"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70C0"/>
                </a:solidFill>
                <a:latin typeface="+mn-lt"/>
              </a:rPr>
              <a:t>П</a:t>
            </a:r>
            <a:r>
              <a:rPr lang="uk-UA" dirty="0" err="1">
                <a:solidFill>
                  <a:srgbClr val="0070C0"/>
                </a:solidFill>
                <a:latin typeface="+mn-lt"/>
              </a:rPr>
              <a:t>рочитай</a:t>
            </a:r>
            <a:r>
              <a:rPr lang="uk-UA" dirty="0">
                <a:solidFill>
                  <a:srgbClr val="0070C0"/>
                </a:solidFill>
                <a:latin typeface="+mn-lt"/>
              </a:rPr>
              <a:t> і знайди пари слів-антонімів.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0419" name="Прямоугольник 2"/>
          <p:cNvSpPr>
            <a:spLocks noChangeArrowheads="1"/>
          </p:cNvSpPr>
          <p:nvPr/>
        </p:nvSpPr>
        <p:spPr bwMode="auto">
          <a:xfrm>
            <a:off x="1258888" y="1773238"/>
            <a:ext cx="6697662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/>
              <a:t>добрий                                     боягузливий</a:t>
            </a:r>
            <a:endParaRPr lang="ru-RU" sz="2800" b="1"/>
          </a:p>
          <a:p>
            <a:r>
              <a:rPr lang="uk-UA" sz="2800" b="1"/>
              <a:t>сміливий                                  лінивий</a:t>
            </a:r>
            <a:endParaRPr lang="ru-RU" sz="2800" b="1"/>
          </a:p>
          <a:p>
            <a:r>
              <a:rPr lang="uk-UA" sz="2800" b="1"/>
              <a:t>щедрий                                     нечемний</a:t>
            </a:r>
            <a:endParaRPr lang="ru-RU" sz="2800" b="1"/>
          </a:p>
          <a:p>
            <a:r>
              <a:rPr lang="uk-UA" sz="2800" b="1"/>
              <a:t>працьовитий                           брехливий</a:t>
            </a:r>
            <a:endParaRPr lang="ru-RU" sz="2800" b="1"/>
          </a:p>
          <a:p>
            <a:r>
              <a:rPr lang="uk-UA" sz="2800" b="1"/>
              <a:t>чесний                                       байдужий</a:t>
            </a:r>
            <a:endParaRPr lang="ru-RU" sz="2800" b="1"/>
          </a:p>
          <a:p>
            <a:r>
              <a:rPr lang="uk-UA" sz="2800" b="1"/>
              <a:t>турботливий                             хвалькуватий</a:t>
            </a:r>
            <a:endParaRPr lang="ru-RU" sz="2800" b="1"/>
          </a:p>
          <a:p>
            <a:r>
              <a:rPr lang="uk-UA" sz="2800" b="1"/>
              <a:t>слухняний                                 злий</a:t>
            </a:r>
            <a:endParaRPr lang="ru-RU" sz="2800" b="1"/>
          </a:p>
          <a:p>
            <a:r>
              <a:rPr lang="uk-UA" sz="2800" b="1"/>
              <a:t>скромний                                  жадібний</a:t>
            </a:r>
            <a:endParaRPr lang="ru-RU" sz="2800" b="1"/>
          </a:p>
        </p:txBody>
      </p:sp>
      <p:sp>
        <p:nvSpPr>
          <p:cNvPr id="4" name="Прямоугольник 3"/>
          <p:cNvSpPr/>
          <p:nvPr/>
        </p:nvSpPr>
        <p:spPr>
          <a:xfrm>
            <a:off x="1647120" y="5517231"/>
            <a:ext cx="5687488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 Які із цих рис характеру є у вас?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- А які хотіли б мати?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pic>
        <p:nvPicPr>
          <p:cNvPr id="60421" name="Picture 2" descr="http://t3.gstatic.com/images?q=tbn:ANd9GcQFNLO_BFoBq-kQyHLvI5zNUVkL3ph9-qUUPoPJr4bwDfWlayK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115888"/>
            <a:ext cx="21812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5911755"/>
            <a:ext cx="810419" cy="487363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0" descr="D:\Мама\мультимедиа-новое\рамки казкові\рамки казкові\1237493276_chip-i-de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149725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9" descr="D:\Мама\мультимедиа-новое\рамки казкові\рамки казкові\1266586609_burati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381125"/>
            <a:ext cx="3684588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439" y="332656"/>
            <a:ext cx="5410944" cy="773534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ід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гадай слово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45" name="Picture 8" descr="D:\Мама\мультимедиа-новое\рамки казкові\рамки казкові\1296555563_bem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650" y="1384300"/>
            <a:ext cx="36814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2" descr="C:\Documents and Settings\User\Рабочий стол\reb12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0474">
            <a:off x="1763713" y="2024063"/>
            <a:ext cx="11890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3" descr="C:\Documents and Settings\User\Рабочий стол\reb21b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8063" y="4652963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8" name="Picture 4" descr="C:\Documents and Settings\User\Рабочий стол\reb6a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93832">
            <a:off x="5630863" y="2008188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C:\Documents and Settings\User\Рабочий стол\4.04.- презентации\кнопка перехода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5827" y="5820607"/>
            <a:ext cx="810419" cy="487363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62467" name="Picture 4" descr="ff57f9789f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83303" y="2564904"/>
            <a:ext cx="3000665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ІЛСНКИ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ЕПРКА                                               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ВАДПЕРОЦЬ  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ЕКВАЦЬР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ІКЛАР                             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493434"/>
            <a:ext cx="5544616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Прочитай   анаграми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7671" y="2348880"/>
            <a:ext cx="2271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лісник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13216" y="2967335"/>
            <a:ext cx="2271776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пекар</a:t>
            </a:r>
            <a:endParaRPr lang="ru-RU" sz="5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3573016"/>
            <a:ext cx="35016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продавець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9242" y="4256008"/>
            <a:ext cx="27174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кравець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4811673"/>
            <a:ext cx="18189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лікар</a:t>
            </a:r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endParaRPr lang="ru-RU" dirty="0">
              <a:latin typeface="+mn-lt"/>
            </a:endParaRPr>
          </a:p>
        </p:txBody>
      </p:sp>
      <p:pic>
        <p:nvPicPr>
          <p:cNvPr id="62475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8" y="5895975"/>
            <a:ext cx="811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D:\Мама\ШАБЛОНЫ ДЛЯ ПРЕЗЕНТАЦИЙ\fon_nabor_11\59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6225" y="-228600"/>
            <a:ext cx="96964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619250" y="1192213"/>
            <a:ext cx="67691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6600"/>
                </a:solidFill>
              </a:rPr>
              <a:t>Гра "Закінчи речення"</a:t>
            </a:r>
          </a:p>
        </p:txBody>
      </p:sp>
      <p:sp>
        <p:nvSpPr>
          <p:cNvPr id="63491" name="Объект 3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16865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Котик сидів під дверима, а ... </a:t>
            </a:r>
          </a:p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Котик сидів під дверима, які... </a:t>
            </a:r>
          </a:p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Котик сидів під дверима і... </a:t>
            </a:r>
          </a:p>
          <a:p>
            <a:pPr eaLnBrk="1" hangingPunct="1"/>
            <a:r>
              <a:rPr lang="ru-RU" sz="4000" b="1" smtClean="0">
                <a:solidFill>
                  <a:srgbClr val="002060"/>
                </a:solidFill>
              </a:rPr>
              <a:t>Котик сидів під дверима, бо ...</a:t>
            </a:r>
          </a:p>
          <a:p>
            <a:pPr eaLnBrk="1" hangingPunct="1"/>
            <a:endParaRPr lang="ru-RU" smtClean="0"/>
          </a:p>
        </p:txBody>
      </p:sp>
      <p:pic>
        <p:nvPicPr>
          <p:cNvPr id="63492" name="Picture 5" descr="D:\Мама\картинки\Аннимашки\nature1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44450"/>
            <a:ext cx="254000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84138" y="6194425"/>
            <a:ext cx="673101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Вправи на розвиток швидкості читання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b="1" i="1" dirty="0" err="1" smtClean="0"/>
              <a:t>Гра</a:t>
            </a:r>
            <a:r>
              <a:rPr lang="ru-RU" b="1" i="1" dirty="0" smtClean="0"/>
              <a:t> «Вовк та </a:t>
            </a:r>
            <a:r>
              <a:rPr lang="ru-RU" b="1" i="1" dirty="0" err="1" smtClean="0"/>
              <a:t>заєць</a:t>
            </a:r>
            <a:r>
              <a:rPr lang="ru-RU" b="1" i="1" dirty="0" smtClean="0"/>
              <a:t>" (за </a:t>
            </a:r>
            <a:r>
              <a:rPr lang="ru-RU" b="1" i="1" dirty="0" err="1" smtClean="0"/>
              <a:t>сильнішим</a:t>
            </a:r>
            <a:r>
              <a:rPr lang="ru-RU" b="1" i="1" dirty="0" smtClean="0"/>
              <a:t> </a:t>
            </a:r>
            <a:r>
              <a:rPr lang="ru-RU" b="1" i="1" dirty="0" err="1" smtClean="0"/>
              <a:t>учнем</a:t>
            </a:r>
            <a:r>
              <a:rPr lang="ru-RU" b="1" i="1" dirty="0" smtClean="0"/>
              <a:t>).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b="1" i="1" dirty="0" err="1" smtClean="0"/>
              <a:t>Читання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вголос</a:t>
            </a:r>
            <a:r>
              <a:rPr lang="ru-RU" b="1" i="1" dirty="0" smtClean="0"/>
              <a:t> "</a:t>
            </a:r>
            <a:r>
              <a:rPr lang="ru-RU" b="1" i="1" dirty="0" err="1" smtClean="0"/>
              <a:t>ланцюжком</a:t>
            </a:r>
            <a:r>
              <a:rPr lang="ru-RU" b="1" i="1" dirty="0" smtClean="0"/>
              <a:t> "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uk-UA" b="1" i="1" dirty="0" smtClean="0"/>
              <a:t>Які </a:t>
            </a:r>
            <a:r>
              <a:rPr lang="uk-UA" b="1" i="1" dirty="0"/>
              <a:t>слова передають головну думку казки „ Вовк і кіт”?</a:t>
            </a:r>
            <a:endParaRPr lang="ru-RU" b="1" i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/>
              <a:t>а) „ Не можна мені до нього бігти”;                                                                                                    б) „ Нема чого й сподіватися!”                                                                                                      в) „ Що </a:t>
            </a:r>
            <a:r>
              <a:rPr lang="uk-UA" sz="2800" dirty="0" smtClean="0"/>
              <a:t>посіяв, </a:t>
            </a:r>
            <a:r>
              <a:rPr lang="uk-UA" sz="2800" dirty="0"/>
              <a:t>те й пожнеш.”</a:t>
            </a:r>
            <a:endParaRPr lang="ru-RU" sz="2800" dirty="0"/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805264"/>
            <a:ext cx="553292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Читання</a:t>
            </a: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особах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3" descr="D:\Мама\ШАБЛОНЫ ДЛЯ ПРЕЗЕНТАЦИЙ\fon_nabor_11\3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988" y="-228600"/>
            <a:ext cx="970597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35080" cy="1143000"/>
          </a:xfrm>
          <a:extLst/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Складіть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поясніть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народні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приказки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1628775"/>
            <a:ext cx="8229600" cy="452596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—  </a:t>
            </a:r>
            <a:r>
              <a:rPr lang="ru-RU" dirty="0" err="1"/>
              <a:t>Кішка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"</a:t>
            </a:r>
            <a:r>
              <a:rPr lang="ru-RU" dirty="0" err="1"/>
              <a:t>увійшла</a:t>
            </a:r>
            <a:r>
              <a:rPr lang="ru-RU" dirty="0"/>
              <a:t>" в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приказки</a:t>
            </a:r>
            <a:r>
              <a:rPr lang="ru-RU" dirty="0"/>
              <a:t>. </a:t>
            </a:r>
            <a:r>
              <a:rPr lang="ru-RU" dirty="0" smtClean="0"/>
              <a:t>  </a:t>
            </a:r>
            <a:r>
              <a:rPr lang="ru-RU" dirty="0" err="1" smtClean="0"/>
              <a:t>Складіть</a:t>
            </a:r>
            <a:r>
              <a:rPr lang="ru-RU" dirty="0" smtClean="0"/>
              <a:t> </a:t>
            </a:r>
            <a:r>
              <a:rPr lang="ru-RU" dirty="0" err="1"/>
              <a:t>їх</a:t>
            </a:r>
            <a:r>
              <a:rPr lang="ru-RU" dirty="0"/>
              <a:t> і </a:t>
            </a:r>
            <a:r>
              <a:rPr lang="ru-RU" dirty="0" err="1"/>
              <a:t>поясніть</a:t>
            </a:r>
            <a:r>
              <a:rPr lang="ru-RU" dirty="0"/>
              <a:t>, як </a:t>
            </a:r>
            <a:r>
              <a:rPr lang="ru-RU" dirty="0" err="1"/>
              <a:t>розумієте</a:t>
            </a:r>
            <a:r>
              <a:rPr lang="ru-RU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70C0"/>
                </a:solidFill>
              </a:rPr>
              <a:t>Влетіло</a:t>
            </a:r>
            <a:r>
              <a:rPr lang="ru-RU" b="1" dirty="0">
                <a:solidFill>
                  <a:srgbClr val="0070C0"/>
                </a:solidFill>
              </a:rPr>
              <a:t>,                                     кота </a:t>
            </a:r>
            <a:r>
              <a:rPr lang="ru-RU" b="1" dirty="0" err="1">
                <a:solidFill>
                  <a:srgbClr val="0070C0"/>
                </a:solidFill>
              </a:rPr>
              <a:t>мишами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70C0"/>
                </a:solidFill>
              </a:rPr>
              <a:t>Ласий</a:t>
            </a:r>
            <a:r>
              <a:rPr lang="ru-RU" b="1" dirty="0">
                <a:solidFill>
                  <a:srgbClr val="0070C0"/>
                </a:solidFill>
              </a:rPr>
              <a:t>,  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>
                <a:solidFill>
                  <a:srgbClr val="0070C0"/>
                </a:solidFill>
              </a:rPr>
              <a:t>кіт</a:t>
            </a:r>
            <a:r>
              <a:rPr lang="ru-RU" b="1" dirty="0">
                <a:solidFill>
                  <a:srgbClr val="0070C0"/>
                </a:solidFill>
              </a:rPr>
              <a:t> наплакав.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70C0"/>
                </a:solidFill>
              </a:rPr>
              <a:t>Наробив</a:t>
            </a:r>
            <a:r>
              <a:rPr lang="ru-RU" b="1" dirty="0">
                <a:solidFill>
                  <a:srgbClr val="0070C0"/>
                </a:solidFill>
              </a:rPr>
              <a:t>,                як              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коту за сметану.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70C0"/>
                </a:solidFill>
              </a:rPr>
              <a:t>Покарали,                                 </a:t>
            </a:r>
            <a:r>
              <a:rPr lang="ru-RU" b="1" dirty="0" err="1">
                <a:solidFill>
                  <a:srgbClr val="0070C0"/>
                </a:solidFill>
              </a:rPr>
              <a:t>кішка</a:t>
            </a:r>
            <a:r>
              <a:rPr lang="ru-RU" b="1" dirty="0">
                <a:solidFill>
                  <a:srgbClr val="0070C0"/>
                </a:solidFill>
              </a:rPr>
              <a:t> з собакою.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>
                <a:solidFill>
                  <a:srgbClr val="0070C0"/>
                </a:solidFill>
              </a:rPr>
              <a:t>Живуть</a:t>
            </a:r>
            <a:r>
              <a:rPr lang="ru-RU" b="1" dirty="0">
                <a:solidFill>
                  <a:srgbClr val="0070C0"/>
                </a:solidFill>
              </a:rPr>
              <a:t>,           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  </a:t>
            </a:r>
            <a:r>
              <a:rPr lang="ru-RU" b="1" dirty="0" err="1" smtClean="0">
                <a:solidFill>
                  <a:srgbClr val="0070C0"/>
                </a:solidFill>
              </a:rPr>
              <a:t>кіт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на </a:t>
            </a:r>
            <a:r>
              <a:rPr lang="ru-RU" b="1" dirty="0" err="1">
                <a:solidFill>
                  <a:srgbClr val="0070C0"/>
                </a:solidFill>
              </a:rPr>
              <a:t>ковбасу</a:t>
            </a:r>
            <a:r>
              <a:rPr lang="ru-RU" b="1" dirty="0">
                <a:solidFill>
                  <a:srgbClr val="0070C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0988" y="-258763"/>
            <a:ext cx="2143126" cy="214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5389563"/>
            <a:ext cx="1751013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2" descr="C:\Documents and Settings\User\Рабочий стол\4.04.- презентации\кнопка переход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363" y="6057900"/>
            <a:ext cx="671512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" descr="D:\Мама\ШАБЛОНЫ ДЛЯ ПРЕЗЕНТАЦИЙ\fon_nabor_11\11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28600"/>
            <a:ext cx="97155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Робота над </a:t>
            </a:r>
            <a:r>
              <a:rPr lang="ru-RU" dirty="0" err="1" smtClean="0"/>
              <a:t>скоромовкою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u-RU" b="1" dirty="0" smtClean="0"/>
              <a:t>Прочитайте </a:t>
            </a:r>
            <a:r>
              <a:rPr lang="ru-RU" b="1" dirty="0" err="1"/>
              <a:t>скоромовку</a:t>
            </a:r>
            <a:r>
              <a:rPr lang="ru-RU" b="1" dirty="0"/>
              <a:t> </a:t>
            </a:r>
            <a:r>
              <a:rPr lang="ru-RU" b="1" dirty="0" err="1"/>
              <a:t>мовчки</a:t>
            </a:r>
            <a:r>
              <a:rPr lang="ru-RU" b="1" dirty="0" smtClean="0"/>
              <a:t>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Босий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хлопець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сіно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косить,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босі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ноги  роса росить.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        </a:t>
            </a: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- </a:t>
            </a:r>
            <a:r>
              <a:rPr lang="ru-RU" b="1" dirty="0" err="1" smtClean="0"/>
              <a:t>Прочитати</a:t>
            </a:r>
            <a:r>
              <a:rPr lang="ru-RU" b="1" dirty="0" smtClean="0"/>
              <a:t> </a:t>
            </a:r>
            <a:r>
              <a:rPr lang="ru-RU" b="1" dirty="0" err="1"/>
              <a:t>скоромовку</a:t>
            </a:r>
            <a:r>
              <a:rPr lang="ru-RU" b="1" dirty="0"/>
              <a:t> </a:t>
            </a:r>
            <a:r>
              <a:rPr lang="ru-RU" b="1" dirty="0" err="1"/>
              <a:t>виразно</a:t>
            </a:r>
            <a:r>
              <a:rPr lang="ru-RU" b="1" dirty="0"/>
              <a:t>, </a:t>
            </a:r>
            <a:r>
              <a:rPr lang="ru-RU" b="1" dirty="0" err="1"/>
              <a:t>напівголосно</a:t>
            </a:r>
            <a:r>
              <a:rPr lang="ru-RU" b="1" dirty="0"/>
              <a:t> у </a:t>
            </a:r>
            <a:r>
              <a:rPr lang="ru-RU" b="1" dirty="0" err="1"/>
              <a:t>помірному</a:t>
            </a:r>
            <a:r>
              <a:rPr lang="ru-RU" b="1" dirty="0"/>
              <a:t> </a:t>
            </a:r>
            <a:r>
              <a:rPr lang="ru-RU" b="1" dirty="0" err="1"/>
              <a:t>темпі</a:t>
            </a:r>
            <a:r>
              <a:rPr lang="ru-RU" b="1" dirty="0"/>
              <a:t>; </a:t>
            </a:r>
            <a:r>
              <a:rPr lang="ru-RU" b="1" dirty="0" err="1"/>
              <a:t>швидко</a:t>
            </a:r>
            <a:r>
              <a:rPr lang="ru-RU" b="1" dirty="0"/>
              <a:t>; </a:t>
            </a:r>
            <a:r>
              <a:rPr lang="ru-RU" b="1" dirty="0" err="1"/>
              <a:t>дуже</a:t>
            </a:r>
            <a:r>
              <a:rPr lang="ru-RU" b="1" dirty="0"/>
              <a:t> </a:t>
            </a:r>
            <a:r>
              <a:rPr lang="ru-RU" b="1" dirty="0" err="1"/>
              <a:t>швидко</a:t>
            </a:r>
            <a:r>
              <a:rPr lang="ru-RU" b="1" dirty="0"/>
              <a:t>. </a:t>
            </a:r>
            <a:endParaRPr lang="ru-RU" dirty="0"/>
          </a:p>
        </p:txBody>
      </p:sp>
      <p:pic>
        <p:nvPicPr>
          <p:cNvPr id="5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7296" y="6112473"/>
            <a:ext cx="672901" cy="40466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3" descr="D:\Мама\ШАБЛОНЫ ДЛЯ ПРЕЗЕНТАЦИЙ\fon_nabor_11\60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463" y="-228600"/>
            <a:ext cx="96869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"Точно і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швидко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Ким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чим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?"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56792"/>
            <a:ext cx="4608512" cy="5040560"/>
          </a:xfrm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Малюю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...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зачитався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— ...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граюся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...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ліплю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...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гуляю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— ...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відпочиваю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 — ...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працюю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— ... </a:t>
            </a:r>
          </a:p>
        </p:txBody>
      </p:sp>
      <p:pic>
        <p:nvPicPr>
          <p:cNvPr id="5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6103596"/>
            <a:ext cx="672901" cy="40466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 добре знаєш казку?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4114800" cy="561657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u="sng" dirty="0" smtClean="0"/>
              <a:t>Хто гнався за вовком?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600" dirty="0"/>
              <a:t>с</a:t>
            </a:r>
            <a:r>
              <a:rPr lang="uk-UA" sz="2600" dirty="0" smtClean="0"/>
              <a:t>обаки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dirty="0" smtClean="0"/>
              <a:t>-    мисливці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600" dirty="0" smtClean="0"/>
              <a:t>тигри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sz="2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u="sng" dirty="0" smtClean="0"/>
              <a:t>Куди заскочив вовк?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600" dirty="0"/>
              <a:t>н</a:t>
            </a:r>
            <a:r>
              <a:rPr lang="uk-UA" sz="2600" dirty="0" smtClean="0"/>
              <a:t>а  подвір'я 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600" dirty="0" smtClean="0"/>
              <a:t>в сарай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sz="2600" dirty="0" smtClean="0"/>
              <a:t>в хату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uk-UA" dirty="0" smtClean="0"/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/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67175" y="1484313"/>
            <a:ext cx="4762500" cy="45370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u="sng" dirty="0" smtClean="0"/>
              <a:t>Що заподіяв вовк </a:t>
            </a:r>
            <a:r>
              <a:rPr lang="uk-UA" b="1" u="sng" dirty="0" err="1" smtClean="0"/>
              <a:t>Юрісу</a:t>
            </a:r>
            <a:r>
              <a:rPr lang="uk-UA" b="1" u="sng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/>
              <a:t>з'їв барана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/>
              <a:t>з'їв козу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 smtClean="0"/>
              <a:t>вкрав  ягня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b="1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u="sng" dirty="0" smtClean="0"/>
              <a:t>Яке лихо зробив вовк </a:t>
            </a:r>
            <a:r>
              <a:rPr lang="uk-UA" b="1" u="sng" dirty="0" err="1" smtClean="0"/>
              <a:t>Янісу</a:t>
            </a:r>
            <a:r>
              <a:rPr lang="uk-UA" b="1" u="sng" dirty="0" smtClean="0"/>
              <a:t>?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/>
              <a:t>б</a:t>
            </a:r>
            <a:r>
              <a:rPr lang="uk-UA" b="1" dirty="0" smtClean="0"/>
              <a:t>арана зарізав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/>
              <a:t>т</a:t>
            </a:r>
            <a:r>
              <a:rPr lang="uk-UA" b="1" dirty="0" smtClean="0"/>
              <a:t>еля задушив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uk-UA" b="1" dirty="0"/>
              <a:t>в</a:t>
            </a:r>
            <a:r>
              <a:rPr lang="uk-UA" b="1" dirty="0" smtClean="0"/>
              <a:t>крав курку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uk-UA" dirty="0" smtClean="0"/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dirty="0"/>
          </a:p>
        </p:txBody>
      </p:sp>
      <p:pic>
        <p:nvPicPr>
          <p:cNvPr id="68613" name="Picture 2" descr="D:\Мама\картинки\Аннимашки\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906963"/>
            <a:ext cx="23764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1" descr="http://animo2.ucoz.ru/_ph/40/2/79756850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2133600"/>
            <a:ext cx="1379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3" descr="http://animo2.ucoz.ru/_ph/40/2/3836796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4881563"/>
            <a:ext cx="1431925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D:\Мама\ШАБЛОНЫ ДЛЯ ПРЕЗЕНТАЦИЙ\фоны Номер №8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"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Відновіть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вірш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"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0659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6048375" cy="2620963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У містах і на селі, —                  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Має книжку на столі.                 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У кожнім домі, в кожній хаті —     </a:t>
            </a:r>
          </a:p>
          <a:p>
            <a:pPr eaLnBrk="1" hangingPunct="1"/>
            <a:r>
              <a:rPr lang="ru-RU" sz="2800" b="1" smtClean="0">
                <a:solidFill>
                  <a:srgbClr val="0070C0"/>
                </a:solidFill>
              </a:rPr>
              <a:t>Хто навчився вже читати,             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443663" y="1919288"/>
            <a:ext cx="865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(2)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(4)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(1)</a:t>
            </a:r>
          </a:p>
          <a:p>
            <a:r>
              <a:rPr lang="ru-RU" sz="3200">
                <a:solidFill>
                  <a:srgbClr val="002060"/>
                </a:solidFill>
                <a:latin typeface="Arial" charset="0"/>
              </a:rPr>
              <a:t>(3)</a:t>
            </a: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729261">
            <a:off x="1619250" y="4386263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5927556"/>
            <a:ext cx="6699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Group 3"/>
          <p:cNvGraphicFramePr>
            <a:graphicFrameLocks noGrp="1"/>
          </p:cNvGraphicFramePr>
          <p:nvPr>
            <p:ph idx="1"/>
          </p:nvPr>
        </p:nvGraphicFramePr>
        <p:xfrm>
          <a:off x="457200" y="765175"/>
          <a:ext cx="8229600" cy="541655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ск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бр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пк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вн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зд  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пр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см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вк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ст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ст 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бл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вн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кр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вк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кв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пр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ст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чк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тк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зн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жд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зв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пк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нк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тр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9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сн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кр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бр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ск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9933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зн</a:t>
                      </a:r>
                      <a:endParaRPr kumimoji="0" lang="ru-RU" sz="4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4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itchFamily="34" charset="0"/>
                        </a:rPr>
                        <a:t>нк</a:t>
                      </a:r>
                      <a:endParaRPr kumimoji="0" 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22" name="Picture 54" descr="1260917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6413" y="4581525"/>
            <a:ext cx="150018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3" name="Picture 55" descr="children_begun (1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2276475"/>
            <a:ext cx="20891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4140200" y="2133600"/>
            <a:ext cx="1104900" cy="2078038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2900" b="1">
                <a:solidFill>
                  <a:srgbClr val="FF0000"/>
                </a:solidFill>
              </a:rPr>
              <a:t>а</a:t>
            </a:r>
            <a:endParaRPr lang="ru-RU" sz="12900" b="1">
              <a:solidFill>
                <a:srgbClr val="FF0000"/>
              </a:solidFill>
            </a:endParaRP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4286250" y="2000250"/>
            <a:ext cx="1143000" cy="2278063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4200" b="1">
                <a:solidFill>
                  <a:srgbClr val="0099CC"/>
                </a:solidFill>
              </a:rPr>
              <a:t>е</a:t>
            </a:r>
            <a:endParaRPr lang="ru-RU" sz="14200" b="1">
              <a:solidFill>
                <a:srgbClr val="0099CC"/>
              </a:solidFill>
            </a:endParaRPr>
          </a:p>
        </p:txBody>
      </p:sp>
      <p:pic>
        <p:nvPicPr>
          <p:cNvPr id="7226" name="Picture 58" descr="12684165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413000" y="981075"/>
            <a:ext cx="201612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27" name="Picture 59" descr="126721607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989138"/>
            <a:ext cx="22352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1763713" y="2133600"/>
            <a:ext cx="685800" cy="2255838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4200" b="1">
                <a:solidFill>
                  <a:srgbClr val="FF0000"/>
                </a:solidFill>
              </a:rPr>
              <a:t>і</a:t>
            </a:r>
            <a:endParaRPr lang="ru-RU" sz="14200" b="1">
              <a:solidFill>
                <a:srgbClr val="FF0000"/>
              </a:solidFill>
            </a:endParaRP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1500188" y="1857375"/>
            <a:ext cx="1292225" cy="2255838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4200" b="1">
                <a:solidFill>
                  <a:srgbClr val="339933"/>
                </a:solidFill>
              </a:rPr>
              <a:t>и</a:t>
            </a:r>
            <a:endParaRPr lang="ru-RU" sz="14200" b="1">
              <a:solidFill>
                <a:srgbClr val="339933"/>
              </a:solidFill>
            </a:endParaRPr>
          </a:p>
        </p:txBody>
      </p:sp>
      <p:pic>
        <p:nvPicPr>
          <p:cNvPr id="7230" name="Picture 62" descr="12632996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3214688" y="3643313"/>
            <a:ext cx="29972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31" name="Picture 63" descr="holiday_begun (20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0"/>
            <a:ext cx="2847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3995738" y="-417513"/>
            <a:ext cx="1393825" cy="2470151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chemeClr val="bg1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5600" b="1">
                <a:solidFill>
                  <a:schemeClr val="accent2"/>
                </a:solidFill>
              </a:rPr>
              <a:t>о</a:t>
            </a:r>
            <a:endParaRPr lang="ru-RU" sz="15600" b="1">
              <a:solidFill>
                <a:schemeClr val="accent2"/>
              </a:solidFill>
            </a:endParaRP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4143375" y="-142875"/>
            <a:ext cx="1095375" cy="2057400"/>
          </a:xfrm>
          <a:prstGeom prst="rect">
            <a:avLst/>
          </a:prstGeom>
          <a:noFill/>
          <a:ln>
            <a:noFill/>
          </a:ln>
          <a:effectLst>
            <a:outerShdw dist="56796" dir="1593903" algn="ctr" rotWithShape="0">
              <a:srgbClr val="996633"/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uk-UA" sz="12900" b="1">
                <a:solidFill>
                  <a:schemeClr val="bg1"/>
                </a:solidFill>
              </a:rPr>
              <a:t>у</a:t>
            </a:r>
            <a:endParaRPr lang="ru-RU" sz="12900" b="1">
              <a:solidFill>
                <a:schemeClr val="bg1"/>
              </a:solidFill>
            </a:endParaRPr>
          </a:p>
        </p:txBody>
      </p:sp>
      <p:pic>
        <p:nvPicPr>
          <p:cNvPr id="1638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1" y="5940425"/>
            <a:ext cx="6334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C -0.00695 -0.02083 -0.01285 -0.04259 -0.01997 -0.06342 C -0.02101 -0.06643 -0.02292 -0.06759 -0.02413 -0.07014 C -0.0257 -0.07361 -0.02656 -0.07847 -0.0283 -0.08171 C -0.03142 -0.0875 -0.03542 -0.09166 -0.03889 -0.09676 C -0.0474 -0.10856 -0.05538 -0.12014 -0.06563 -0.12338 C -0.0684 -0.12731 -0.07083 -0.12801 -0.07396 -0.13009 C -0.08125 -0.12778 -0.08785 -0.12222 -0.09462 -0.11666 C -0.09722 -0.11458 -0.09861 -0.10833 -0.10139 -0.10671 C -0.10208 -0.10625 -0.10295 -0.10555 -0.10382 -0.10509 C -0.1092 -0.09791 -0.11337 -0.0875 -0.11788 -0.07847 C -0.11927 -0.07569 -0.12049 -0.07222 -0.12205 -0.07014 C -0.12952 -0.06111 -0.13594 -0.05185 -0.14462 -0.04838 C -0.14861 -0.04421 -0.15313 -0.0419 -0.15781 -0.04004 C -0.16545 -0.03125 -0.15886 -0.03727 -0.17101 -0.03333 C -0.17622 -0.03171 -0.18038 -0.02778 -0.18507 -0.025 C -0.19688 -0.02569 -0.20851 -0.02569 -0.22014 -0.02685 C -0.22274 -0.02708 -0.22483 -0.03264 -0.22674 -0.03518 C -0.23142 -0.0419 -0.23542 -0.04629 -0.23924 -0.05509 C -0.24497 -0.06875 -0.24774 -0.08426 -0.25677 -0.09004 C -0.2632 -0.0993 -0.26597 -0.10069 -0.27413 -0.10347 C -0.27934 -0.10301 -0.28455 -0.10278 -0.29011 -0.10185 C -0.2941 -0.10116 -0.29774 -0.09653 -0.30139 -0.09352 C -0.30434 -0.0912 -0.30764 -0.0912 -0.31077 -0.09004 C -0.31597 -0.08495 -0.32066 -0.08032 -0.32656 -0.07847 C -0.33038 -0.07569 -0.33438 -0.07384 -0.3382 -0.07014 C -0.34028 -0.06597 -0.33993 -0.06597 -0.34306 -0.06342 C -0.34462 -0.06203 -0.34809 -0.06018 -0.34809 -0.05995 C -0.35087 -0.05116 -0.34827 -0.05717 -0.35469 -0.05347 C -0.35938 -0.05092 -0.36424 -0.04699 -0.36875 -0.04352 C -0.37188 -0.0412 -0.37795 -0.03842 -0.37795 -0.03819 C -0.40313 -0.03958 -0.4283 -0.03958 -0.45347 -0.04166 C -0.45452 -0.04166 -0.45521 -0.04421 -0.45608 -0.04514 C -0.46302 -0.05116 -0.47066 -0.05903 -0.47604 -0.07014 C -0.47952 -0.07778 -0.48229 -0.0875 -0.48681 -0.09352 C -0.48889 -0.10023 -0.49202 -0.10833 -0.49583 -0.1118 C -0.4974 -0.11319 -0.50087 -0.11504 -0.50087 -0.11481 C -0.50521 -0.12361 -0.51129 -0.12662 -0.51667 -0.13171 C -0.53733 -0.13125 -0.55816 -0.13148 -0.57899 -0.13009 C -0.57969 -0.13009 -0.5849 -0.12616 -0.58646 -0.125 C -0.58802 -0.12384 -0.59132 -0.12176 -0.59132 -0.12153 C -0.60104 -0.10393 -0.60538 -0.08866 -0.61129 -0.06666 C -0.61302 -0.06088 -0.61389 -0.05416 -0.61545 -0.04838 C -0.61649 -0.04491 -0.61892 -0.03842 -0.61892 -0.03819 C -0.61962 -0.03055 -0.62014 -0.02708 -0.62309 -0.02176 C -0.62413 -0.01551 -0.62309 -0.01736 -0.62535 -0.01504 " pathEditMode="relative" rAng="0" ptsTypes="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67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7" presetClass="exit" presetSubtype="1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7" presetClass="exit" presetSubtype="1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2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535 -0.01505 C -0.63298 -0.01852 -0.64028 -0.02338 -0.64791 -0.02685 C -0.66007 -0.03241 -0.67309 -0.03542 -0.68541 -0.04005 C -0.68854 -0.0412 -0.69114 -0.04352 -0.6941 -0.04514 C -0.69739 -0.04699 -0.70069 -0.04908 -0.70416 -0.05023 C -0.71701 -0.05463 -0.7309 -0.05579 -0.7441 -0.05857 C -0.76076 -0.05787 -0.77743 -0.05833 -0.7941 -0.05671 C -0.80225 -0.05602 -0.81371 -0.04722 -0.82291 -0.04514 C -0.83316 -0.03958 -0.8408 -0.03495 -0.85156 -0.03171 C -0.86128 -0.02361 -0.84722 -0.03449 -0.86545 -0.02523 C -0.87673 -0.01945 -0.88785 -0.01505 -0.89913 -0.01019 C -0.92604 -0.01227 -0.9316 -0.0081 -0.94913 -0.01852 C -0.9566 -0.02292 -0.95625 -0.02176 -0.96545 -0.02523 C -0.96927 -0.02662 -0.97656 -0.03009 -0.97656 -0.03009 C -0.98403 -0.03773 -0.99253 -0.04236 -0.99913 -0.05185 C -1.02205 -0.05093 -1.03802 -0.04861 -1.0592 -0.04514 C -1.07222 -0.04074 -1.08524 -0.03542 -1.09791 -0.03009 C -1.10121 -0.0287 -1.10486 -0.02894 -1.10781 -0.02685 C -1.11041 -0.02523 -1.11285 -0.02315 -1.11545 -0.02176 C -1.12257 -0.01829 -1.13038 -0.01667 -1.13785 -0.01343 C -1.16024 -0.01505 -1.17535 -0.01181 -1.1941 -0.02014 C -1.20121 -0.02894 -1.20625 -0.04954 -1.21649 -0.05185 C -1.22465 -0.0537 -1.23246 -0.05509 -1.24045 -0.05671 C -1.24791 -0.06019 -1.25538 -0.06389 -1.26285 -0.0669 C -1.27153 -0.0706 -1.28038 -0.07315 -1.28906 -0.07685 C -1.29427 -0.07917 -1.30069 -0.07963 -1.30416 -0.08519 C -1.3066 -0.08889 -1.30416 -0.09514 -1.30416 -0.10023 " pathEditMode="relative" ptsTypes="ffffffffffffffffffffffffffA">
                                      <p:cBhvr>
                                        <p:cTn id="39" dur="2000" fill="hold"/>
                                        <p:tgtEl>
                                          <p:spTgt spid="7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C 0.0382 -0.00208 0.07344 -0.00833 0.11129 -0.00972 C 0.11893 -0.01111 0.12639 -0.01296 0.1342 -0.01481 C 0.36007 -0.01296 0.60104 -0.11504 0.8125 -0.00833 C 0.83282 0.00185 0.80573 -0.00949 0.82136 -0.00301 C 0.83282 0.00741 0.84393 0.01875 0.85625 0.02709 C 0.8625 0.0426 0.85365 0.02315 0.86632 0.04028 C 0.86806 0.0426 0.86841 0.04607 0.86997 0.04861 C 0.87136 0.0507 0.87344 0.05162 0.875 0.05371 C 0.87691 0.05625 0.8783 0.05926 0.88004 0.06204 C 0.88264 0.07107 0.88629 0.07385 0.89011 0.08195 C 0.89393 0.09005 0.89514 0.1007 0.89636 0.10996 C 0.89618 0.11852 0.89914 0.16482 0.88872 0.17848 C 0.88594 0.18773 0.88229 0.19422 0.87761 0.20185 C 0.87414 0.20741 0.87275 0.21482 0.86875 0.22037 C 0.85191 0.24236 0.83073 0.25625 0.81007 0.27037 C 0.80504 0.27385 0.79861 0.27292 0.79375 0.27709 C 0.7875 0.28241 0.77917 0.28982 0.77136 0.29028 C 0.76216 0.29074 0.75295 0.29144 0.74375 0.2919 C 0.68455 0.29144 0.62552 0.29167 0.56632 0.29028 C 0.52848 0.28935 0.49132 0.27801 0.45382 0.27199 C 0.43976 0.2669 0.44792 0.26945 0.42882 0.26528 C 0.40087 0.25926 0.43316 0.26528 0.41511 0.25857 C 0.40469 0.25463 0.39306 0.25162 0.38247 0.24861 C 0.37587 0.24283 0.36789 0.23959 0.36007 0.23866 C 0.35486 0.23218 0.34775 0.23334 0.34132 0.23033 C 0.33785 0.22848 0.33473 0.22477 0.33125 0.22315 C 0.32761 0.22199 0.32361 0.22199 0.31997 0.22037 C 0.31563 0.21852 0.31164 0.21551 0.30747 0.21366 C 0.29688 0.20741 0.28386 0.20463 0.27379 0.19699 C 0.26389 0.18889 0.25539 0.17778 0.24636 0.16852 C 0.24358 0.16181 0.24306 0.15741 0.23872 0.15185 C 0.23785 0.14977 0.23733 0.14699 0.23629 0.14514 C 0.23559 0.14398 0.23455 0.14329 0.23386 0.14144 C 0.22986 0.13334 0.23056 0.12408 0.225 0.11667 C 0.21945 0.09468 0.22223 0.10324 0.21754 0.09028 C 0.21598 0.0801 0.21372 0.07037 0.21129 0.06042 C 0.20903 0.05139 0.20886 0.03912 0.20382 0.03195 C 0.20052 -0.0037 0.19549 -0.0412 0.2125 -0.06967 C 0.21858 -0.07986 0.2217 -0.08889 0.23125 -0.09305 C 0.24254 -0.1037 0.24948 -0.10277 0.26129 -0.10972 C 0.28212 -0.12199 0.30504 -0.13402 0.32761 -0.13634 C 0.35035 -0.1412 0.37344 -0.13958 0.39636 -0.13958 " pathEditMode="relative" rAng="0" ptsTypes="ffffffffffffffffffffffffffffffffffffffffffA">
                                      <p:cBhvr>
                                        <p:cTn id="42" dur="2000" fill="hold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48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52" presetID="17" presetClass="exit" presetSubtype="1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1" presetID="17" presetClass="exit" presetSubtype="1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7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C 0.05139 0.00046 0.10243 -3.7037E-7 0.15347 0.00162 C 0.17118 0.00208 0.18698 0.02199 0.20364 0.03009 C 0.21267 0.03912 0.20781 0.03588 0.21771 0.04005 C 0.22257 0.04468 0.22951 0.04977 0.23264 0.05833 C 0.24028 0.07708 0.22951 0.05116 0.23507 0.06829 C 0.23819 0.07685 0.24253 0.0875 0.24774 0.09005 C 0.25087 0.09907 0.25816 0.10116 0.26354 0.10347 C 0.28611 0.10232 0.30885 0.10208 0.33142 0.1 C 0.34132 0.09907 0.35347 0.0787 0.3625 0.07014 C 0.36667 0.06134 0.37222 0.05787 0.37673 0.05 C 0.38264 0.03958 0.38889 0.02708 0.39601 0.02014 C 0.39896 0.01412 0.40191 0.00926 0.40607 0.00671 C 0.41128 -0.00208 0.4158 -0.00509 0.42292 -0.00833 C 0.42535 -0.00949 0.42778 -0.01319 0.43038 -0.01505 C 0.43542 -0.01875 0.44097 -0.02037 0.44635 -0.02338 C 0.45017 -0.02847 0.45434 -0.03102 0.45885 -0.03333 C 0.46094 -0.03449 0.46545 -0.03657 0.46545 -0.03634 C 0.46962 -0.04236 0.47482 -0.04259 0.47986 -0.04491 C 0.48437 -0.04722 0.48854 -0.05 0.49305 -0.05162 C 0.50903 -0.05116 0.525 -0.05093 0.5408 -0.05 C 0.55 -0.04931 0.56059 -0.03102 0.56788 -0.02153 C 0.57205 -0.01597 0.56996 -0.02083 0.57361 -0.01505 C 0.57847 -0.00718 0.58021 0.00185 0.5868 0.00509 C 0.59774 0.02523 0.61632 0.02338 0.62969 0.02338 " pathEditMode="relative" rAng="0" ptsTypes="ffffffffffffffffffffffffA">
                                      <p:cBhvr>
                                        <p:cTn id="77" dur="2000" fill="hold"/>
                                        <p:tgtEl>
                                          <p:spTgt spid="7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7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90" presetID="17" presetClass="exit" presetSubtype="1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60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2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4" grpId="0"/>
      <p:bldP spid="7224" grpId="1"/>
      <p:bldP spid="7225" grpId="0"/>
      <p:bldP spid="7225" grpId="1"/>
      <p:bldP spid="7228" grpId="0"/>
      <p:bldP spid="7228" grpId="1"/>
      <p:bldP spid="7229" grpId="0"/>
      <p:bldP spid="7229" grpId="1"/>
      <p:bldP spid="7232" grpId="0"/>
      <p:bldP spid="7232" grpId="1"/>
      <p:bldP spid="7233" grpId="0"/>
      <p:bldP spid="72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3" descr="D:\Мама\ШАБЛОНЫ ДЛЯ ПРЕЗЕНТАЦИЙ\fon_nabor_11\60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1463" y="-228600"/>
            <a:ext cx="9686926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1143000"/>
          </a:xfrm>
          <a:extLst/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Гра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"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Доповни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речення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"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7030A0"/>
                </a:solidFill>
              </a:rPr>
              <a:t>Пташка </a:t>
            </a:r>
            <a:r>
              <a:rPr lang="ru-RU" b="1" dirty="0" err="1">
                <a:solidFill>
                  <a:srgbClr val="7030A0"/>
                </a:solidFill>
              </a:rPr>
              <a:t>співає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Пташка </a:t>
            </a:r>
            <a:r>
              <a:rPr lang="ru-RU" b="1" dirty="0" err="1">
                <a:solidFill>
                  <a:srgbClr val="7030A0"/>
                </a:solidFill>
              </a:rPr>
              <a:t>співає</a:t>
            </a:r>
            <a:r>
              <a:rPr lang="ru-RU" b="1" dirty="0">
                <a:solidFill>
                  <a:srgbClr val="7030A0"/>
                </a:solidFill>
              </a:rPr>
              <a:t>___________.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Пташка </a:t>
            </a:r>
            <a:r>
              <a:rPr lang="ru-RU" b="1" dirty="0" err="1">
                <a:solidFill>
                  <a:srgbClr val="7030A0"/>
                </a:solidFill>
              </a:rPr>
              <a:t>співає</a:t>
            </a:r>
            <a:r>
              <a:rPr lang="ru-RU" b="1" dirty="0">
                <a:solidFill>
                  <a:srgbClr val="7030A0"/>
                </a:solidFill>
              </a:rPr>
              <a:t>_________________   __________________.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___________  пташка </a:t>
            </a:r>
            <a:r>
              <a:rPr lang="ru-RU" b="1" dirty="0" err="1">
                <a:solidFill>
                  <a:srgbClr val="7030A0"/>
                </a:solidFill>
              </a:rPr>
              <a:t>співає</a:t>
            </a:r>
            <a:r>
              <a:rPr lang="ru-RU" b="1" dirty="0">
                <a:solidFill>
                  <a:srgbClr val="7030A0"/>
                </a:solidFill>
              </a:rPr>
              <a:t> _______________    _________________.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7030A0"/>
                </a:solidFill>
              </a:rPr>
              <a:t>______________    _______________пташка </a:t>
            </a:r>
            <a:r>
              <a:rPr lang="ru-RU" b="1" dirty="0" err="1">
                <a:solidFill>
                  <a:srgbClr val="7030A0"/>
                </a:solidFill>
              </a:rPr>
              <a:t>співає</a:t>
            </a:r>
            <a:r>
              <a:rPr lang="ru-RU" b="1" dirty="0">
                <a:solidFill>
                  <a:srgbClr val="7030A0"/>
                </a:solidFill>
              </a:rPr>
              <a:t> ________________   ________________.</a:t>
            </a:r>
          </a:p>
        </p:txBody>
      </p:sp>
      <p:pic>
        <p:nvPicPr>
          <p:cNvPr id="5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-1" y="6113139"/>
            <a:ext cx="672901" cy="40466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444208" y="2348880"/>
            <a:ext cx="2143125" cy="3667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3668699"/>
            <a:ext cx="2592288" cy="2179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065630" y="1628800"/>
            <a:ext cx="2895600" cy="298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  <a:ext uri="{AF507438-7753-43E0-B8FC-AC1667EBCBE1}"/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191797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Знайди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uk-UA" sz="3600" b="1" i="1" dirty="0">
                <a:solidFill>
                  <a:srgbClr val="0070C0"/>
                </a:solidFill>
              </a:rPr>
              <a:t> відповідні уривки до малюнків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692696"/>
            <a:ext cx="6573416" cy="1143000"/>
          </a:xfrm>
          <a:extLst/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"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Пройдіть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лабіринт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— прочитайте слова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endParaRPr lang="ru-RU" dirty="0"/>
          </a:p>
        </p:txBody>
      </p:sp>
      <p:pic>
        <p:nvPicPr>
          <p:cNvPr id="737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47813" y="2117725"/>
            <a:ext cx="5472112" cy="4264025"/>
          </a:xfrm>
        </p:spPr>
      </p:pic>
      <p:pic>
        <p:nvPicPr>
          <p:cNvPr id="5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5810141"/>
            <a:ext cx="672901" cy="40466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7938"/>
            <a:ext cx="9120187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solidFill>
                  <a:srgbClr val="00B050"/>
                </a:solidFill>
              </a:rPr>
              <a:t>Гра "Хто це? Що це?"</a:t>
            </a:r>
          </a:p>
        </p:txBody>
      </p:sp>
      <p:sp>
        <p:nvSpPr>
          <p:cNvPr id="74755" name="Объект 2"/>
          <p:cNvSpPr>
            <a:spLocks noGrp="1"/>
          </p:cNvSpPr>
          <p:nvPr>
            <p:ph idx="1"/>
          </p:nvPr>
        </p:nvSpPr>
        <p:spPr>
          <a:xfrm>
            <a:off x="250825" y="2420938"/>
            <a:ext cx="8880475" cy="3671887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Жовті, червоні, помаранчеві, золоті, осінні — ... 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Солодке, соковите, крутобоке, червоне —       … 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 Білий, холодний, пухнастий, лапатий —          … </a:t>
            </a:r>
          </a:p>
          <a:p>
            <a:pPr eaLnBrk="1" hangingPunct="1"/>
            <a:r>
              <a:rPr lang="ru-RU" sz="2800" b="1" smtClean="0">
                <a:solidFill>
                  <a:srgbClr val="002060"/>
                </a:solidFill>
              </a:rPr>
              <a:t>Фруктовий, зелений, квітучий — ...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2875002"/>
            <a:ext cx="226453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(листочки).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76497" y="3789040"/>
            <a:ext cx="1764457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яблуко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4832346"/>
            <a:ext cx="128913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сніг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80863" y="5140543"/>
            <a:ext cx="115724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(сад).</a:t>
            </a:r>
          </a:p>
        </p:txBody>
      </p:sp>
      <p:pic>
        <p:nvPicPr>
          <p:cNvPr id="15362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7504" y="6017040"/>
            <a:ext cx="669925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 descr="D:\Мама\ШАБЛОНЫ ДЛЯ ПРЕЗЕНТАЦИЙ\fon_nabor_11\48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0" y="-254000"/>
            <a:ext cx="97155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 rtlCol="0"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Прочитайте слова,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подумки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вставляючи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пропущені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П_П_Р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Т_ЛЯЧ</a:t>
            </a:r>
            <a:r>
              <a:rPr lang="ru-RU" b="1" dirty="0">
                <a:solidFill>
                  <a:srgbClr val="00B050"/>
                </a:solidFill>
              </a:rPr>
              <a:t>_  ШК_Р_ </a:t>
            </a:r>
            <a:endParaRPr lang="ru-RU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П_П_РУС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ГЛ_Н_НІ  </a:t>
            </a:r>
            <a:r>
              <a:rPr lang="ru-RU" b="1" dirty="0">
                <a:solidFill>
                  <a:srgbClr val="00B050"/>
                </a:solidFill>
              </a:rPr>
              <a:t>ПЛ_ТК_ </a:t>
            </a:r>
            <a:endParaRPr lang="ru-RU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ДР_КАРН_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СТ_Н</a:t>
            </a:r>
            <a:r>
              <a:rPr lang="ru-RU" b="1" dirty="0">
                <a:solidFill>
                  <a:srgbClr val="00B050"/>
                </a:solidFill>
              </a:rPr>
              <a:t>_  ПЕЧ_Р </a:t>
            </a:r>
            <a:endParaRPr lang="ru-RU" b="1" dirty="0" smtClean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П</a:t>
            </a:r>
            <a:r>
              <a:rPr lang="ru-RU" b="1" dirty="0">
                <a:solidFill>
                  <a:srgbClr val="00B050"/>
                </a:solidFill>
              </a:rPr>
              <a:t>_ </a:t>
            </a:r>
            <a:r>
              <a:rPr lang="ru-RU" b="1" dirty="0" smtClean="0">
                <a:solidFill>
                  <a:srgbClr val="00B050"/>
                </a:solidFill>
              </a:rPr>
              <a:t>РГАМ_НТ</a:t>
            </a:r>
            <a:endParaRPr lang="ru-RU" b="1" dirty="0" smtClean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B050"/>
                </a:solidFill>
              </a:rPr>
              <a:t>ОКР_М</a:t>
            </a:r>
            <a:r>
              <a:rPr lang="ru-RU" b="1" dirty="0">
                <a:solidFill>
                  <a:srgbClr val="00B050"/>
                </a:solidFill>
              </a:rPr>
              <a:t>_   </a:t>
            </a:r>
            <a:r>
              <a:rPr lang="ru-RU" b="1" dirty="0" smtClean="0">
                <a:solidFill>
                  <a:srgbClr val="00B050"/>
                </a:solidFill>
              </a:rPr>
              <a:t>Д_Щ_ЧК_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484438" y="1522413"/>
            <a:ext cx="14954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</a:rPr>
              <a:t>(папір)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010025" y="2108200"/>
            <a:ext cx="2754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0070C0"/>
                </a:solidFill>
              </a:rPr>
              <a:t>(теляча шкіра)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05113" y="2565400"/>
            <a:ext cx="176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</a:rPr>
              <a:t>(папірус)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567238" y="3149600"/>
            <a:ext cx="3122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0070C0"/>
                </a:solidFill>
              </a:rPr>
              <a:t>(глиняні плитки)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155950" y="3716338"/>
            <a:ext cx="2232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</a:rPr>
              <a:t>(друкарня) </a:t>
            </a:r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690938" y="4281488"/>
            <a:ext cx="24749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0070C0"/>
                </a:solidFill>
              </a:rPr>
              <a:t>(стіни печер)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651250" y="4724400"/>
            <a:ext cx="24114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0070C0"/>
                </a:solidFill>
              </a:rPr>
              <a:t>(пергамент) </a:t>
            </a:r>
            <a:endParaRPr lang="ru-RU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4564063" y="5310188"/>
            <a:ext cx="339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>
                <a:solidFill>
                  <a:srgbClr val="0070C0"/>
                </a:solidFill>
              </a:rPr>
              <a:t>(окремі дощечки)</a:t>
            </a:r>
          </a:p>
        </p:txBody>
      </p:sp>
      <p:pic>
        <p:nvPicPr>
          <p:cNvPr id="13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14859" y="6652871"/>
            <a:ext cx="672901" cy="404664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050" y="1997075"/>
            <a:ext cx="5473700" cy="38179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шурхотить                                вітер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шумить                                     трава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свистить                                   листя                       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гуркотить                                 сніг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рипить                                      птах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тріщить                                     дощ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співає                                        мороз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шелестить                                грім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6803" name="Picture 7" descr="1b5809352ac16e052c710c0eecd654d3-we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448719" y="2743995"/>
            <a:ext cx="6264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7" descr="1b5809352ac16e052c710c0eecd654d3-we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5183981" y="2710657"/>
            <a:ext cx="62642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187576" y="692696"/>
            <a:ext cx="6840808" cy="954107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Утворіть пари слів,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щоб утворилися логічні зв'язки.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>
          <a:xfrm>
            <a:off x="-214313" y="5500688"/>
            <a:ext cx="9551988" cy="1655762"/>
          </a:xfrm>
          <a:custGeom>
            <a:avLst/>
            <a:gdLst>
              <a:gd name="connsiteX0" fmla="*/ 108857 w 9551987"/>
              <a:gd name="connsiteY0" fmla="*/ 381935 h 1655564"/>
              <a:gd name="connsiteX1" fmla="*/ 195943 w 9551987"/>
              <a:gd name="connsiteY1" fmla="*/ 251307 h 1655564"/>
              <a:gd name="connsiteX2" fmla="*/ 217714 w 9551987"/>
              <a:gd name="connsiteY2" fmla="*/ 229535 h 1655564"/>
              <a:gd name="connsiteX3" fmla="*/ 250371 w 9551987"/>
              <a:gd name="connsiteY3" fmla="*/ 218650 h 1655564"/>
              <a:gd name="connsiteX4" fmla="*/ 664028 w 9551987"/>
              <a:gd name="connsiteY4" fmla="*/ 229535 h 1655564"/>
              <a:gd name="connsiteX5" fmla="*/ 925286 w 9551987"/>
              <a:gd name="connsiteY5" fmla="*/ 240421 h 1655564"/>
              <a:gd name="connsiteX6" fmla="*/ 1208314 w 9551987"/>
              <a:gd name="connsiteY6" fmla="*/ 229535 h 1655564"/>
              <a:gd name="connsiteX7" fmla="*/ 1251857 w 9551987"/>
              <a:gd name="connsiteY7" fmla="*/ 175107 h 1655564"/>
              <a:gd name="connsiteX8" fmla="*/ 1328057 w 9551987"/>
              <a:gd name="connsiteY8" fmla="*/ 109793 h 1655564"/>
              <a:gd name="connsiteX9" fmla="*/ 1360714 w 9551987"/>
              <a:gd name="connsiteY9" fmla="*/ 98907 h 1655564"/>
              <a:gd name="connsiteX10" fmla="*/ 1839686 w 9551987"/>
              <a:gd name="connsiteY10" fmla="*/ 120678 h 1655564"/>
              <a:gd name="connsiteX11" fmla="*/ 1915886 w 9551987"/>
              <a:gd name="connsiteY11" fmla="*/ 142450 h 1655564"/>
              <a:gd name="connsiteX12" fmla="*/ 1959428 w 9551987"/>
              <a:gd name="connsiteY12" fmla="*/ 153335 h 1655564"/>
              <a:gd name="connsiteX13" fmla="*/ 2035628 w 9551987"/>
              <a:gd name="connsiteY13" fmla="*/ 175107 h 1655564"/>
              <a:gd name="connsiteX14" fmla="*/ 2090057 w 9551987"/>
              <a:gd name="connsiteY14" fmla="*/ 185993 h 1655564"/>
              <a:gd name="connsiteX15" fmla="*/ 3069771 w 9551987"/>
              <a:gd name="connsiteY15" fmla="*/ 196878 h 1655564"/>
              <a:gd name="connsiteX16" fmla="*/ 3156857 w 9551987"/>
              <a:gd name="connsiteY16" fmla="*/ 218650 h 1655564"/>
              <a:gd name="connsiteX17" fmla="*/ 3222171 w 9551987"/>
              <a:gd name="connsiteY17" fmla="*/ 240421 h 1655564"/>
              <a:gd name="connsiteX18" fmla="*/ 3265714 w 9551987"/>
              <a:gd name="connsiteY18" fmla="*/ 251307 h 1655564"/>
              <a:gd name="connsiteX19" fmla="*/ 3331028 w 9551987"/>
              <a:gd name="connsiteY19" fmla="*/ 273078 h 1655564"/>
              <a:gd name="connsiteX20" fmla="*/ 3418114 w 9551987"/>
              <a:gd name="connsiteY20" fmla="*/ 294850 h 1655564"/>
              <a:gd name="connsiteX21" fmla="*/ 3450771 w 9551987"/>
              <a:gd name="connsiteY21" fmla="*/ 305735 h 1655564"/>
              <a:gd name="connsiteX22" fmla="*/ 3526971 w 9551987"/>
              <a:gd name="connsiteY22" fmla="*/ 327507 h 1655564"/>
              <a:gd name="connsiteX23" fmla="*/ 3755571 w 9551987"/>
              <a:gd name="connsiteY23" fmla="*/ 316621 h 1655564"/>
              <a:gd name="connsiteX24" fmla="*/ 3820886 w 9551987"/>
              <a:gd name="connsiteY24" fmla="*/ 294850 h 1655564"/>
              <a:gd name="connsiteX25" fmla="*/ 3918857 w 9551987"/>
              <a:gd name="connsiteY25" fmla="*/ 240421 h 1655564"/>
              <a:gd name="connsiteX26" fmla="*/ 3962400 w 9551987"/>
              <a:gd name="connsiteY26" fmla="*/ 229535 h 1655564"/>
              <a:gd name="connsiteX27" fmla="*/ 5366657 w 9551987"/>
              <a:gd name="connsiteY27" fmla="*/ 218650 h 1655564"/>
              <a:gd name="connsiteX28" fmla="*/ 5442857 w 9551987"/>
              <a:gd name="connsiteY28" fmla="*/ 185993 h 1655564"/>
              <a:gd name="connsiteX29" fmla="*/ 5486400 w 9551987"/>
              <a:gd name="connsiteY29" fmla="*/ 164221 h 1655564"/>
              <a:gd name="connsiteX30" fmla="*/ 5562600 w 9551987"/>
              <a:gd name="connsiteY30" fmla="*/ 131564 h 1655564"/>
              <a:gd name="connsiteX31" fmla="*/ 6259286 w 9551987"/>
              <a:gd name="connsiteY31" fmla="*/ 142450 h 1655564"/>
              <a:gd name="connsiteX32" fmla="*/ 6368143 w 9551987"/>
              <a:gd name="connsiteY32" fmla="*/ 164221 h 1655564"/>
              <a:gd name="connsiteX33" fmla="*/ 6400800 w 9551987"/>
              <a:gd name="connsiteY33" fmla="*/ 175107 h 1655564"/>
              <a:gd name="connsiteX34" fmla="*/ 6433457 w 9551987"/>
              <a:gd name="connsiteY34" fmla="*/ 196878 h 1655564"/>
              <a:gd name="connsiteX35" fmla="*/ 6498771 w 9551987"/>
              <a:gd name="connsiteY35" fmla="*/ 207764 h 1655564"/>
              <a:gd name="connsiteX36" fmla="*/ 6607628 w 9551987"/>
              <a:gd name="connsiteY36" fmla="*/ 229535 h 1655564"/>
              <a:gd name="connsiteX37" fmla="*/ 6683828 w 9551987"/>
              <a:gd name="connsiteY37" fmla="*/ 251307 h 1655564"/>
              <a:gd name="connsiteX38" fmla="*/ 6749143 w 9551987"/>
              <a:gd name="connsiteY38" fmla="*/ 273078 h 1655564"/>
              <a:gd name="connsiteX39" fmla="*/ 6792686 w 9551987"/>
              <a:gd name="connsiteY39" fmla="*/ 283964 h 1655564"/>
              <a:gd name="connsiteX40" fmla="*/ 6901543 w 9551987"/>
              <a:gd name="connsiteY40" fmla="*/ 316621 h 1655564"/>
              <a:gd name="connsiteX41" fmla="*/ 6934200 w 9551987"/>
              <a:gd name="connsiteY41" fmla="*/ 338393 h 1655564"/>
              <a:gd name="connsiteX42" fmla="*/ 7021286 w 9551987"/>
              <a:gd name="connsiteY42" fmla="*/ 360164 h 1655564"/>
              <a:gd name="connsiteX43" fmla="*/ 7064828 w 9551987"/>
              <a:gd name="connsiteY43" fmla="*/ 371050 h 1655564"/>
              <a:gd name="connsiteX44" fmla="*/ 7554686 w 9551987"/>
              <a:gd name="connsiteY44" fmla="*/ 360164 h 1655564"/>
              <a:gd name="connsiteX45" fmla="*/ 7587343 w 9551987"/>
              <a:gd name="connsiteY45" fmla="*/ 349278 h 1655564"/>
              <a:gd name="connsiteX46" fmla="*/ 7630886 w 9551987"/>
              <a:gd name="connsiteY46" fmla="*/ 338393 h 1655564"/>
              <a:gd name="connsiteX47" fmla="*/ 7685314 w 9551987"/>
              <a:gd name="connsiteY47" fmla="*/ 305735 h 1655564"/>
              <a:gd name="connsiteX48" fmla="*/ 7717971 w 9551987"/>
              <a:gd name="connsiteY48" fmla="*/ 283964 h 1655564"/>
              <a:gd name="connsiteX49" fmla="*/ 7783286 w 9551987"/>
              <a:gd name="connsiteY49" fmla="*/ 262193 h 1655564"/>
              <a:gd name="connsiteX50" fmla="*/ 7848600 w 9551987"/>
              <a:gd name="connsiteY50" fmla="*/ 229535 h 1655564"/>
              <a:gd name="connsiteX51" fmla="*/ 8654143 w 9551987"/>
              <a:gd name="connsiteY51" fmla="*/ 175107 h 1655564"/>
              <a:gd name="connsiteX52" fmla="*/ 8730343 w 9551987"/>
              <a:gd name="connsiteY52" fmla="*/ 142450 h 1655564"/>
              <a:gd name="connsiteX53" fmla="*/ 8763000 w 9551987"/>
              <a:gd name="connsiteY53" fmla="*/ 120678 h 1655564"/>
              <a:gd name="connsiteX54" fmla="*/ 8795657 w 9551987"/>
              <a:gd name="connsiteY54" fmla="*/ 109793 h 1655564"/>
              <a:gd name="connsiteX55" fmla="*/ 8817428 w 9551987"/>
              <a:gd name="connsiteY55" fmla="*/ 88021 h 1655564"/>
              <a:gd name="connsiteX56" fmla="*/ 8850086 w 9551987"/>
              <a:gd name="connsiteY56" fmla="*/ 77135 h 1655564"/>
              <a:gd name="connsiteX57" fmla="*/ 8882743 w 9551987"/>
              <a:gd name="connsiteY57" fmla="*/ 55364 h 1655564"/>
              <a:gd name="connsiteX58" fmla="*/ 9427028 w 9551987"/>
              <a:gd name="connsiteY58" fmla="*/ 66250 h 1655564"/>
              <a:gd name="connsiteX59" fmla="*/ 9437914 w 9551987"/>
              <a:gd name="connsiteY59" fmla="*/ 273078 h 1655564"/>
              <a:gd name="connsiteX60" fmla="*/ 9470571 w 9551987"/>
              <a:gd name="connsiteY60" fmla="*/ 447250 h 1655564"/>
              <a:gd name="connsiteX61" fmla="*/ 9503228 w 9551987"/>
              <a:gd name="connsiteY61" fmla="*/ 545221 h 1655564"/>
              <a:gd name="connsiteX62" fmla="*/ 9514114 w 9551987"/>
              <a:gd name="connsiteY62" fmla="*/ 577878 h 1655564"/>
              <a:gd name="connsiteX63" fmla="*/ 9535886 w 9551987"/>
              <a:gd name="connsiteY63" fmla="*/ 654078 h 1655564"/>
              <a:gd name="connsiteX64" fmla="*/ 9546771 w 9551987"/>
              <a:gd name="connsiteY64" fmla="*/ 904450 h 1655564"/>
              <a:gd name="connsiteX65" fmla="*/ 9535886 w 9551987"/>
              <a:gd name="connsiteY65" fmla="*/ 1274564 h 1655564"/>
              <a:gd name="connsiteX66" fmla="*/ 9492343 w 9551987"/>
              <a:gd name="connsiteY66" fmla="*/ 1318107 h 1655564"/>
              <a:gd name="connsiteX67" fmla="*/ 9470571 w 9551987"/>
              <a:gd name="connsiteY67" fmla="*/ 1339878 h 1655564"/>
              <a:gd name="connsiteX68" fmla="*/ 9448800 w 9551987"/>
              <a:gd name="connsiteY68" fmla="*/ 1361650 h 1655564"/>
              <a:gd name="connsiteX69" fmla="*/ 9416143 w 9551987"/>
              <a:gd name="connsiteY69" fmla="*/ 1372535 h 1655564"/>
              <a:gd name="connsiteX70" fmla="*/ 9394371 w 9551987"/>
              <a:gd name="connsiteY70" fmla="*/ 1394307 h 1655564"/>
              <a:gd name="connsiteX71" fmla="*/ 9383486 w 9551987"/>
              <a:gd name="connsiteY71" fmla="*/ 1426964 h 1655564"/>
              <a:gd name="connsiteX72" fmla="*/ 9350828 w 9551987"/>
              <a:gd name="connsiteY72" fmla="*/ 1437850 h 1655564"/>
              <a:gd name="connsiteX73" fmla="*/ 9318171 w 9551987"/>
              <a:gd name="connsiteY73" fmla="*/ 1459621 h 1655564"/>
              <a:gd name="connsiteX74" fmla="*/ 9285514 w 9551987"/>
              <a:gd name="connsiteY74" fmla="*/ 1470507 h 1655564"/>
              <a:gd name="connsiteX75" fmla="*/ 9187543 w 9551987"/>
              <a:gd name="connsiteY75" fmla="*/ 1492278 h 1655564"/>
              <a:gd name="connsiteX76" fmla="*/ 9165771 w 9551987"/>
              <a:gd name="connsiteY76" fmla="*/ 1514050 h 1655564"/>
              <a:gd name="connsiteX77" fmla="*/ 8969828 w 9551987"/>
              <a:gd name="connsiteY77" fmla="*/ 1535821 h 1655564"/>
              <a:gd name="connsiteX78" fmla="*/ 8817428 w 9551987"/>
              <a:gd name="connsiteY78" fmla="*/ 1590250 h 1655564"/>
              <a:gd name="connsiteX79" fmla="*/ 8773886 w 9551987"/>
              <a:gd name="connsiteY79" fmla="*/ 1601135 h 1655564"/>
              <a:gd name="connsiteX80" fmla="*/ 8730343 w 9551987"/>
              <a:gd name="connsiteY80" fmla="*/ 1622907 h 1655564"/>
              <a:gd name="connsiteX81" fmla="*/ 8686800 w 9551987"/>
              <a:gd name="connsiteY81" fmla="*/ 1633793 h 1655564"/>
              <a:gd name="connsiteX82" fmla="*/ 8523514 w 9551987"/>
              <a:gd name="connsiteY82" fmla="*/ 1655564 h 1655564"/>
              <a:gd name="connsiteX83" fmla="*/ 489857 w 9551987"/>
              <a:gd name="connsiteY83" fmla="*/ 1644678 h 1655564"/>
              <a:gd name="connsiteX84" fmla="*/ 457200 w 9551987"/>
              <a:gd name="connsiteY84" fmla="*/ 1633793 h 1655564"/>
              <a:gd name="connsiteX85" fmla="*/ 413657 w 9551987"/>
              <a:gd name="connsiteY85" fmla="*/ 1622907 h 1655564"/>
              <a:gd name="connsiteX86" fmla="*/ 315686 w 9551987"/>
              <a:gd name="connsiteY86" fmla="*/ 1568478 h 1655564"/>
              <a:gd name="connsiteX87" fmla="*/ 293914 w 9551987"/>
              <a:gd name="connsiteY87" fmla="*/ 1546707 h 1655564"/>
              <a:gd name="connsiteX88" fmla="*/ 217714 w 9551987"/>
              <a:gd name="connsiteY88" fmla="*/ 1514050 h 1655564"/>
              <a:gd name="connsiteX89" fmla="*/ 163286 w 9551987"/>
              <a:gd name="connsiteY89" fmla="*/ 1481393 h 1655564"/>
              <a:gd name="connsiteX90" fmla="*/ 141514 w 9551987"/>
              <a:gd name="connsiteY90" fmla="*/ 1459621 h 1655564"/>
              <a:gd name="connsiteX91" fmla="*/ 76200 w 9551987"/>
              <a:gd name="connsiteY91" fmla="*/ 1426964 h 1655564"/>
              <a:gd name="connsiteX92" fmla="*/ 32657 w 9551987"/>
              <a:gd name="connsiteY92" fmla="*/ 1383421 h 1655564"/>
              <a:gd name="connsiteX93" fmla="*/ 10886 w 9551987"/>
              <a:gd name="connsiteY93" fmla="*/ 1318107 h 1655564"/>
              <a:gd name="connsiteX94" fmla="*/ 0 w 9551987"/>
              <a:gd name="connsiteY94" fmla="*/ 1285450 h 1655564"/>
              <a:gd name="connsiteX95" fmla="*/ 10886 w 9551987"/>
              <a:gd name="connsiteY95" fmla="*/ 730278 h 1655564"/>
              <a:gd name="connsiteX96" fmla="*/ 21771 w 9551987"/>
              <a:gd name="connsiteY96" fmla="*/ 697621 h 1655564"/>
              <a:gd name="connsiteX97" fmla="*/ 43543 w 9551987"/>
              <a:gd name="connsiteY97" fmla="*/ 566993 h 1655564"/>
              <a:gd name="connsiteX98" fmla="*/ 54428 w 9551987"/>
              <a:gd name="connsiteY98" fmla="*/ 425478 h 1655564"/>
              <a:gd name="connsiteX99" fmla="*/ 65314 w 9551987"/>
              <a:gd name="connsiteY99" fmla="*/ 392821 h 1655564"/>
              <a:gd name="connsiteX100" fmla="*/ 108857 w 9551987"/>
              <a:gd name="connsiteY100" fmla="*/ 381935 h 165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9551987" h="1655564">
                <a:moveTo>
                  <a:pt x="108857" y="381935"/>
                </a:moveTo>
                <a:cubicBezTo>
                  <a:pt x="130628" y="358349"/>
                  <a:pt x="115671" y="349418"/>
                  <a:pt x="195943" y="251307"/>
                </a:cubicBezTo>
                <a:cubicBezTo>
                  <a:pt x="202442" y="243364"/>
                  <a:pt x="208913" y="234815"/>
                  <a:pt x="217714" y="229535"/>
                </a:cubicBezTo>
                <a:cubicBezTo>
                  <a:pt x="227553" y="223631"/>
                  <a:pt x="239485" y="222278"/>
                  <a:pt x="250371" y="218650"/>
                </a:cubicBezTo>
                <a:lnTo>
                  <a:pt x="664028" y="229535"/>
                </a:lnTo>
                <a:cubicBezTo>
                  <a:pt x="751144" y="232345"/>
                  <a:pt x="838124" y="240421"/>
                  <a:pt x="925286" y="240421"/>
                </a:cubicBezTo>
                <a:cubicBezTo>
                  <a:pt x="1019698" y="240421"/>
                  <a:pt x="1113971" y="233164"/>
                  <a:pt x="1208314" y="229535"/>
                </a:cubicBezTo>
                <a:cubicBezTo>
                  <a:pt x="1287889" y="176486"/>
                  <a:pt x="1204057" y="242026"/>
                  <a:pt x="1251857" y="175107"/>
                </a:cubicBezTo>
                <a:cubicBezTo>
                  <a:pt x="1266737" y="154275"/>
                  <a:pt x="1302486" y="122579"/>
                  <a:pt x="1328057" y="109793"/>
                </a:cubicBezTo>
                <a:cubicBezTo>
                  <a:pt x="1338320" y="104661"/>
                  <a:pt x="1349828" y="102536"/>
                  <a:pt x="1360714" y="98907"/>
                </a:cubicBezTo>
                <a:cubicBezTo>
                  <a:pt x="1461534" y="102058"/>
                  <a:pt x="1702811" y="103569"/>
                  <a:pt x="1839686" y="120678"/>
                </a:cubicBezTo>
                <a:cubicBezTo>
                  <a:pt x="1869932" y="124459"/>
                  <a:pt x="1887772" y="134417"/>
                  <a:pt x="1915886" y="142450"/>
                </a:cubicBezTo>
                <a:cubicBezTo>
                  <a:pt x="1930271" y="146560"/>
                  <a:pt x="1945043" y="149225"/>
                  <a:pt x="1959428" y="153335"/>
                </a:cubicBezTo>
                <a:cubicBezTo>
                  <a:pt x="2023075" y="171520"/>
                  <a:pt x="1959055" y="158090"/>
                  <a:pt x="2035628" y="175107"/>
                </a:cubicBezTo>
                <a:cubicBezTo>
                  <a:pt x="2053690" y="179121"/>
                  <a:pt x="2071559" y="185604"/>
                  <a:pt x="2090057" y="185993"/>
                </a:cubicBezTo>
                <a:lnTo>
                  <a:pt x="3069771" y="196878"/>
                </a:lnTo>
                <a:cubicBezTo>
                  <a:pt x="3168847" y="229905"/>
                  <a:pt x="3012380" y="179247"/>
                  <a:pt x="3156857" y="218650"/>
                </a:cubicBezTo>
                <a:cubicBezTo>
                  <a:pt x="3178997" y="224688"/>
                  <a:pt x="3199907" y="234855"/>
                  <a:pt x="3222171" y="240421"/>
                </a:cubicBezTo>
                <a:cubicBezTo>
                  <a:pt x="3236685" y="244050"/>
                  <a:pt x="3251384" y="247008"/>
                  <a:pt x="3265714" y="251307"/>
                </a:cubicBezTo>
                <a:cubicBezTo>
                  <a:pt x="3287695" y="257901"/>
                  <a:pt x="3308764" y="267512"/>
                  <a:pt x="3331028" y="273078"/>
                </a:cubicBezTo>
                <a:cubicBezTo>
                  <a:pt x="3360057" y="280335"/>
                  <a:pt x="3389727" y="285388"/>
                  <a:pt x="3418114" y="294850"/>
                </a:cubicBezTo>
                <a:cubicBezTo>
                  <a:pt x="3429000" y="298478"/>
                  <a:pt x="3439738" y="302583"/>
                  <a:pt x="3450771" y="305735"/>
                </a:cubicBezTo>
                <a:cubicBezTo>
                  <a:pt x="3546425" y="333064"/>
                  <a:pt x="3448691" y="301413"/>
                  <a:pt x="3526971" y="327507"/>
                </a:cubicBezTo>
                <a:cubicBezTo>
                  <a:pt x="3603171" y="323878"/>
                  <a:pt x="3679751" y="325045"/>
                  <a:pt x="3755571" y="316621"/>
                </a:cubicBezTo>
                <a:cubicBezTo>
                  <a:pt x="3778380" y="314087"/>
                  <a:pt x="3820886" y="294850"/>
                  <a:pt x="3820886" y="294850"/>
                </a:cubicBezTo>
                <a:cubicBezTo>
                  <a:pt x="3879362" y="255866"/>
                  <a:pt x="3868562" y="254791"/>
                  <a:pt x="3918857" y="240421"/>
                </a:cubicBezTo>
                <a:cubicBezTo>
                  <a:pt x="3933242" y="236311"/>
                  <a:pt x="3947441" y="229760"/>
                  <a:pt x="3962400" y="229535"/>
                </a:cubicBezTo>
                <a:lnTo>
                  <a:pt x="5366657" y="218650"/>
                </a:lnTo>
                <a:cubicBezTo>
                  <a:pt x="5432839" y="174528"/>
                  <a:pt x="5362520" y="216119"/>
                  <a:pt x="5442857" y="185993"/>
                </a:cubicBezTo>
                <a:cubicBezTo>
                  <a:pt x="5458051" y="180295"/>
                  <a:pt x="5471485" y="170614"/>
                  <a:pt x="5486400" y="164221"/>
                </a:cubicBezTo>
                <a:cubicBezTo>
                  <a:pt x="5598542" y="116159"/>
                  <a:pt x="5418157" y="203784"/>
                  <a:pt x="5562600" y="131564"/>
                </a:cubicBezTo>
                <a:cubicBezTo>
                  <a:pt x="5794829" y="135193"/>
                  <a:pt x="6027220" y="133042"/>
                  <a:pt x="6259286" y="142450"/>
                </a:cubicBezTo>
                <a:cubicBezTo>
                  <a:pt x="6296260" y="143949"/>
                  <a:pt x="6333038" y="152519"/>
                  <a:pt x="6368143" y="164221"/>
                </a:cubicBezTo>
                <a:cubicBezTo>
                  <a:pt x="6379029" y="167850"/>
                  <a:pt x="6390537" y="169975"/>
                  <a:pt x="6400800" y="175107"/>
                </a:cubicBezTo>
                <a:cubicBezTo>
                  <a:pt x="6412502" y="180958"/>
                  <a:pt x="6421045" y="192741"/>
                  <a:pt x="6433457" y="196878"/>
                </a:cubicBezTo>
                <a:cubicBezTo>
                  <a:pt x="6454396" y="203858"/>
                  <a:pt x="6477077" y="203696"/>
                  <a:pt x="6498771" y="207764"/>
                </a:cubicBezTo>
                <a:cubicBezTo>
                  <a:pt x="6535141" y="214583"/>
                  <a:pt x="6572523" y="217833"/>
                  <a:pt x="6607628" y="229535"/>
                </a:cubicBezTo>
                <a:cubicBezTo>
                  <a:pt x="6717364" y="266114"/>
                  <a:pt x="6547165" y="210308"/>
                  <a:pt x="6683828" y="251307"/>
                </a:cubicBezTo>
                <a:cubicBezTo>
                  <a:pt x="6705809" y="257901"/>
                  <a:pt x="6726879" y="267512"/>
                  <a:pt x="6749143" y="273078"/>
                </a:cubicBezTo>
                <a:cubicBezTo>
                  <a:pt x="6763657" y="276707"/>
                  <a:pt x="6778493" y="279233"/>
                  <a:pt x="6792686" y="283964"/>
                </a:cubicBezTo>
                <a:cubicBezTo>
                  <a:pt x="6900095" y="319767"/>
                  <a:pt x="6794052" y="295122"/>
                  <a:pt x="6901543" y="316621"/>
                </a:cubicBezTo>
                <a:cubicBezTo>
                  <a:pt x="6912429" y="323878"/>
                  <a:pt x="6922498" y="332542"/>
                  <a:pt x="6934200" y="338393"/>
                </a:cubicBezTo>
                <a:cubicBezTo>
                  <a:pt x="6957539" y="350062"/>
                  <a:pt x="6998935" y="355197"/>
                  <a:pt x="7021286" y="360164"/>
                </a:cubicBezTo>
                <a:cubicBezTo>
                  <a:pt x="7035890" y="363410"/>
                  <a:pt x="7050314" y="367421"/>
                  <a:pt x="7064828" y="371050"/>
                </a:cubicBezTo>
                <a:lnTo>
                  <a:pt x="7554686" y="360164"/>
                </a:lnTo>
                <a:cubicBezTo>
                  <a:pt x="7566151" y="359686"/>
                  <a:pt x="7576310" y="352430"/>
                  <a:pt x="7587343" y="349278"/>
                </a:cubicBezTo>
                <a:cubicBezTo>
                  <a:pt x="7601728" y="345168"/>
                  <a:pt x="7616372" y="342021"/>
                  <a:pt x="7630886" y="338393"/>
                </a:cubicBezTo>
                <a:cubicBezTo>
                  <a:pt x="7673408" y="295869"/>
                  <a:pt x="7628792" y="333996"/>
                  <a:pt x="7685314" y="305735"/>
                </a:cubicBezTo>
                <a:cubicBezTo>
                  <a:pt x="7697016" y="299884"/>
                  <a:pt x="7706016" y="289277"/>
                  <a:pt x="7717971" y="283964"/>
                </a:cubicBezTo>
                <a:cubicBezTo>
                  <a:pt x="7738942" y="274644"/>
                  <a:pt x="7783286" y="262193"/>
                  <a:pt x="7783286" y="262193"/>
                </a:cubicBezTo>
                <a:cubicBezTo>
                  <a:pt x="7854847" y="214484"/>
                  <a:pt x="7777784" y="261724"/>
                  <a:pt x="7848600" y="229535"/>
                </a:cubicBezTo>
                <a:cubicBezTo>
                  <a:pt x="8181081" y="78409"/>
                  <a:pt x="7673229" y="189970"/>
                  <a:pt x="8654143" y="175107"/>
                </a:cubicBezTo>
                <a:cubicBezTo>
                  <a:pt x="8736130" y="120447"/>
                  <a:pt x="8631931" y="184626"/>
                  <a:pt x="8730343" y="142450"/>
                </a:cubicBezTo>
                <a:cubicBezTo>
                  <a:pt x="8742368" y="137296"/>
                  <a:pt x="8751298" y="126529"/>
                  <a:pt x="8763000" y="120678"/>
                </a:cubicBezTo>
                <a:cubicBezTo>
                  <a:pt x="8773263" y="115546"/>
                  <a:pt x="8784771" y="113421"/>
                  <a:pt x="8795657" y="109793"/>
                </a:cubicBezTo>
                <a:cubicBezTo>
                  <a:pt x="8802914" y="102536"/>
                  <a:pt x="8808627" y="93301"/>
                  <a:pt x="8817428" y="88021"/>
                </a:cubicBezTo>
                <a:cubicBezTo>
                  <a:pt x="8827268" y="82117"/>
                  <a:pt x="8839823" y="82267"/>
                  <a:pt x="8850086" y="77135"/>
                </a:cubicBezTo>
                <a:cubicBezTo>
                  <a:pt x="8861788" y="71284"/>
                  <a:pt x="8871857" y="62621"/>
                  <a:pt x="8882743" y="55364"/>
                </a:cubicBezTo>
                <a:cubicBezTo>
                  <a:pt x="9064171" y="58993"/>
                  <a:pt x="9258089" y="0"/>
                  <a:pt x="9427028" y="66250"/>
                </a:cubicBezTo>
                <a:cubicBezTo>
                  <a:pt x="9491301" y="91455"/>
                  <a:pt x="9432814" y="204229"/>
                  <a:pt x="9437914" y="273078"/>
                </a:cubicBezTo>
                <a:cubicBezTo>
                  <a:pt x="9442177" y="330625"/>
                  <a:pt x="9452275" y="392365"/>
                  <a:pt x="9470571" y="447250"/>
                </a:cubicBezTo>
                <a:lnTo>
                  <a:pt x="9503228" y="545221"/>
                </a:lnTo>
                <a:cubicBezTo>
                  <a:pt x="9506857" y="556107"/>
                  <a:pt x="9511331" y="566746"/>
                  <a:pt x="9514114" y="577878"/>
                </a:cubicBezTo>
                <a:cubicBezTo>
                  <a:pt x="9527783" y="632553"/>
                  <a:pt x="9520269" y="607228"/>
                  <a:pt x="9535886" y="654078"/>
                </a:cubicBezTo>
                <a:cubicBezTo>
                  <a:pt x="9539514" y="737535"/>
                  <a:pt x="9546771" y="820914"/>
                  <a:pt x="9546771" y="904450"/>
                </a:cubicBezTo>
                <a:cubicBezTo>
                  <a:pt x="9546771" y="1027875"/>
                  <a:pt x="9551987" y="1152194"/>
                  <a:pt x="9535886" y="1274564"/>
                </a:cubicBezTo>
                <a:cubicBezTo>
                  <a:pt x="9533208" y="1294915"/>
                  <a:pt x="9506857" y="1303593"/>
                  <a:pt x="9492343" y="1318107"/>
                </a:cubicBezTo>
                <a:lnTo>
                  <a:pt x="9470571" y="1339878"/>
                </a:lnTo>
                <a:cubicBezTo>
                  <a:pt x="9463314" y="1347135"/>
                  <a:pt x="9458537" y="1358405"/>
                  <a:pt x="9448800" y="1361650"/>
                </a:cubicBezTo>
                <a:lnTo>
                  <a:pt x="9416143" y="1372535"/>
                </a:lnTo>
                <a:cubicBezTo>
                  <a:pt x="9408886" y="1379792"/>
                  <a:pt x="9399651" y="1385506"/>
                  <a:pt x="9394371" y="1394307"/>
                </a:cubicBezTo>
                <a:cubicBezTo>
                  <a:pt x="9388468" y="1404146"/>
                  <a:pt x="9391600" y="1418850"/>
                  <a:pt x="9383486" y="1426964"/>
                </a:cubicBezTo>
                <a:cubicBezTo>
                  <a:pt x="9375372" y="1435078"/>
                  <a:pt x="9361091" y="1432718"/>
                  <a:pt x="9350828" y="1437850"/>
                </a:cubicBezTo>
                <a:cubicBezTo>
                  <a:pt x="9339126" y="1443701"/>
                  <a:pt x="9329873" y="1453770"/>
                  <a:pt x="9318171" y="1459621"/>
                </a:cubicBezTo>
                <a:cubicBezTo>
                  <a:pt x="9307908" y="1464753"/>
                  <a:pt x="9296547" y="1467355"/>
                  <a:pt x="9285514" y="1470507"/>
                </a:cubicBezTo>
                <a:cubicBezTo>
                  <a:pt x="9249639" y="1480757"/>
                  <a:pt x="9224961" y="1484795"/>
                  <a:pt x="9187543" y="1492278"/>
                </a:cubicBezTo>
                <a:cubicBezTo>
                  <a:pt x="9180286" y="1499535"/>
                  <a:pt x="9175859" y="1512159"/>
                  <a:pt x="9165771" y="1514050"/>
                </a:cubicBezTo>
                <a:cubicBezTo>
                  <a:pt x="9130398" y="1520682"/>
                  <a:pt x="9024018" y="1514145"/>
                  <a:pt x="8969828" y="1535821"/>
                </a:cubicBezTo>
                <a:cubicBezTo>
                  <a:pt x="8816371" y="1597204"/>
                  <a:pt x="9003581" y="1543712"/>
                  <a:pt x="8817428" y="1590250"/>
                </a:cubicBezTo>
                <a:lnTo>
                  <a:pt x="8773886" y="1601135"/>
                </a:lnTo>
                <a:cubicBezTo>
                  <a:pt x="8759372" y="1608392"/>
                  <a:pt x="8745537" y="1617209"/>
                  <a:pt x="8730343" y="1622907"/>
                </a:cubicBezTo>
                <a:cubicBezTo>
                  <a:pt x="8716335" y="1628160"/>
                  <a:pt x="8701405" y="1630548"/>
                  <a:pt x="8686800" y="1633793"/>
                </a:cubicBezTo>
                <a:cubicBezTo>
                  <a:pt x="8613018" y="1650189"/>
                  <a:pt x="8618447" y="1646070"/>
                  <a:pt x="8523514" y="1655564"/>
                </a:cubicBezTo>
                <a:lnTo>
                  <a:pt x="489857" y="1644678"/>
                </a:lnTo>
                <a:cubicBezTo>
                  <a:pt x="478383" y="1644647"/>
                  <a:pt x="468233" y="1636945"/>
                  <a:pt x="457200" y="1633793"/>
                </a:cubicBezTo>
                <a:cubicBezTo>
                  <a:pt x="442815" y="1629683"/>
                  <a:pt x="428171" y="1626536"/>
                  <a:pt x="413657" y="1622907"/>
                </a:cubicBezTo>
                <a:cubicBezTo>
                  <a:pt x="338796" y="1572999"/>
                  <a:pt x="373166" y="1587639"/>
                  <a:pt x="315686" y="1568478"/>
                </a:cubicBezTo>
                <a:cubicBezTo>
                  <a:pt x="308429" y="1561221"/>
                  <a:pt x="302454" y="1552400"/>
                  <a:pt x="293914" y="1546707"/>
                </a:cubicBezTo>
                <a:cubicBezTo>
                  <a:pt x="267007" y="1528769"/>
                  <a:pt x="246746" y="1523727"/>
                  <a:pt x="217714" y="1514050"/>
                </a:cubicBezTo>
                <a:cubicBezTo>
                  <a:pt x="162553" y="1458886"/>
                  <a:pt x="233940" y="1523785"/>
                  <a:pt x="163286" y="1481393"/>
                </a:cubicBezTo>
                <a:cubicBezTo>
                  <a:pt x="154485" y="1476113"/>
                  <a:pt x="150315" y="1464902"/>
                  <a:pt x="141514" y="1459621"/>
                </a:cubicBezTo>
                <a:cubicBezTo>
                  <a:pt x="77127" y="1420988"/>
                  <a:pt x="140431" y="1482019"/>
                  <a:pt x="76200" y="1426964"/>
                </a:cubicBezTo>
                <a:cubicBezTo>
                  <a:pt x="60615" y="1413606"/>
                  <a:pt x="32657" y="1383421"/>
                  <a:pt x="32657" y="1383421"/>
                </a:cubicBezTo>
                <a:lnTo>
                  <a:pt x="10886" y="1318107"/>
                </a:lnTo>
                <a:lnTo>
                  <a:pt x="0" y="1285450"/>
                </a:lnTo>
                <a:cubicBezTo>
                  <a:pt x="3629" y="1100393"/>
                  <a:pt x="4036" y="915244"/>
                  <a:pt x="10886" y="730278"/>
                </a:cubicBezTo>
                <a:cubicBezTo>
                  <a:pt x="11311" y="718811"/>
                  <a:pt x="19521" y="708873"/>
                  <a:pt x="21771" y="697621"/>
                </a:cubicBezTo>
                <a:cubicBezTo>
                  <a:pt x="30428" y="654335"/>
                  <a:pt x="43543" y="566993"/>
                  <a:pt x="43543" y="566993"/>
                </a:cubicBezTo>
                <a:cubicBezTo>
                  <a:pt x="47171" y="519821"/>
                  <a:pt x="48560" y="472424"/>
                  <a:pt x="54428" y="425478"/>
                </a:cubicBezTo>
                <a:cubicBezTo>
                  <a:pt x="55851" y="414092"/>
                  <a:pt x="55977" y="399490"/>
                  <a:pt x="65314" y="392821"/>
                </a:cubicBezTo>
                <a:cubicBezTo>
                  <a:pt x="128079" y="347989"/>
                  <a:pt x="87085" y="405521"/>
                  <a:pt x="108857" y="38193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32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5325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pic>
        <p:nvPicPr>
          <p:cNvPr id="53253" name="Picture 3" descr="E:\Мои документы\МОЇ ДОКУМЕНТИ\Мои рисунки\КОРАБЛИКИ\schiff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928938"/>
            <a:ext cx="45053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-206375" y="5780088"/>
            <a:ext cx="9480550" cy="1425575"/>
          </a:xfrm>
          <a:custGeom>
            <a:avLst/>
            <a:gdLst>
              <a:gd name="connsiteX0" fmla="*/ 87086 w 9481458"/>
              <a:gd name="connsiteY0" fmla="*/ 293767 h 1425881"/>
              <a:gd name="connsiteX1" fmla="*/ 108858 w 9481458"/>
              <a:gd name="connsiteY1" fmla="*/ 206681 h 1425881"/>
              <a:gd name="connsiteX2" fmla="*/ 326572 w 9481458"/>
              <a:gd name="connsiteY2" fmla="*/ 239338 h 1425881"/>
              <a:gd name="connsiteX3" fmla="*/ 402772 w 9481458"/>
              <a:gd name="connsiteY3" fmla="*/ 271995 h 1425881"/>
              <a:gd name="connsiteX4" fmla="*/ 457200 w 9481458"/>
              <a:gd name="connsiteY4" fmla="*/ 293767 h 1425881"/>
              <a:gd name="connsiteX5" fmla="*/ 1338943 w 9481458"/>
              <a:gd name="connsiteY5" fmla="*/ 304652 h 1425881"/>
              <a:gd name="connsiteX6" fmla="*/ 1382486 w 9481458"/>
              <a:gd name="connsiteY6" fmla="*/ 315538 h 1425881"/>
              <a:gd name="connsiteX7" fmla="*/ 1469572 w 9481458"/>
              <a:gd name="connsiteY7" fmla="*/ 326424 h 1425881"/>
              <a:gd name="connsiteX8" fmla="*/ 1513115 w 9481458"/>
              <a:gd name="connsiteY8" fmla="*/ 348195 h 1425881"/>
              <a:gd name="connsiteX9" fmla="*/ 1752600 w 9481458"/>
              <a:gd name="connsiteY9" fmla="*/ 337309 h 1425881"/>
              <a:gd name="connsiteX10" fmla="*/ 1785258 w 9481458"/>
              <a:gd name="connsiteY10" fmla="*/ 282881 h 1425881"/>
              <a:gd name="connsiteX11" fmla="*/ 1839686 w 9481458"/>
              <a:gd name="connsiteY11" fmla="*/ 250224 h 1425881"/>
              <a:gd name="connsiteX12" fmla="*/ 2079172 w 9481458"/>
              <a:gd name="connsiteY12" fmla="*/ 239338 h 1425881"/>
              <a:gd name="connsiteX13" fmla="*/ 2286000 w 9481458"/>
              <a:gd name="connsiteY13" fmla="*/ 250224 h 1425881"/>
              <a:gd name="connsiteX14" fmla="*/ 2351315 w 9481458"/>
              <a:gd name="connsiteY14" fmla="*/ 271995 h 1425881"/>
              <a:gd name="connsiteX15" fmla="*/ 2438400 w 9481458"/>
              <a:gd name="connsiteY15" fmla="*/ 293767 h 1425881"/>
              <a:gd name="connsiteX16" fmla="*/ 2481943 w 9481458"/>
              <a:gd name="connsiteY16" fmla="*/ 304652 h 1425881"/>
              <a:gd name="connsiteX17" fmla="*/ 2514600 w 9481458"/>
              <a:gd name="connsiteY17" fmla="*/ 315538 h 1425881"/>
              <a:gd name="connsiteX18" fmla="*/ 2569029 w 9481458"/>
              <a:gd name="connsiteY18" fmla="*/ 337309 h 1425881"/>
              <a:gd name="connsiteX19" fmla="*/ 2645229 w 9481458"/>
              <a:gd name="connsiteY19" fmla="*/ 348195 h 1425881"/>
              <a:gd name="connsiteX20" fmla="*/ 3385458 w 9481458"/>
              <a:gd name="connsiteY20" fmla="*/ 359081 h 1425881"/>
              <a:gd name="connsiteX21" fmla="*/ 3450772 w 9481458"/>
              <a:gd name="connsiteY21" fmla="*/ 380852 h 1425881"/>
              <a:gd name="connsiteX22" fmla="*/ 3516086 w 9481458"/>
              <a:gd name="connsiteY22" fmla="*/ 391738 h 1425881"/>
              <a:gd name="connsiteX23" fmla="*/ 3603172 w 9481458"/>
              <a:gd name="connsiteY23" fmla="*/ 424395 h 1425881"/>
              <a:gd name="connsiteX24" fmla="*/ 3744686 w 9481458"/>
              <a:gd name="connsiteY24" fmla="*/ 435281 h 1425881"/>
              <a:gd name="connsiteX25" fmla="*/ 3864429 w 9481458"/>
              <a:gd name="connsiteY25" fmla="*/ 478824 h 1425881"/>
              <a:gd name="connsiteX26" fmla="*/ 6934200 w 9481458"/>
              <a:gd name="connsiteY26" fmla="*/ 467938 h 1425881"/>
              <a:gd name="connsiteX27" fmla="*/ 6966858 w 9481458"/>
              <a:gd name="connsiteY27" fmla="*/ 446167 h 1425881"/>
              <a:gd name="connsiteX28" fmla="*/ 7010400 w 9481458"/>
              <a:gd name="connsiteY28" fmla="*/ 435281 h 1425881"/>
              <a:gd name="connsiteX29" fmla="*/ 7043058 w 9481458"/>
              <a:gd name="connsiteY29" fmla="*/ 413509 h 1425881"/>
              <a:gd name="connsiteX30" fmla="*/ 7141029 w 9481458"/>
              <a:gd name="connsiteY30" fmla="*/ 391738 h 1425881"/>
              <a:gd name="connsiteX31" fmla="*/ 7184572 w 9481458"/>
              <a:gd name="connsiteY31" fmla="*/ 369967 h 1425881"/>
              <a:gd name="connsiteX32" fmla="*/ 7249886 w 9481458"/>
              <a:gd name="connsiteY32" fmla="*/ 359081 h 1425881"/>
              <a:gd name="connsiteX33" fmla="*/ 7391400 w 9481458"/>
              <a:gd name="connsiteY33" fmla="*/ 337309 h 1425881"/>
              <a:gd name="connsiteX34" fmla="*/ 7467600 w 9481458"/>
              <a:gd name="connsiteY34" fmla="*/ 315538 h 1425881"/>
              <a:gd name="connsiteX35" fmla="*/ 7674429 w 9481458"/>
              <a:gd name="connsiteY35" fmla="*/ 293767 h 1425881"/>
              <a:gd name="connsiteX36" fmla="*/ 8142515 w 9481458"/>
              <a:gd name="connsiteY36" fmla="*/ 282881 h 1425881"/>
              <a:gd name="connsiteX37" fmla="*/ 8512629 w 9481458"/>
              <a:gd name="connsiteY37" fmla="*/ 271995 h 1425881"/>
              <a:gd name="connsiteX38" fmla="*/ 8621486 w 9481458"/>
              <a:gd name="connsiteY38" fmla="*/ 228452 h 1425881"/>
              <a:gd name="connsiteX39" fmla="*/ 8654143 w 9481458"/>
              <a:gd name="connsiteY39" fmla="*/ 206681 h 1425881"/>
              <a:gd name="connsiteX40" fmla="*/ 8708572 w 9481458"/>
              <a:gd name="connsiteY40" fmla="*/ 195795 h 1425881"/>
              <a:gd name="connsiteX41" fmla="*/ 8752115 w 9481458"/>
              <a:gd name="connsiteY41" fmla="*/ 174024 h 1425881"/>
              <a:gd name="connsiteX42" fmla="*/ 8828315 w 9481458"/>
              <a:gd name="connsiteY42" fmla="*/ 152252 h 1425881"/>
              <a:gd name="connsiteX43" fmla="*/ 9481458 w 9481458"/>
              <a:gd name="connsiteY43" fmla="*/ 119595 h 1425881"/>
              <a:gd name="connsiteX44" fmla="*/ 9470572 w 9481458"/>
              <a:gd name="connsiteY44" fmla="*/ 663881 h 1425881"/>
              <a:gd name="connsiteX45" fmla="*/ 9459686 w 9481458"/>
              <a:gd name="connsiteY45" fmla="*/ 761852 h 1425881"/>
              <a:gd name="connsiteX46" fmla="*/ 9437915 w 9481458"/>
              <a:gd name="connsiteY46" fmla="*/ 794509 h 1425881"/>
              <a:gd name="connsiteX47" fmla="*/ 9394372 w 9481458"/>
              <a:gd name="connsiteY47" fmla="*/ 859824 h 1425881"/>
              <a:gd name="connsiteX48" fmla="*/ 9383486 w 9481458"/>
              <a:gd name="connsiteY48" fmla="*/ 892481 h 1425881"/>
              <a:gd name="connsiteX49" fmla="*/ 9318172 w 9481458"/>
              <a:gd name="connsiteY49" fmla="*/ 957795 h 1425881"/>
              <a:gd name="connsiteX50" fmla="*/ 9318172 w 9481458"/>
              <a:gd name="connsiteY50" fmla="*/ 1382338 h 1425881"/>
              <a:gd name="connsiteX51" fmla="*/ 9285515 w 9481458"/>
              <a:gd name="connsiteY51" fmla="*/ 1393224 h 1425881"/>
              <a:gd name="connsiteX52" fmla="*/ 9209315 w 9481458"/>
              <a:gd name="connsiteY52" fmla="*/ 1404109 h 1425881"/>
              <a:gd name="connsiteX53" fmla="*/ 9122229 w 9481458"/>
              <a:gd name="connsiteY53" fmla="*/ 1425881 h 1425881"/>
              <a:gd name="connsiteX54" fmla="*/ 5072743 w 9481458"/>
              <a:gd name="connsiteY54" fmla="*/ 1414995 h 1425881"/>
              <a:gd name="connsiteX55" fmla="*/ 5018315 w 9481458"/>
              <a:gd name="connsiteY55" fmla="*/ 1393224 h 1425881"/>
              <a:gd name="connsiteX56" fmla="*/ 4789715 w 9481458"/>
              <a:gd name="connsiteY56" fmla="*/ 1382338 h 1425881"/>
              <a:gd name="connsiteX57" fmla="*/ 293915 w 9481458"/>
              <a:gd name="connsiteY57" fmla="*/ 1371452 h 1425881"/>
              <a:gd name="connsiteX58" fmla="*/ 261258 w 9481458"/>
              <a:gd name="connsiteY58" fmla="*/ 1360567 h 1425881"/>
              <a:gd name="connsiteX59" fmla="*/ 65315 w 9481458"/>
              <a:gd name="connsiteY59" fmla="*/ 1349681 h 1425881"/>
              <a:gd name="connsiteX60" fmla="*/ 54429 w 9481458"/>
              <a:gd name="connsiteY60" fmla="*/ 1317024 h 1425881"/>
              <a:gd name="connsiteX61" fmla="*/ 32658 w 9481458"/>
              <a:gd name="connsiteY61" fmla="*/ 1295252 h 1425881"/>
              <a:gd name="connsiteX62" fmla="*/ 21772 w 9481458"/>
              <a:gd name="connsiteY62" fmla="*/ 1262595 h 1425881"/>
              <a:gd name="connsiteX63" fmla="*/ 0 w 9481458"/>
              <a:gd name="connsiteY63" fmla="*/ 1175509 h 1425881"/>
              <a:gd name="connsiteX64" fmla="*/ 10886 w 9481458"/>
              <a:gd name="connsiteY64" fmla="*/ 859824 h 1425881"/>
              <a:gd name="connsiteX65" fmla="*/ 32658 w 9481458"/>
              <a:gd name="connsiteY65" fmla="*/ 576795 h 1425881"/>
              <a:gd name="connsiteX66" fmla="*/ 54429 w 9481458"/>
              <a:gd name="connsiteY66" fmla="*/ 511481 h 1425881"/>
              <a:gd name="connsiteX67" fmla="*/ 87086 w 9481458"/>
              <a:gd name="connsiteY67" fmla="*/ 446167 h 1425881"/>
              <a:gd name="connsiteX68" fmla="*/ 87086 w 9481458"/>
              <a:gd name="connsiteY68" fmla="*/ 293767 h 1425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481458" h="1425881">
                <a:moveTo>
                  <a:pt x="87086" y="293767"/>
                </a:moveTo>
                <a:cubicBezTo>
                  <a:pt x="94343" y="264738"/>
                  <a:pt x="79267" y="202242"/>
                  <a:pt x="108858" y="206681"/>
                </a:cubicBezTo>
                <a:lnTo>
                  <a:pt x="326572" y="239338"/>
                </a:lnTo>
                <a:cubicBezTo>
                  <a:pt x="393643" y="261696"/>
                  <a:pt x="322068" y="236126"/>
                  <a:pt x="402772" y="271995"/>
                </a:cubicBezTo>
                <a:cubicBezTo>
                  <a:pt x="420628" y="279931"/>
                  <a:pt x="437672" y="293086"/>
                  <a:pt x="457200" y="293767"/>
                </a:cubicBezTo>
                <a:cubicBezTo>
                  <a:pt x="750958" y="304014"/>
                  <a:pt x="1045029" y="301024"/>
                  <a:pt x="1338943" y="304652"/>
                </a:cubicBezTo>
                <a:cubicBezTo>
                  <a:pt x="1353457" y="308281"/>
                  <a:pt x="1367729" y="313078"/>
                  <a:pt x="1382486" y="315538"/>
                </a:cubicBezTo>
                <a:cubicBezTo>
                  <a:pt x="1411343" y="320348"/>
                  <a:pt x="1441191" y="319329"/>
                  <a:pt x="1469572" y="326424"/>
                </a:cubicBezTo>
                <a:cubicBezTo>
                  <a:pt x="1485315" y="330360"/>
                  <a:pt x="1498601" y="340938"/>
                  <a:pt x="1513115" y="348195"/>
                </a:cubicBezTo>
                <a:cubicBezTo>
                  <a:pt x="1592943" y="344566"/>
                  <a:pt x="1673306" y="347221"/>
                  <a:pt x="1752600" y="337309"/>
                </a:cubicBezTo>
                <a:cubicBezTo>
                  <a:pt x="1776455" y="334327"/>
                  <a:pt x="1777869" y="295197"/>
                  <a:pt x="1785258" y="282881"/>
                </a:cubicBezTo>
                <a:cubicBezTo>
                  <a:pt x="1796533" y="264089"/>
                  <a:pt x="1818098" y="251951"/>
                  <a:pt x="1839686" y="250224"/>
                </a:cubicBezTo>
                <a:cubicBezTo>
                  <a:pt x="1919343" y="243852"/>
                  <a:pt x="1999343" y="242967"/>
                  <a:pt x="2079172" y="239338"/>
                </a:cubicBezTo>
                <a:cubicBezTo>
                  <a:pt x="2148115" y="242967"/>
                  <a:pt x="2217454" y="241998"/>
                  <a:pt x="2286000" y="250224"/>
                </a:cubicBezTo>
                <a:cubicBezTo>
                  <a:pt x="2308786" y="252958"/>
                  <a:pt x="2329051" y="266429"/>
                  <a:pt x="2351315" y="271995"/>
                </a:cubicBezTo>
                <a:lnTo>
                  <a:pt x="2438400" y="293767"/>
                </a:lnTo>
                <a:cubicBezTo>
                  <a:pt x="2452914" y="297396"/>
                  <a:pt x="2467750" y="299921"/>
                  <a:pt x="2481943" y="304652"/>
                </a:cubicBezTo>
                <a:cubicBezTo>
                  <a:pt x="2492829" y="308281"/>
                  <a:pt x="2503856" y="311509"/>
                  <a:pt x="2514600" y="315538"/>
                </a:cubicBezTo>
                <a:cubicBezTo>
                  <a:pt x="2532896" y="322399"/>
                  <a:pt x="2550072" y="332570"/>
                  <a:pt x="2569029" y="337309"/>
                </a:cubicBezTo>
                <a:cubicBezTo>
                  <a:pt x="2593921" y="343532"/>
                  <a:pt x="2619580" y="347511"/>
                  <a:pt x="2645229" y="348195"/>
                </a:cubicBezTo>
                <a:cubicBezTo>
                  <a:pt x="2891911" y="354773"/>
                  <a:pt x="3138715" y="355452"/>
                  <a:pt x="3385458" y="359081"/>
                </a:cubicBezTo>
                <a:cubicBezTo>
                  <a:pt x="3407229" y="366338"/>
                  <a:pt x="3428508" y="375286"/>
                  <a:pt x="3450772" y="380852"/>
                </a:cubicBezTo>
                <a:cubicBezTo>
                  <a:pt x="3472185" y="386205"/>
                  <a:pt x="3494945" y="385396"/>
                  <a:pt x="3516086" y="391738"/>
                </a:cubicBezTo>
                <a:cubicBezTo>
                  <a:pt x="3588768" y="413542"/>
                  <a:pt x="3529359" y="415711"/>
                  <a:pt x="3603172" y="424395"/>
                </a:cubicBezTo>
                <a:cubicBezTo>
                  <a:pt x="3650159" y="429923"/>
                  <a:pt x="3697515" y="431652"/>
                  <a:pt x="3744686" y="435281"/>
                </a:cubicBezTo>
                <a:cubicBezTo>
                  <a:pt x="3828538" y="463231"/>
                  <a:pt x="3788692" y="448529"/>
                  <a:pt x="3864429" y="478824"/>
                </a:cubicBezTo>
                <a:lnTo>
                  <a:pt x="6934200" y="467938"/>
                </a:lnTo>
                <a:cubicBezTo>
                  <a:pt x="6947282" y="467800"/>
                  <a:pt x="6954833" y="451321"/>
                  <a:pt x="6966858" y="446167"/>
                </a:cubicBezTo>
                <a:cubicBezTo>
                  <a:pt x="6980609" y="440274"/>
                  <a:pt x="6995886" y="438910"/>
                  <a:pt x="7010400" y="435281"/>
                </a:cubicBezTo>
                <a:cubicBezTo>
                  <a:pt x="7021286" y="428024"/>
                  <a:pt x="7031356" y="419360"/>
                  <a:pt x="7043058" y="413509"/>
                </a:cubicBezTo>
                <a:cubicBezTo>
                  <a:pt x="7069853" y="400112"/>
                  <a:pt x="7115950" y="395918"/>
                  <a:pt x="7141029" y="391738"/>
                </a:cubicBezTo>
                <a:cubicBezTo>
                  <a:pt x="7155543" y="384481"/>
                  <a:pt x="7169029" y="374630"/>
                  <a:pt x="7184572" y="369967"/>
                </a:cubicBezTo>
                <a:cubicBezTo>
                  <a:pt x="7205713" y="363625"/>
                  <a:pt x="7228036" y="362202"/>
                  <a:pt x="7249886" y="359081"/>
                </a:cubicBezTo>
                <a:cubicBezTo>
                  <a:pt x="7311590" y="350266"/>
                  <a:pt x="7335949" y="351171"/>
                  <a:pt x="7391400" y="337309"/>
                </a:cubicBezTo>
                <a:cubicBezTo>
                  <a:pt x="7474382" y="316564"/>
                  <a:pt x="7365819" y="335895"/>
                  <a:pt x="7467600" y="315538"/>
                </a:cubicBezTo>
                <a:cubicBezTo>
                  <a:pt x="7537727" y="301512"/>
                  <a:pt x="7600623" y="296403"/>
                  <a:pt x="7674429" y="293767"/>
                </a:cubicBezTo>
                <a:cubicBezTo>
                  <a:pt x="7830400" y="288197"/>
                  <a:pt x="7986497" y="286934"/>
                  <a:pt x="8142515" y="282881"/>
                </a:cubicBezTo>
                <a:lnTo>
                  <a:pt x="8512629" y="271995"/>
                </a:lnTo>
                <a:cubicBezTo>
                  <a:pt x="8566160" y="254151"/>
                  <a:pt x="8576634" y="254082"/>
                  <a:pt x="8621486" y="228452"/>
                </a:cubicBezTo>
                <a:cubicBezTo>
                  <a:pt x="8632845" y="221961"/>
                  <a:pt x="8641893" y="211275"/>
                  <a:pt x="8654143" y="206681"/>
                </a:cubicBezTo>
                <a:cubicBezTo>
                  <a:pt x="8671467" y="200184"/>
                  <a:pt x="8690429" y="199424"/>
                  <a:pt x="8708572" y="195795"/>
                </a:cubicBezTo>
                <a:cubicBezTo>
                  <a:pt x="8723086" y="188538"/>
                  <a:pt x="8737200" y="180416"/>
                  <a:pt x="8752115" y="174024"/>
                </a:cubicBezTo>
                <a:cubicBezTo>
                  <a:pt x="8773981" y="164653"/>
                  <a:pt x="8806216" y="157777"/>
                  <a:pt x="8828315" y="152252"/>
                </a:cubicBezTo>
                <a:cubicBezTo>
                  <a:pt x="9056691" y="0"/>
                  <a:pt x="8867468" y="108225"/>
                  <a:pt x="9481458" y="119595"/>
                </a:cubicBezTo>
                <a:cubicBezTo>
                  <a:pt x="9477829" y="301024"/>
                  <a:pt x="9476720" y="482520"/>
                  <a:pt x="9470572" y="663881"/>
                </a:cubicBezTo>
                <a:cubicBezTo>
                  <a:pt x="9469459" y="696720"/>
                  <a:pt x="9467655" y="729975"/>
                  <a:pt x="9459686" y="761852"/>
                </a:cubicBezTo>
                <a:cubicBezTo>
                  <a:pt x="9456513" y="774544"/>
                  <a:pt x="9444406" y="783150"/>
                  <a:pt x="9437915" y="794509"/>
                </a:cubicBezTo>
                <a:cubicBezTo>
                  <a:pt x="9402767" y="856019"/>
                  <a:pt x="9433174" y="821020"/>
                  <a:pt x="9394372" y="859824"/>
                </a:cubicBezTo>
                <a:cubicBezTo>
                  <a:pt x="9390743" y="870710"/>
                  <a:pt x="9390531" y="883424"/>
                  <a:pt x="9383486" y="892481"/>
                </a:cubicBezTo>
                <a:cubicBezTo>
                  <a:pt x="9364583" y="916785"/>
                  <a:pt x="9318172" y="957795"/>
                  <a:pt x="9318172" y="957795"/>
                </a:cubicBezTo>
                <a:cubicBezTo>
                  <a:pt x="9327052" y="1099867"/>
                  <a:pt x="9341949" y="1239676"/>
                  <a:pt x="9318172" y="1382338"/>
                </a:cubicBezTo>
                <a:cubicBezTo>
                  <a:pt x="9316286" y="1393656"/>
                  <a:pt x="9296767" y="1390974"/>
                  <a:pt x="9285515" y="1393224"/>
                </a:cubicBezTo>
                <a:cubicBezTo>
                  <a:pt x="9260355" y="1398256"/>
                  <a:pt x="9234624" y="1399891"/>
                  <a:pt x="9209315" y="1404109"/>
                </a:cubicBezTo>
                <a:cubicBezTo>
                  <a:pt x="9156772" y="1412866"/>
                  <a:pt x="9164291" y="1411860"/>
                  <a:pt x="9122229" y="1425881"/>
                </a:cubicBezTo>
                <a:lnTo>
                  <a:pt x="5072743" y="1414995"/>
                </a:lnTo>
                <a:cubicBezTo>
                  <a:pt x="5053203" y="1414840"/>
                  <a:pt x="5037726" y="1395464"/>
                  <a:pt x="5018315" y="1393224"/>
                </a:cubicBezTo>
                <a:cubicBezTo>
                  <a:pt x="4942531" y="1384480"/>
                  <a:pt x="4866001" y="1382690"/>
                  <a:pt x="4789715" y="1382338"/>
                </a:cubicBezTo>
                <a:lnTo>
                  <a:pt x="293915" y="1371452"/>
                </a:lnTo>
                <a:cubicBezTo>
                  <a:pt x="283029" y="1367824"/>
                  <a:pt x="272681" y="1361655"/>
                  <a:pt x="261258" y="1360567"/>
                </a:cubicBezTo>
                <a:cubicBezTo>
                  <a:pt x="196138" y="1354365"/>
                  <a:pt x="129327" y="1363157"/>
                  <a:pt x="65315" y="1349681"/>
                </a:cubicBezTo>
                <a:cubicBezTo>
                  <a:pt x="54087" y="1347317"/>
                  <a:pt x="60333" y="1326863"/>
                  <a:pt x="54429" y="1317024"/>
                </a:cubicBezTo>
                <a:cubicBezTo>
                  <a:pt x="49149" y="1308223"/>
                  <a:pt x="39915" y="1302509"/>
                  <a:pt x="32658" y="1295252"/>
                </a:cubicBezTo>
                <a:cubicBezTo>
                  <a:pt x="29029" y="1284366"/>
                  <a:pt x="24791" y="1273665"/>
                  <a:pt x="21772" y="1262595"/>
                </a:cubicBezTo>
                <a:cubicBezTo>
                  <a:pt x="13899" y="1233727"/>
                  <a:pt x="0" y="1175509"/>
                  <a:pt x="0" y="1175509"/>
                </a:cubicBezTo>
                <a:cubicBezTo>
                  <a:pt x="3629" y="1070281"/>
                  <a:pt x="6592" y="965027"/>
                  <a:pt x="10886" y="859824"/>
                </a:cubicBezTo>
                <a:cubicBezTo>
                  <a:pt x="12910" y="810239"/>
                  <a:pt x="12853" y="656016"/>
                  <a:pt x="32658" y="576795"/>
                </a:cubicBezTo>
                <a:cubicBezTo>
                  <a:pt x="38224" y="554531"/>
                  <a:pt x="41699" y="530576"/>
                  <a:pt x="54429" y="511481"/>
                </a:cubicBezTo>
                <a:cubicBezTo>
                  <a:pt x="82565" y="469277"/>
                  <a:pt x="72063" y="491235"/>
                  <a:pt x="87086" y="446167"/>
                </a:cubicBezTo>
                <a:cubicBezTo>
                  <a:pt x="98273" y="311922"/>
                  <a:pt x="97972" y="359232"/>
                  <a:pt x="87086" y="2937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63"/>
            <a:ext cx="18573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143375"/>
            <a:ext cx="1785937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428625"/>
            <a:ext cx="18573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571750"/>
            <a:ext cx="18573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357188"/>
            <a:ext cx="18573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857250"/>
            <a:ext cx="1857375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500063"/>
            <a:ext cx="18573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28813"/>
            <a:ext cx="18573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5" descr="E:\Мои документы\МОЇ ДОКУМЕНТИ\Мои рисунки\ТВАРИНКИ\06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3357563"/>
            <a:ext cx="18573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286250" y="3714750"/>
            <a:ext cx="1168400" cy="2216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</a:t>
            </a:r>
            <a:endParaRPr lang="ru-RU" sz="1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813" y="3500438"/>
            <a:ext cx="1019175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</a:t>
            </a:r>
            <a:endParaRPr lang="ru-RU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2938" y="1000125"/>
            <a:ext cx="865187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</a:t>
            </a:r>
            <a:endParaRPr lang="ru-RU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4375" y="-214313"/>
            <a:ext cx="879475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28875" y="2000250"/>
            <a:ext cx="749300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</a:t>
            </a:r>
            <a:endParaRPr lang="ru-RU" sz="8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3250" y="-285750"/>
            <a:ext cx="901700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8064A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</a:t>
            </a:r>
            <a:endParaRPr lang="ru-RU" sz="8800" b="1" dirty="0">
              <a:solidFill>
                <a:srgbClr val="8064A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57813" y="357188"/>
            <a:ext cx="865187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</a:t>
            </a:r>
            <a:endParaRPr lang="ru-RU" sz="8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29500" y="-142875"/>
            <a:ext cx="874713" cy="1446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</a:t>
            </a:r>
            <a:endParaRPr lang="ru-RU" sz="88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00938" y="1357313"/>
            <a:ext cx="738187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</a:t>
            </a:r>
            <a:endParaRPr lang="ru-RU" sz="8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0938" y="2786063"/>
            <a:ext cx="812800" cy="1446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800" b="1" dirty="0">
                <a:solidFill>
                  <a:srgbClr val="4BAC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</a:t>
            </a:r>
            <a:endParaRPr lang="ru-RU" sz="8800" b="1" dirty="0">
              <a:solidFill>
                <a:srgbClr val="4BAC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3274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413" y="6088063"/>
            <a:ext cx="67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4147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8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5" descr="D:\Мама\ШАБЛОНЫ ДЛЯ ПРЕЗЕНТАЦИЙ\№1My_new_fons_next 100\3-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99792" y="492195"/>
            <a:ext cx="5760640" cy="707886"/>
          </a:xfrm>
          <a:extLst/>
        </p:spPr>
        <p:txBody>
          <a:bodyPr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 "Утвори прислів'я</a:t>
            </a:r>
            <a:r>
              <a:rPr lang="uk-UA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2919" y="1558617"/>
            <a:ext cx="403244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Книгу читай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Книгу почитаю –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  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Розум без книги,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 книгою жити –</a:t>
            </a:r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577887"/>
            <a:ext cx="4032448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що птах без крил.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 добром дружити.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               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птахом політаю.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розуму набирай.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805264"/>
            <a:ext cx="8856984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 З'єднайте частини прислів'їв. Поясніть їх значення.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54279" name="Picture 2" descr="http://t2.gstatic.com/images?q=tbn:ANd9GcRDyC9MB5fbkKSnjgd7q_b63DQDavsGN1EXnPcYLY0YeU8daA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200" y="49213"/>
            <a:ext cx="20081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6165850"/>
            <a:ext cx="6191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Documents and Settings\User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984" y="698200"/>
            <a:ext cx="7593024" cy="922114"/>
          </a:xfrm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Допоможи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зібрати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голосн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звуки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2670" y="2739985"/>
            <a:ext cx="80663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1569" y="4063424"/>
            <a:ext cx="875561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Д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12990" y="2661737"/>
            <a:ext cx="76174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65777" y="1556791"/>
            <a:ext cx="87876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27443" y="4725144"/>
            <a:ext cx="853119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И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9183" y="3140968"/>
            <a:ext cx="684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651" y="1416546"/>
            <a:ext cx="75533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1654467"/>
            <a:ext cx="731290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Р</a:t>
            </a:r>
            <a:endParaRPr lang="ru-RU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55284" y="1538467"/>
            <a:ext cx="74571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У</a:t>
            </a:r>
            <a:endParaRPr lang="ru-RU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066730" y="4190140"/>
            <a:ext cx="873422" cy="1323439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Н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5310" name="Picture 3" descr="D:\Мама\картинки\Аннимашки\nature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" y="3984625"/>
            <a:ext cx="2460625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11" name="Picture 2" descr="C:\Documents and Settings\User\Рабочий стол\4.04.- презентации\кнопка перехода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300" y="6240463"/>
            <a:ext cx="5762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C 0.01337 0.02917 -0.04896 0.11018 -0.13889 0.18125 C -0.2309 0.2537 -0.31371 0.28773 -0.32778 0.25833 C -0.34114 0.22824 -0.4243 0.26227 -0.51597 0.33472 C -0.6059 0.40556 -0.66805 0.48634 -0.6559 0.51736 " pathEditMode="relative" rAng="8964240" ptsTypes="fffff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3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-1.85185E-6 L -0.03282 0.02246 C -0.04948 0.03264 -0.0632 0.05671 -0.07848 0.07014 C -0.09046 0.07709 -0.11702 0.07986 -0.12743 0.08681 C -0.1408 0.09584 -0.15382 0.10834 -0.17952 0.12477 L -0.14757 0.27662 L -0.22882 0.12153 L -0.24497 0.16019 L -0.26198 0.17871 L -0.3132 0.20509 C -0.33403 0.22222 -0.34775 0.24584 -0.36806 0.26412 C -0.37587 0.27084 -0.39306 0.28334 -0.40678 0.28959 C -0.41893 0.29537 -0.43386 0.28935 -0.43803 0.29028 C -0.44601 0.29121 -0.45851 0.3044 -0.46684 0.30764 L -0.48108 0.3132 L -0.50261 0.32732 " pathEditMode="relative" rAng="-12359808" ptsTypes="FfffFFFFFffffFFF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65" y="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85185E-6 L -0.025 0.17153 C -0.03559 0.24884 -0.12326 0.32477 -0.18246 0.30995 L -0.3158 0.27616 " pathEditMode="relative" rAng="6047356" ptsTypes="FfFF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C -0.01528 -0.08796 -0.05348 -0.15324 -0.08438 -0.15324 C -0.11198 -0.15324 -0.13299 -0.08935 -0.13299 -0.00393 C -0.13299 0.08125 -0.11198 0.15324 -0.08438 0.15324 C -0.05348 0.15324 -0.04601 0.0787 -0.06615 -0.00671 C -0.08924 -0.09074 -0.12761 -0.15324 -0.15556 -0.15324 C -0.18368 -0.15324 -0.20695 -0.08796 -0.20695 -0.00393 C -0.20695 0.08125 -0.18368 0.15324 -0.15556 0.15324 C -0.12761 0.15324 -0.11997 0.0787 -0.14063 -0.00532 C -0.16042 -0.09074 -0.19879 -0.15324 -0.22691 -0.15324 C -0.25764 -0.15324 -0.28039 -0.08796 -0.28039 -0.00278 C -0.28039 0.08125 -0.25764 0.15324 -0.22691 0.15324 C -0.20157 0.15324 -0.19358 0.0787 -0.21164 -0.00532 C -0.2323 -0.08935 -0.27292 -0.15324 -0.30139 -0.15324 C -0.329 -0.15324 -0.35226 -0.08657 -0.35226 -0.00278 C -0.35226 0.08403 -0.329 0.15324 -0.30139 0.15324 C -0.27292 0.15324 -0.26511 0.08009 -0.28577 -0.00393 C -0.30573 -0.08796 -0.34445 -0.15324 -0.37275 -0.15324 C -0.40348 -0.15324 -0.42327 -0.08657 -0.42327 -0.00139 C -0.42327 0.08403 -0.4007 0.15324 -0.37275 0.15324 C -0.34445 0.15324 -0.33646 0.08009 -0.35747 -0.00393 C -0.37761 -0.08796 -0.41806 -0.15324 -0.44445 -0.15324 C -0.47188 -0.15324 -0.49514 -0.08542 -0.49514 -0.00139 C -0.49514 0.08403 -0.47188 0.15324 -0.44445 0.15324 C -0.41806 0.15324 -0.41094 0.08125 -0.42882 -0.00393 C -0.44879 -0.08796 -0.48976 -0.15324 -0.51789 -0.15324 C -0.54323 -0.15324 -0.56858 -0.08542 -0.56858 -1.11111E-6 C -0.56858 0.08542 -0.54584 0.15324 -0.51789 0.15324 C -0.48976 0.15324 -0.4823 0.08125 -0.50261 -0.00278 C -0.52327 -0.08657 -0.56094 -0.15463 -0.58976 -0.15324 C -0.61719 -0.15208 -0.63785 -0.08542 -0.63785 -1.11111E-6 C -0.63785 0.08542 -0.61511 0.15324 -0.58698 0.15324 C -0.56094 0.15324 -0.55348 0.08403 -0.57657 -1.11111E-6 " pathEditMode="relative" rAng="5400000" ptsTypes="fffffffffffffffffffffffffffffffff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92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1644 C -0.00677 -3.33333E-6 -0.0302 -0.01597 -0.03819 -0.01597 C -0.0901 -0.01597 -0.14323 0.23912 -0.14323 0.49422 C -0.14323 0.36551 -0.16996 0.23912 -0.19513 0.23912 C -0.2217 0.23912 -0.24687 0.3676 -0.24687 0.49422 C -0.24687 0.43079 -0.26024 0.36551 -0.27343 0.36551 C -0.2868 0.36551 -0.30017 0.42894 -0.30017 0.49422 C -0.30017 0.46158 -0.30677 0.43079 -0.31336 0.43079 C -0.32013 0.43079 -0.32673 0.46343 -0.32673 0.49422 C -0.32673 0.47755 -0.3302 0.46158 -0.33333 0.46158 C -0.33507 0.46158 -0.3401 0.47801 -0.3401 0.49422 C -0.3401 0.48611 -0.34184 0.47755 -0.34357 0.47755 C -0.34357 0.4757 -0.34704 0.48565 -0.34704 0.49422 C -0.34704 0.48982 -0.34704 0.48611 -0.34878 0.48611 C -0.34878 0.48797 -0.35052 0.49028 -0.35052 0.49422 C -0.35052 0.49213 -0.35052 0.48982 -0.35052 0.48797 C -0.35225 0.48797 -0.35225 0.48982 -0.35225 0.49213 C -0.35399 0.49213 -0.35399 0.49028 -0.35399 0.48797 C -0.35555 0.48797 -0.35555 0.48982 -0.35555 0.49213 " pathEditMode="relative" rAng="0" ptsTypes="fffffffffffffffffff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78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200" b="1" i="1" smtClean="0">
                <a:solidFill>
                  <a:schemeClr val="folHlink"/>
                </a:solidFill>
              </a:rPr>
              <a:t>Гра « Відшукай паліндроми»</a:t>
            </a:r>
            <a:endParaRPr lang="ru-RU" sz="3200" b="1" i="1" smtClean="0">
              <a:solidFill>
                <a:schemeClr val="folHlink"/>
              </a:solidFill>
            </a:endParaRPr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755650" y="1557338"/>
            <a:ext cx="7416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i="1" smtClean="0">
                <a:solidFill>
                  <a:schemeClr val="folHlink"/>
                </a:solidFill>
              </a:rPr>
              <a:t>Паліндром</a:t>
            </a:r>
            <a:r>
              <a:rPr lang="uk-UA" sz="2800" b="1" smtClean="0">
                <a:solidFill>
                  <a:schemeClr val="folHlink"/>
                </a:solidFill>
              </a:rPr>
              <a:t> –</a:t>
            </a:r>
            <a:r>
              <a:rPr lang="uk-UA" sz="2800" smtClean="0">
                <a:solidFill>
                  <a:schemeClr val="folHlink"/>
                </a:solidFill>
              </a:rPr>
              <a:t> слово, вислів, який читається однаково зліва направо й справа наліво.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smtClean="0">
                <a:solidFill>
                  <a:srgbClr val="913533"/>
                </a:solidFill>
              </a:rPr>
              <a:t>Дід                                  Вимив                                             сів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smtClean="0">
                <a:solidFill>
                  <a:srgbClr val="913533"/>
                </a:solidFill>
              </a:rPr>
              <a:t>Кит                                 Вилив                                             вив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smtClean="0">
                <a:solidFill>
                  <a:srgbClr val="913533"/>
                </a:solidFill>
              </a:rPr>
              <a:t>Біб                                  Вирив                                             око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smtClean="0">
                <a:solidFill>
                  <a:srgbClr val="913533"/>
                </a:solidFill>
              </a:rPr>
              <a:t>Жар                                Виїв                                                жир</a:t>
            </a:r>
            <a:endParaRPr lang="ru-RU" sz="2800" b="1" smtClean="0">
              <a:solidFill>
                <a:srgbClr val="913533"/>
              </a:solidFill>
            </a:endParaRPr>
          </a:p>
        </p:txBody>
      </p:sp>
      <p:pic>
        <p:nvPicPr>
          <p:cNvPr id="56323" name="Рисунок 6" descr="bird2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088" y="3573463"/>
            <a:ext cx="2982912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2" descr="D:\Мама\ШАБЛОНЫ ДЛЯ ПРЕЗЕНТАЦИЙ\Школа\30c7ec686e3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3100388"/>
            <a:ext cx="1295400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User\Рабочий стол\4.04.- презентации\кнопка перехода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11970" y="5941078"/>
            <a:ext cx="553162" cy="332656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908175" y="1916113"/>
            <a:ext cx="568801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>
                <a:solidFill>
                  <a:srgbClr val="000000"/>
                </a:solidFill>
              </a:rPr>
              <a:t>можна</a:t>
            </a:r>
            <a:endParaRPr lang="ru-RU" sz="600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331913" y="2349500"/>
            <a:ext cx="68405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>
                <a:solidFill>
                  <a:srgbClr val="000000"/>
                </a:solidFill>
              </a:rPr>
              <a:t>гналися</a:t>
            </a:r>
            <a:endParaRPr lang="ru-RU" sz="6000"/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627313" y="1965325"/>
            <a:ext cx="45370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>
                <a:solidFill>
                  <a:srgbClr val="000000"/>
                </a:solidFill>
              </a:rPr>
              <a:t>якось </a:t>
            </a:r>
            <a:endParaRPr lang="ru-RU" sz="600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00338" y="1906588"/>
            <a:ext cx="241458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/>
              <a:t>к</a:t>
            </a:r>
            <a:r>
              <a:rPr lang="uk-UA" sz="13800" b="1"/>
              <a:t>і</a:t>
            </a:r>
            <a:r>
              <a:rPr lang="ru-RU" sz="13800" b="1"/>
              <a:t>т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306513" y="2135188"/>
            <a:ext cx="59769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/>
              <a:t>вовком</a:t>
            </a:r>
            <a:endParaRPr lang="ru-RU" sz="13800"/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835150" y="1854200"/>
            <a:ext cx="58324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/>
              <a:t>в нього </a:t>
            </a:r>
            <a:endParaRPr lang="ru-RU" sz="138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44638" y="1862138"/>
            <a:ext cx="57086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/>
              <a:t>добре</a:t>
            </a:r>
            <a:endParaRPr lang="ru-RU" sz="138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31925" y="2149475"/>
            <a:ext cx="59753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800" b="1"/>
              <a:t>кажуть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42988" y="2060575"/>
            <a:ext cx="75898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3800" b="1"/>
              <a:t>кожному</a:t>
            </a:r>
            <a:endParaRPr lang="ru-RU" sz="1380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289175" y="1700213"/>
            <a:ext cx="4830763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3800" b="1"/>
              <a:t>Клавс</a:t>
            </a:r>
            <a:endParaRPr lang="ru-RU" sz="13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0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3" grpId="0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D:\Мама\ШАБЛОНЫ ДЛЯ ПРЕЗЕНТАЦИЙ\fon_nabor_11\6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925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b="1" i="1"/>
              <a:t/>
            </a:r>
            <a:br>
              <a:rPr lang="uk-UA" sz="3200" b="1" i="1"/>
            </a:br>
            <a:r>
              <a:rPr lang="uk-UA" sz="3200" b="1" i="1"/>
              <a:t>Читання деформованих прислів’ їв</a:t>
            </a:r>
            <a:r>
              <a:rPr lang="uk-UA" sz="3200" b="1"/>
              <a:t/>
            </a:r>
            <a:br>
              <a:rPr lang="uk-UA" sz="3200" b="1"/>
            </a:br>
            <a:endParaRPr lang="ru-RU" sz="3200" b="1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00FF"/>
                </a:solidFill>
              </a:rPr>
              <a:t>дяЛюність родожча аз усе. </a:t>
            </a:r>
          </a:p>
          <a:p>
            <a:pPr algn="ctr" eaLnBrk="1" hangingPunct="1">
              <a:buFontTx/>
              <a:buNone/>
            </a:pPr>
            <a:r>
              <a:rPr lang="uk-UA" sz="2800" b="1" i="1" smtClean="0">
                <a:solidFill>
                  <a:srgbClr val="0000FF"/>
                </a:solidFill>
              </a:rPr>
              <a:t>Людяність дорожча за усе.</a:t>
            </a:r>
          </a:p>
          <a:p>
            <a:pPr eaLnBrk="1" hangingPunct="1"/>
            <a:r>
              <a:rPr lang="uk-UA" sz="2800" b="1" i="1" smtClean="0">
                <a:solidFill>
                  <a:srgbClr val="0000FF"/>
                </a:solidFill>
              </a:rPr>
              <a:t> </a:t>
            </a:r>
            <a:r>
              <a:rPr lang="uk-UA" sz="2800" b="1" smtClean="0">
                <a:solidFill>
                  <a:srgbClr val="0000FF"/>
                </a:solidFill>
              </a:rPr>
              <a:t>браДо распва маас сееб тьлихва.</a:t>
            </a:r>
          </a:p>
          <a:p>
            <a:pPr algn="ctr" eaLnBrk="1" hangingPunct="1">
              <a:buFontTx/>
              <a:buNone/>
            </a:pPr>
            <a:r>
              <a:rPr lang="uk-UA" sz="2800" b="1" smtClean="0">
                <a:solidFill>
                  <a:srgbClr val="0000FF"/>
                </a:solidFill>
              </a:rPr>
              <a:t> </a:t>
            </a:r>
            <a:r>
              <a:rPr lang="uk-UA" sz="2800" b="1" i="1" smtClean="0">
                <a:solidFill>
                  <a:srgbClr val="0000FF"/>
                </a:solidFill>
              </a:rPr>
              <a:t>Добра справа сама себе хвалить.</a:t>
            </a:r>
            <a:endParaRPr lang="uk-UA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uk-UA" sz="2800" b="1" smtClean="0">
                <a:solidFill>
                  <a:srgbClr val="0000FF"/>
                </a:solidFill>
              </a:rPr>
              <a:t>еН сясмій з ихал людськоог, щоб обіт єн лобу такого. </a:t>
            </a:r>
          </a:p>
          <a:p>
            <a:pPr algn="ctr" eaLnBrk="1" hangingPunct="1">
              <a:buFontTx/>
              <a:buNone/>
            </a:pPr>
            <a:r>
              <a:rPr lang="uk-UA" sz="2800" b="1" i="1" smtClean="0">
                <a:solidFill>
                  <a:srgbClr val="0000FF"/>
                </a:solidFill>
              </a:rPr>
              <a:t>Не смійся з лиха людського, щоб тобі не було такого.</a:t>
            </a:r>
            <a:endParaRPr lang="uk-UA" sz="2800" b="1" smtClean="0">
              <a:solidFill>
                <a:srgbClr val="0000FF"/>
              </a:solidFill>
            </a:endParaRPr>
          </a:p>
          <a:p>
            <a:pPr eaLnBrk="1" hangingPunct="1"/>
            <a:r>
              <a:rPr lang="uk-UA" sz="2800" b="1" smtClean="0">
                <a:solidFill>
                  <a:srgbClr val="0000FF"/>
                </a:solidFill>
              </a:rPr>
              <a:t>Як ви розумієте кожне з прислів'їв?</a:t>
            </a:r>
            <a:endParaRPr lang="ru-RU" sz="2800" b="1" smtClean="0">
              <a:solidFill>
                <a:srgbClr val="0000FF"/>
              </a:solidFill>
            </a:endParaRPr>
          </a:p>
        </p:txBody>
      </p:sp>
      <p:pic>
        <p:nvPicPr>
          <p:cNvPr id="7170" name="Picture 2" descr="C:\Documents and Settings\User\Рабочий стол\4.04.- презентации\кнопка перехода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5977927"/>
            <a:ext cx="570940" cy="343347"/>
          </a:xfrm>
          <a:prstGeom prst="rect">
            <a:avLst/>
          </a:prstGeom>
          <a:noFill/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ScKm1lGJJtSEuCQXYUQ3yr1grkgViLbCzMjziBTSkfzrggTncl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458788"/>
            <a:ext cx="3460750" cy="436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t2.gstatic.com/images?q=tbn:ANd9GcRxMBarR2-R-cBNPeZt2x9HsqtLn8LY57KJFRWmmyPLKNDxhXTXiP9x1vxY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3413125"/>
            <a:ext cx="448627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74086" y="740692"/>
            <a:ext cx="44595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1112" y="3870340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9152" y="1405644"/>
            <a:ext cx="51969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2122" y="3355491"/>
            <a:ext cx="48763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304" y="2547102"/>
            <a:ext cx="48763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1271" y="2791605"/>
            <a:ext cx="45397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60379" y="2993517"/>
            <a:ext cx="45483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3233" y="2145433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8008" y="710728"/>
            <a:ext cx="60625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1271" y="1405644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25819" y="188640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5988" y="5373216"/>
            <a:ext cx="56457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116" y="2007203"/>
            <a:ext cx="4940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213" y="355971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5364" y="3398223"/>
            <a:ext cx="3914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8352" y="3428495"/>
            <a:ext cx="48442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26509" y="1002302"/>
            <a:ext cx="49885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1059" y="232861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32780" y="3483931"/>
            <a:ext cx="602210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5402" y="5203976"/>
            <a:ext cx="42832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7164740" y="3627011"/>
            <a:ext cx="587248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458364" y="5203976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10587" y="5469904"/>
            <a:ext cx="52610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1083" y="5085184"/>
            <a:ext cx="53893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34990" y="3206876"/>
            <a:ext cx="45717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65106" y="5301208"/>
            <a:ext cx="3353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і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49048" y="3474196"/>
            <a:ext cx="49404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946554" y="4819256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35423" y="4197936"/>
            <a:ext cx="5405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16818" y="3958694"/>
            <a:ext cx="505267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7" name="Стрелка вниз 2056"/>
          <p:cNvSpPr/>
          <p:nvPr/>
        </p:nvSpPr>
        <p:spPr>
          <a:xfrm rot="19522701">
            <a:off x="3330575" y="709613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8" name="Стрелка вниз 2057"/>
          <p:cNvSpPr/>
          <p:nvPr/>
        </p:nvSpPr>
        <p:spPr>
          <a:xfrm rot="1192793">
            <a:off x="3389313" y="1392238"/>
            <a:ext cx="330200" cy="269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5665787">
            <a:off x="2161381" y="4425157"/>
            <a:ext cx="320675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8704395">
            <a:off x="1557338" y="4057650"/>
            <a:ext cx="322262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 rot="8929853">
            <a:off x="1176338" y="3673475"/>
            <a:ext cx="322262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 rot="8811058">
            <a:off x="885825" y="3167063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10458464">
            <a:off x="506413" y="2674938"/>
            <a:ext cx="322262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 rot="10800000">
            <a:off x="549275" y="2051050"/>
            <a:ext cx="322263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Стрелка вниз 50"/>
          <p:cNvSpPr/>
          <p:nvPr/>
        </p:nvSpPr>
        <p:spPr>
          <a:xfrm rot="12920638">
            <a:off x="900113" y="1647825"/>
            <a:ext cx="320675" cy="247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Стрелка вниз 51"/>
          <p:cNvSpPr/>
          <p:nvPr/>
        </p:nvSpPr>
        <p:spPr>
          <a:xfrm rot="9885040">
            <a:off x="968375" y="942975"/>
            <a:ext cx="322263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Стрелка вниз 52"/>
          <p:cNvSpPr/>
          <p:nvPr/>
        </p:nvSpPr>
        <p:spPr>
          <a:xfrm rot="1572077">
            <a:off x="3452813" y="2852738"/>
            <a:ext cx="322262" cy="206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Стрелка вниз 53"/>
          <p:cNvSpPr/>
          <p:nvPr/>
        </p:nvSpPr>
        <p:spPr>
          <a:xfrm rot="2426435">
            <a:off x="3216275" y="3482975"/>
            <a:ext cx="322263" cy="287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 rot="3034255">
            <a:off x="2833688" y="4054475"/>
            <a:ext cx="320675" cy="307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Стрелка вниз 55"/>
          <p:cNvSpPr/>
          <p:nvPr/>
        </p:nvSpPr>
        <p:spPr>
          <a:xfrm rot="19522701">
            <a:off x="3400425" y="2065338"/>
            <a:ext cx="322263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Стрелка вниз 56"/>
          <p:cNvSpPr/>
          <p:nvPr/>
        </p:nvSpPr>
        <p:spPr>
          <a:xfrm rot="13786190">
            <a:off x="2613026" y="720725"/>
            <a:ext cx="322262" cy="249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Стрелка вниз 57"/>
          <p:cNvSpPr/>
          <p:nvPr/>
        </p:nvSpPr>
        <p:spPr>
          <a:xfrm rot="17923905">
            <a:off x="1313656" y="562769"/>
            <a:ext cx="320675" cy="2492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 rot="16200000">
            <a:off x="5434277" y="3863647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61" name="Прямоугольник 2060"/>
          <p:cNvSpPr/>
          <p:nvPr/>
        </p:nvSpPr>
        <p:spPr>
          <a:xfrm>
            <a:off x="4850210" y="1565931"/>
            <a:ext cx="3096344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uk-UA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Хто   це?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62" name="Прямоугольник 2061"/>
          <p:cNvSpPr/>
          <p:nvPr/>
        </p:nvSpPr>
        <p:spPr>
          <a:xfrm>
            <a:off x="4211960" y="4981536"/>
            <a:ext cx="540533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63" name="Прямоугольник 2062"/>
          <p:cNvSpPr/>
          <p:nvPr/>
        </p:nvSpPr>
        <p:spPr>
          <a:xfrm>
            <a:off x="4393960" y="3762958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64" name="Прямоугольник 2063"/>
          <p:cNvSpPr/>
          <p:nvPr/>
        </p:nvSpPr>
        <p:spPr>
          <a:xfrm>
            <a:off x="4067944" y="4313532"/>
            <a:ext cx="551754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4" name="Стрелка вниз 63"/>
          <p:cNvSpPr/>
          <p:nvPr/>
        </p:nvSpPr>
        <p:spPr>
          <a:xfrm rot="16601843">
            <a:off x="6030860" y="349959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6" name="Стрелка вниз 65"/>
          <p:cNvSpPr/>
          <p:nvPr/>
        </p:nvSpPr>
        <p:spPr>
          <a:xfrm rot="12839073">
            <a:off x="4210813" y="4194314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7" name="Стрелка вниз 66"/>
          <p:cNvSpPr/>
          <p:nvPr/>
        </p:nvSpPr>
        <p:spPr>
          <a:xfrm rot="9495533">
            <a:off x="4199029" y="4904383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8" name="Стрелка вниз 67"/>
          <p:cNvSpPr/>
          <p:nvPr/>
        </p:nvSpPr>
        <p:spPr>
          <a:xfrm rot="7674372">
            <a:off x="4591594" y="5546138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9" name="Стрелка вниз 68"/>
          <p:cNvSpPr/>
          <p:nvPr/>
        </p:nvSpPr>
        <p:spPr>
          <a:xfrm rot="5153901">
            <a:off x="5253335" y="566640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0" name="Стрелка вниз 69"/>
          <p:cNvSpPr/>
          <p:nvPr/>
        </p:nvSpPr>
        <p:spPr>
          <a:xfrm rot="5400000">
            <a:off x="5705204" y="5506381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" name="Стрелка вниз 70"/>
          <p:cNvSpPr/>
          <p:nvPr/>
        </p:nvSpPr>
        <p:spPr>
          <a:xfrm rot="6381134">
            <a:off x="6161714" y="5607420"/>
            <a:ext cx="321798" cy="28711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2" name="Стрелка вниз 71"/>
          <p:cNvSpPr/>
          <p:nvPr/>
        </p:nvSpPr>
        <p:spPr>
          <a:xfrm rot="3002494">
            <a:off x="6593138" y="546427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3" name="Стрелка вниз 72"/>
          <p:cNvSpPr/>
          <p:nvPr/>
        </p:nvSpPr>
        <p:spPr>
          <a:xfrm rot="5644793">
            <a:off x="7197991" y="542485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4" name="Стрелка вниз 73"/>
          <p:cNvSpPr/>
          <p:nvPr/>
        </p:nvSpPr>
        <p:spPr>
          <a:xfrm rot="2513628">
            <a:off x="7858679" y="5448852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5" name="Стрелка вниз 74"/>
          <p:cNvSpPr/>
          <p:nvPr/>
        </p:nvSpPr>
        <p:spPr>
          <a:xfrm rot="17402458">
            <a:off x="6505127" y="3716494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6" name="Стрелка вниз 75"/>
          <p:cNvSpPr/>
          <p:nvPr/>
        </p:nvSpPr>
        <p:spPr>
          <a:xfrm rot="16923338">
            <a:off x="7003841" y="3802899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7" name="Стрелка вниз 76"/>
          <p:cNvSpPr/>
          <p:nvPr/>
        </p:nvSpPr>
        <p:spPr>
          <a:xfrm rot="19522701">
            <a:off x="7646121" y="4194315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8" name="Стрелка вниз 77"/>
          <p:cNvSpPr/>
          <p:nvPr/>
        </p:nvSpPr>
        <p:spPr>
          <a:xfrm rot="19522701">
            <a:off x="7849219" y="4806666"/>
            <a:ext cx="321798" cy="24884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ГАДКИ ДЛЯ ДІТЕЙ 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399</Words>
  <Application>Microsoft Office PowerPoint</Application>
  <PresentationFormat>Экран (4:3)</PresentationFormat>
  <Paragraphs>172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26</vt:i4>
      </vt:variant>
      <vt:variant>
        <vt:lpstr>Заголовки слайдов</vt:lpstr>
      </vt:variant>
      <vt:variant>
        <vt:i4>25</vt:i4>
      </vt:variant>
    </vt:vector>
  </HeadingPairs>
  <TitlesOfParts>
    <vt:vector size="53" baseType="lpstr">
      <vt:lpstr>Calibri</vt:lpstr>
      <vt:lpstr>Arial</vt:lpstr>
      <vt:lpstr>Тема Office</vt:lpstr>
      <vt:lpstr>4_Оформление по умолчанию</vt:lpstr>
      <vt:lpstr>2_Тема Office</vt:lpstr>
      <vt:lpstr>ЗАГАДКИ ДЛЯ ДІТЕЙ 1</vt:lpstr>
      <vt:lpstr>Тема Office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4_Оформление по умолчанию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ЗАГАДКИ ДЛЯ ДІТЕЙ 1</vt:lpstr>
      <vt:lpstr>«Види робіт на уроках читання»</vt:lpstr>
      <vt:lpstr>Слайд 2</vt:lpstr>
      <vt:lpstr>Слайд 3</vt:lpstr>
      <vt:lpstr>Слайд 4</vt:lpstr>
      <vt:lpstr>Слайд 5</vt:lpstr>
      <vt:lpstr>Гра « Відшукай паліндроми»</vt:lpstr>
      <vt:lpstr>Слайд 7</vt:lpstr>
      <vt:lpstr> Читання деформованих прислів’ їв </vt:lpstr>
      <vt:lpstr>Слайд 9</vt:lpstr>
      <vt:lpstr>Слайд 10</vt:lpstr>
      <vt:lpstr>Слайд 11</vt:lpstr>
      <vt:lpstr>Слайд 12</vt:lpstr>
      <vt:lpstr>Гра "Закінчи речення"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Гра "Хто це? Що це?"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Допоможи друзям</dc:title>
  <cp:lastModifiedBy>misha-note</cp:lastModifiedBy>
  <cp:revision>79</cp:revision>
  <dcterms:modified xsi:type="dcterms:W3CDTF">2015-12-13T13:13:20Z</dcterms:modified>
</cp:coreProperties>
</file>