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4" r:id="rId2"/>
    <p:sldId id="264" r:id="rId3"/>
    <p:sldId id="256" r:id="rId4"/>
    <p:sldId id="258" r:id="rId5"/>
    <p:sldId id="257" r:id="rId6"/>
    <p:sldId id="259" r:id="rId7"/>
    <p:sldId id="260" r:id="rId8"/>
    <p:sldId id="261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F37E-5471-4EA1-BD03-F22F9B83342E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637B-BD05-4DC4-B249-46837D97E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6C03-E381-4689-9CBB-530D8B1F2ECA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70A0-6D5E-4B1A-88A4-26067E032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CB1A-197D-485B-9EF3-E409D6AB8ADC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200A-1E20-4612-BF51-18CF14E3B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C3A7-719F-4D9C-A244-ACDB092999C4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A1B6-B6C1-408C-9D80-A63D15E0D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BE0A-226B-4022-BFAB-33D04AE46C23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94F4-EA20-40EF-BE9C-C473F0865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F108-2CF0-4421-82B9-89ACD90A9DB3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41A0-17D2-4E2F-B10D-E9C1697D1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BA5D-4B71-418A-B68B-4993F539E01A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68FA-CF7C-41E2-A491-FD4F1EB0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75A4-B258-4EC0-8732-8F3091D582A0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57FE8-4A3A-4DFD-8EDF-2588D65D6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5DFF-A70A-414E-85DF-888A4BC473CA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6453-1DD2-4A09-9820-F06EAFCE2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132A-E1E6-4A5F-A095-60DB0B333581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CBFC-3A38-45DF-9F62-5670E9B08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35654-58A4-42A0-AFA3-60C79684C7FF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2C94-0328-4962-9038-7A3A39F15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DC5FD7-5603-45B4-9426-58B4B6B719B9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034C62-8598-4CFF-AC26-B39E833B2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3315" name="Picture 4" descr="s640325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49788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24 серпня – День незалежності України</a:t>
            </a:r>
            <a:r>
              <a:rPr lang="ru-RU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uk-UA" sz="40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48" name="Picture 4" descr="З Днем Незалежності України! * Plastilino RolePlay LS/SF/LV Server GTA San Andreas Multiplayer Roleplay Server SAMP (SA:MP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8" y="1612900"/>
            <a:ext cx="7046912" cy="45021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5602" name="Объект 2"/>
          <p:cNvSpPr>
            <a:spLocks noGrp="1"/>
          </p:cNvSpPr>
          <p:nvPr>
            <p:ph idx="4294967295"/>
          </p:nvPr>
        </p:nvSpPr>
        <p:spPr/>
        <p:txBody>
          <a:bodyPr anchor="ctr"/>
          <a:lstStyle/>
          <a:p>
            <a:pPr marL="285750" indent="-285750" defTabSz="457200" eaLnBrk="1" hangingPunct="1"/>
            <a:endParaRPr lang="uk-UA" smtClean="0"/>
          </a:p>
        </p:txBody>
      </p:sp>
      <p:pic>
        <p:nvPicPr>
          <p:cNvPr id="25603" name="Picture 2" descr="Материалы за Март 2012 года &quot; Медиагруппа Адвокат-Консалтинг - офици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549275"/>
            <a:ext cx="3976687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Порошенко - Олланду: разницы между событиями на Украине и событиями 11 сентября в США нет &quot; Великая Эпоха - новости со всего ми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33375"/>
            <a:ext cx="3960812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Восточно-европейская медиа группа КИЕВГРА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644900"/>
            <a:ext cx="38877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6627" name="Picture 4" descr="image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8135937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7651" name="Picture 4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8675" name="Picture 4" descr="prezent_ukrajina_ed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7920037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9699" name="Picture 4" descr="10336703_728882390507024_7622325811377960261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70572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8459788" y="404813"/>
            <a:ext cx="227012" cy="1012825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0723" name="Picture 4" descr="image (1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7488237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564.gi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5163" y="1196975"/>
            <a:ext cx="3398837" cy="2016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Українці – захисники своєї країни</a:t>
            </a:r>
          </a:p>
        </p:txBody>
      </p:sp>
      <p:pic>
        <p:nvPicPr>
          <p:cNvPr id="3" name="Рисунок 2" descr="10f6cda7c2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96975"/>
            <a:ext cx="3092450" cy="2016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cossack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205038"/>
            <a:ext cx="3208337" cy="2016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захист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716338"/>
            <a:ext cx="2724150" cy="2016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захист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8688" y="3716338"/>
            <a:ext cx="3135312" cy="2016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захист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4292600"/>
            <a:ext cx="3127375" cy="2016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Українці – захисники своєї країни</a:t>
            </a:r>
            <a:endParaRPr lang="uk-UA" smtClean="0"/>
          </a:p>
        </p:txBody>
      </p:sp>
      <p:pic>
        <p:nvPicPr>
          <p:cNvPr id="3" name="Рисунок 2" descr="захист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341438"/>
            <a:ext cx="3792537" cy="2843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захис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41438"/>
            <a:ext cx="4219575" cy="2843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захист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860800"/>
            <a:ext cx="4076700" cy="2720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захист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81525"/>
            <a:ext cx="2636838" cy="1763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захист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8413" y="4581525"/>
            <a:ext cx="2795587" cy="1763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захист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1906588"/>
            <a:ext cx="2286000" cy="30448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721600" y="5661025"/>
            <a:ext cx="9890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2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ya_i_ukrain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0"/>
            <a:ext cx="6096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6" descr="berloga.net_12943025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56150"/>
            <a:ext cx="9144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740650" y="33718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4338" name="Объект 2"/>
          <p:cNvSpPr>
            <a:spLocks noGrp="1"/>
          </p:cNvSpPr>
          <p:nvPr>
            <p:ph idx="4294967295"/>
          </p:nvPr>
        </p:nvSpPr>
        <p:spPr/>
        <p:txBody>
          <a:bodyPr anchor="ctr"/>
          <a:lstStyle/>
          <a:p>
            <a:pPr marL="285750" indent="-285750" defTabSz="457200" eaLnBrk="1" hangingPunct="1"/>
            <a:endParaRPr lang="uk-UA" smtClean="0"/>
          </a:p>
        </p:txBody>
      </p:sp>
      <p:pic>
        <p:nvPicPr>
          <p:cNvPr id="14339" name="Picture 2" descr="Около 200 активистов продолжают митинговать у здания правительства Украины &quot; Международные новости &quot; K-News: Новости Кыргызст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97000" y="2179638"/>
            <a:ext cx="6350000" cy="411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uk-UA"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Україна – єдина країна</a:t>
            </a:r>
            <a:r>
              <a:rPr lang="uk-UA" sz="2000">
                <a:solidFill>
                  <a:schemeClr val="bg1"/>
                </a:solidFill>
                <a:latin typeface="Century Gothic" pitchFamily="34" charset="0"/>
              </a:rPr>
              <a:t>!</a:t>
            </a:r>
            <a:endParaRPr lang="ru-RU" sz="200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1775"/>
            <a:ext cx="8316912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0" y="188913"/>
            <a:ext cx="9144000" cy="46529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CC0000"/>
                </a:solidFill>
              </a:rPr>
              <a:t>Є багато країн на землі, в них озера, річки і долини…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CC0000"/>
                </a:solidFill>
              </a:rPr>
              <a:t>Є країни великі й малі, та найкраща завжди</a:t>
            </a:r>
            <a:r>
              <a:rPr lang="en-US" sz="2400" b="1" i="1" smtClean="0">
                <a:solidFill>
                  <a:srgbClr val="CC0000"/>
                </a:solidFill>
              </a:rPr>
              <a:t>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b="1" i="1" smtClean="0">
                <a:solidFill>
                  <a:srgbClr val="CC0000"/>
                </a:solidFill>
              </a:rPr>
              <a:t>                                                                           </a:t>
            </a:r>
            <a:r>
              <a:rPr lang="uk-UA" sz="2400" b="1" i="1" smtClean="0">
                <a:solidFill>
                  <a:srgbClr val="CC0000"/>
                </a:solidFill>
              </a:rPr>
              <a:t>Батьківщина.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CC0000"/>
                </a:solidFill>
              </a:rPr>
              <a:t>Є багато квіток запашних. Кожна квітка красу свою має.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CC0000"/>
                </a:solidFill>
              </a:rPr>
              <a:t>Та гарніші завжди поміж них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CC0000"/>
                </a:solidFill>
              </a:rPr>
              <a:t>                                          ті, що квітнуть у рідному краї.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CC0000"/>
                </a:solidFill>
              </a:rPr>
              <a:t>Є багато пташок голосних,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CC0000"/>
                </a:solidFill>
              </a:rPr>
              <a:t>                                                 любі, милі нам співи пташині.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CC0000"/>
                </a:solidFill>
              </a:rPr>
              <a:t> Та завжди наймилішими з них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CC0000"/>
                </a:solidFill>
              </a:rPr>
              <a:t>                                               будуть ті, що у рідній країні.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CC0000"/>
                </a:solidFill>
              </a:rPr>
              <a:t>  І тому найдорожчою нам  є і буде у кожну хвилину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CC0000"/>
                </a:solidFill>
              </a:rPr>
              <a:t>  Серед інших країн лиш одна – дорога нам усім Україна.</a:t>
            </a:r>
            <a:endParaRPr lang="ru-RU" sz="2400" b="1" i="1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3148" y="2214554"/>
            <a:ext cx="4457704" cy="1470025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Україна – єдина країна!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3788" y="3857625"/>
            <a:ext cx="4416425" cy="866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700" smtClean="0">
                <a:solidFill>
                  <a:srgbClr val="984807"/>
                </a:solidFill>
              </a:rPr>
              <a:t>Перший урок </a:t>
            </a:r>
          </a:p>
          <a:p>
            <a:pPr eaLnBrk="1" hangingPunct="1">
              <a:lnSpc>
                <a:spcPct val="80000"/>
              </a:lnSpc>
            </a:pPr>
            <a:r>
              <a:rPr lang="ru-RU" sz="2700" smtClean="0">
                <a:solidFill>
                  <a:srgbClr val="984807"/>
                </a:solidFill>
              </a:rPr>
              <a:t>201</a:t>
            </a:r>
            <a:r>
              <a:rPr lang="en-US" sz="2700" smtClean="0">
                <a:solidFill>
                  <a:srgbClr val="984807"/>
                </a:solidFill>
              </a:rPr>
              <a:t>5</a:t>
            </a:r>
            <a:r>
              <a:rPr lang="ru-RU" sz="2700" smtClean="0">
                <a:solidFill>
                  <a:srgbClr val="984807"/>
                </a:solidFill>
              </a:rPr>
              <a:t> – 201</a:t>
            </a:r>
            <a:r>
              <a:rPr lang="en-US" sz="2700" smtClean="0">
                <a:solidFill>
                  <a:srgbClr val="984807"/>
                </a:solidFill>
              </a:rPr>
              <a:t>6</a:t>
            </a:r>
            <a:r>
              <a:rPr lang="ru-RU" sz="2700" smtClean="0">
                <a:solidFill>
                  <a:srgbClr val="984807"/>
                </a:solidFill>
              </a:rPr>
              <a:t> н.р.</a:t>
            </a:r>
            <a:r>
              <a:rPr lang="en-US" sz="2700" smtClean="0">
                <a:solidFill>
                  <a:srgbClr val="984807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rgbClr val="984807"/>
              </a:solidFill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50" y="3150"/>
            <a:ext cx="7000892" cy="26431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5816600" y="4797425"/>
            <a:ext cx="333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FF0000"/>
                </a:solidFill>
              </a:rPr>
              <a:t>Державні символи</a:t>
            </a:r>
            <a:endParaRPr lang="uk-UA" smtClean="0"/>
          </a:p>
        </p:txBody>
      </p:sp>
      <p:pic>
        <p:nvPicPr>
          <p:cNvPr id="16386" name="Рисунок 2" descr="герб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341438"/>
            <a:ext cx="21177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25" y="4652963"/>
            <a:ext cx="2859088" cy="1754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Тризуб, немов сім'я єдина, </a:t>
            </a:r>
            <a:br>
              <a:rPr lang="uk-UA">
                <a:latin typeface="Calibri" pitchFamily="34" charset="0"/>
              </a:rPr>
            </a:br>
            <a:r>
              <a:rPr lang="uk-UA">
                <a:latin typeface="Calibri" pitchFamily="34" charset="0"/>
              </a:rPr>
              <a:t>Де тато, мама і дитина </a:t>
            </a:r>
            <a:br>
              <a:rPr lang="uk-UA">
                <a:latin typeface="Calibri" pitchFamily="34" charset="0"/>
              </a:rPr>
            </a:br>
            <a:r>
              <a:rPr lang="uk-UA">
                <a:latin typeface="Calibri" pitchFamily="34" charset="0"/>
              </a:rPr>
              <a:t>Живуть у мирі і любові </a:t>
            </a:r>
            <a:br>
              <a:rPr lang="uk-UA">
                <a:latin typeface="Calibri" pitchFamily="34" charset="0"/>
              </a:rPr>
            </a:br>
            <a:r>
              <a:rPr lang="uk-UA">
                <a:latin typeface="Calibri" pitchFamily="34" charset="0"/>
              </a:rPr>
              <a:t>На Україні вольній, новій.</a:t>
            </a:r>
          </a:p>
          <a:p>
            <a:r>
              <a:rPr lang="uk-UA" b="1">
                <a:latin typeface="Calibri" pitchFamily="34" charset="0"/>
              </a:rPr>
              <a:t>В. Паронова</a:t>
            </a:r>
            <a:endParaRPr lang="uk-UA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8175" y="4652963"/>
            <a:ext cx="2249488" cy="1477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Прапор наш, як літо, </a:t>
            </a:r>
            <a:br>
              <a:rPr lang="uk-UA">
                <a:latin typeface="Calibri" pitchFamily="34" charset="0"/>
              </a:rPr>
            </a:br>
            <a:r>
              <a:rPr lang="uk-UA">
                <a:latin typeface="Calibri" pitchFamily="34" charset="0"/>
              </a:rPr>
              <a:t>В сонці майорить. </a:t>
            </a:r>
          </a:p>
          <a:p>
            <a:r>
              <a:rPr lang="uk-UA">
                <a:latin typeface="Calibri" pitchFamily="34" charset="0"/>
              </a:rPr>
              <a:t>По долині – жито,</a:t>
            </a:r>
          </a:p>
          <a:p>
            <a:r>
              <a:rPr lang="uk-UA">
                <a:latin typeface="Calibri" pitchFamily="34" charset="0"/>
              </a:rPr>
              <a:t>По горі – блакить</a:t>
            </a:r>
            <a:br>
              <a:rPr lang="uk-UA">
                <a:latin typeface="Calibri" pitchFamily="34" charset="0"/>
              </a:rPr>
            </a:br>
            <a:r>
              <a:rPr lang="uk-UA" b="1">
                <a:latin typeface="Calibri" pitchFamily="34" charset="0"/>
              </a:rPr>
              <a:t>Д. Павличко</a:t>
            </a:r>
            <a:endParaRPr lang="uk-UA">
              <a:latin typeface="Calibri" pitchFamily="34" charset="0"/>
            </a:endParaRPr>
          </a:p>
        </p:txBody>
      </p:sp>
      <p:pic>
        <p:nvPicPr>
          <p:cNvPr id="16389" name="Рисунок 6" descr="flag-ukrainy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341438"/>
            <a:ext cx="35560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2627313" y="4292600"/>
            <a:ext cx="90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FF0000"/>
                </a:solidFill>
                <a:latin typeface="Calibri" pitchFamily="34" charset="0"/>
              </a:rPr>
              <a:t>прапор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516688" y="4292600"/>
            <a:ext cx="62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FF0000"/>
                </a:solidFill>
                <a:latin typeface="Calibri" pitchFamily="34" charset="0"/>
              </a:rPr>
              <a:t>герб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1143000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FF0000"/>
                </a:solidFill>
              </a:rPr>
              <a:t>Державні символи</a:t>
            </a:r>
          </a:p>
        </p:txBody>
      </p:sp>
      <p:sp>
        <p:nvSpPr>
          <p:cNvPr id="17410" name="Содержимое 5"/>
          <p:cNvSpPr>
            <a:spLocks noGrp="1"/>
          </p:cNvSpPr>
          <p:nvPr>
            <p:ph idx="1"/>
          </p:nvPr>
        </p:nvSpPr>
        <p:spPr>
          <a:xfrm>
            <a:off x="1857375" y="1600200"/>
            <a:ext cx="6746875" cy="2549525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Гімн – головна пісня країни.</a:t>
            </a:r>
          </a:p>
          <a:p>
            <a:pPr eaLnBrk="1" hangingPunct="1">
              <a:buFont typeface="Arial" charset="0"/>
              <a:buNone/>
            </a:pPr>
            <a:r>
              <a:rPr lang="uk-UA" smtClean="0"/>
              <a:t>«Ще не вмерла Україна»</a:t>
            </a:r>
          </a:p>
          <a:p>
            <a:pPr eaLnBrk="1" hangingPunct="1">
              <a:buFont typeface="Arial" charset="0"/>
              <a:buNone/>
            </a:pPr>
            <a:r>
              <a:rPr lang="uk-UA" smtClean="0"/>
              <a:t>Сл. Павла Чубинського</a:t>
            </a:r>
          </a:p>
          <a:p>
            <a:pPr eaLnBrk="1" hangingPunct="1">
              <a:buFont typeface="Arial" charset="0"/>
              <a:buNone/>
            </a:pPr>
            <a:r>
              <a:rPr lang="uk-UA" smtClean="0"/>
              <a:t>Муз. Михайла Вербицького</a:t>
            </a: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Рисунок 10" descr="IMGP87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365625"/>
            <a:ext cx="15255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m_megamarsh_12-2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4618038"/>
            <a:ext cx="2622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___57_250x20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4618038"/>
            <a:ext cx="22494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019925" y="292893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17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FF0000"/>
                </a:solidFill>
              </a:rPr>
              <a:t>Народні символи</a:t>
            </a:r>
          </a:p>
        </p:txBody>
      </p:sp>
      <p:pic>
        <p:nvPicPr>
          <p:cNvPr id="3" name="Рисунок 2" descr="кал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1592640" cy="1512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8109" y="3022080"/>
            <a:ext cx="2326155" cy="1512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руш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410" y="4739008"/>
            <a:ext cx="1373543" cy="1980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хліб і сі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022080"/>
            <a:ext cx="2250001" cy="1512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вишивавн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6881" y="2788080"/>
            <a:ext cx="1622365" cy="1980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верб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6073" y="2788080"/>
            <a:ext cx="1564450" cy="1980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віно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28064" y="1196752"/>
            <a:ext cx="2020234" cy="1512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чорнобривці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13494" y="980728"/>
            <a:ext cx="1550770" cy="1512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barvino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264" y="4973008"/>
            <a:ext cx="2016000" cy="1512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malv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4973008"/>
            <a:ext cx="2015999" cy="1512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FF0000"/>
                </a:solidFill>
              </a:rPr>
              <a:t>Видатні українці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196975"/>
            <a:ext cx="2214563" cy="2922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63938" y="4365625"/>
            <a:ext cx="1838325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FF0000"/>
                </a:solidFill>
                <a:latin typeface="Calibri" pitchFamily="34" charset="0"/>
              </a:rPr>
              <a:t>Ярослав Мудрий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2679700" cy="3635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4941888"/>
            <a:ext cx="2203450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FF0000"/>
                </a:solidFill>
                <a:latin typeface="Calibri" pitchFamily="34" charset="0"/>
              </a:rPr>
              <a:t>Володимир Великий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213" y="1196975"/>
            <a:ext cx="2532062" cy="3635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00788" y="5013325"/>
            <a:ext cx="236537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FF0000"/>
                </a:solidFill>
                <a:latin typeface="Calibri" pitchFamily="34" charset="0"/>
              </a:rPr>
              <a:t>Богдан Хмельницький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FF0000"/>
                </a:solidFill>
              </a:rPr>
              <a:t>Видатні українці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2428875" cy="3314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581525"/>
            <a:ext cx="2124075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FF0000"/>
                </a:solidFill>
                <a:latin typeface="Calibri" pitchFamily="34" charset="0"/>
              </a:rPr>
              <a:t>Григорій Сковорода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268413"/>
            <a:ext cx="2551112" cy="32400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92500" y="4652963"/>
            <a:ext cx="1773238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FF0000"/>
                </a:solidFill>
                <a:latin typeface="Calibri" pitchFamily="34" charset="0"/>
              </a:rPr>
              <a:t>Тарас Шевченко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268413"/>
            <a:ext cx="2232025" cy="3257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59563" y="4652963"/>
            <a:ext cx="15462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FF0000"/>
                </a:solidFill>
                <a:latin typeface="Calibri" pitchFamily="34" charset="0"/>
              </a:rPr>
              <a:t>Леся Українка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smtClean="0">
                <a:solidFill>
                  <a:srgbClr val="FFFF00"/>
                </a:solidFill>
                <a:latin typeface="Arial" charset="0"/>
              </a:rPr>
              <a:t>Ми  -  українці,  я  і  ти!</a:t>
            </a:r>
            <a:r>
              <a:rPr lang="ru-RU" sz="4000" b="1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4000" b="1" smtClean="0">
                <a:solidFill>
                  <a:srgbClr val="FFFF00"/>
                </a:solidFill>
                <a:latin typeface="Arial" charset="0"/>
              </a:rPr>
            </a:br>
            <a:endParaRPr lang="uk-UA" sz="4000" b="1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2530" name="Picture 2" descr="ifPortal.net - Віче до Дня Незалежності України (фото)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9513" y="1600200"/>
            <a:ext cx="6784975" cy="45259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26</TotalTime>
  <Words>180</Words>
  <Application>Microsoft Office PowerPoint</Application>
  <PresentationFormat>Экран (4:3)</PresentationFormat>
  <Paragraphs>41</Paragraphs>
  <Slides>20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2</vt:lpstr>
      <vt:lpstr>Слайд 1</vt:lpstr>
      <vt:lpstr>Слайд 2</vt:lpstr>
      <vt:lpstr>Слайд 3</vt:lpstr>
      <vt:lpstr>Державні символи</vt:lpstr>
      <vt:lpstr>Державні символи</vt:lpstr>
      <vt:lpstr>Народні символи</vt:lpstr>
      <vt:lpstr>Видатні українці</vt:lpstr>
      <vt:lpstr>Видатні українці</vt:lpstr>
      <vt:lpstr>Ми  -  українці,  я  і  ти! </vt:lpstr>
      <vt:lpstr>24 серпня – День незалежності України </vt:lpstr>
      <vt:lpstr>Слайд 11</vt:lpstr>
      <vt:lpstr>Слайд 12</vt:lpstr>
      <vt:lpstr>Слайд 13</vt:lpstr>
      <vt:lpstr>Слайд 14</vt:lpstr>
      <vt:lpstr>Слайд 15</vt:lpstr>
      <vt:lpstr>Слайд 16</vt:lpstr>
      <vt:lpstr>Українці – захисники своєї країни</vt:lpstr>
      <vt:lpstr>Українці – захисники своєї країни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6</cp:revision>
  <dcterms:created xsi:type="dcterms:W3CDTF">2014-08-11T12:50:31Z</dcterms:created>
  <dcterms:modified xsi:type="dcterms:W3CDTF">2015-08-31T19:01:53Z</dcterms:modified>
</cp:coreProperties>
</file>