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/>
        <a:cs typeface="DejaVu San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/>
        <a:cs typeface="DejaVu San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/>
        <a:cs typeface="DejaVu San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/>
        <a:cs typeface="DejaVu San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24" y="-3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7E936-2700-4ADE-91E5-CCFC32BFF99E}" type="datetimeFigureOut">
              <a:rPr lang="uk-UA"/>
              <a:pPr>
                <a:defRPr/>
              </a:pPr>
              <a:t>08.12.2015</a:t>
            </a:fld>
            <a:endParaRPr lang="uk-UA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EC00-3B0E-4505-BE47-7AEB726D9C6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AD25A-613B-4107-AE0A-D483350F6C86}" type="datetimeFigureOut">
              <a:rPr lang="uk-UA"/>
              <a:pPr>
                <a:defRPr/>
              </a:pPr>
              <a:t>08.12.2015</a:t>
            </a:fld>
            <a:endParaRPr lang="uk-UA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9F4CD-8F24-470F-AD51-3B3A2611B3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BF86-7F00-42C9-8AFB-B6C7A0A512EA}" type="datetimeFigureOut">
              <a:rPr lang="uk-UA"/>
              <a:pPr>
                <a:defRPr/>
              </a:pPr>
              <a:t>08.12.2015</a:t>
            </a:fld>
            <a:endParaRPr lang="uk-UA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74186-F91B-46D9-86E9-75E78832EE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84275-144F-418F-A5D7-72113B8EDA61}" type="datetimeFigureOut">
              <a:rPr lang="uk-UA"/>
              <a:pPr>
                <a:defRPr/>
              </a:pPr>
              <a:t>08.12.2015</a:t>
            </a:fld>
            <a:endParaRPr lang="uk-UA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48CC2-D518-4102-865E-6D9C5CB281F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87EC-B67B-421D-A696-5A40F2C4594E}" type="datetimeFigureOut">
              <a:rPr lang="uk-UA"/>
              <a:pPr>
                <a:defRPr/>
              </a:pPr>
              <a:t>08.12.2015</a:t>
            </a:fld>
            <a:endParaRPr lang="uk-UA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7BA5-E033-4167-A807-C85B828D0E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1EC48-596B-4DF2-BD80-74F049EF22D6}" type="datetimeFigureOut">
              <a:rPr lang="uk-UA"/>
              <a:pPr>
                <a:defRPr/>
              </a:pPr>
              <a:t>08.12.2015</a:t>
            </a:fld>
            <a:endParaRPr lang="uk-UA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F9785-4331-41F0-A406-C28159A1A5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A2C75-A42E-4211-A0D7-80BB0CBE1DC6}" type="datetimeFigureOut">
              <a:rPr lang="uk-UA"/>
              <a:pPr>
                <a:defRPr/>
              </a:pPr>
              <a:t>08.12.2015</a:t>
            </a:fld>
            <a:endParaRPr lang="uk-UA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6F9E-3429-4E5E-91D2-F0F44F6123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86639-A122-4577-9827-C10683248258}" type="datetimeFigureOut">
              <a:rPr lang="uk-UA"/>
              <a:pPr>
                <a:defRPr/>
              </a:pPr>
              <a:t>08.12.2015</a:t>
            </a:fld>
            <a:endParaRPr lang="uk-UA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37B7D-0D4D-430E-80D7-FCC8614949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5D56-0B73-4553-9D05-218D9E3CFFE4}" type="datetimeFigureOut">
              <a:rPr lang="uk-UA"/>
              <a:pPr>
                <a:defRPr/>
              </a:pPr>
              <a:t>08.12.2015</a:t>
            </a:fld>
            <a:endParaRPr lang="uk-UA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4B1A2-A47D-4D05-A75F-D8CA99E327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6ADD-85F7-4405-9600-F809793FB59B}" type="datetimeFigureOut">
              <a:rPr lang="uk-UA"/>
              <a:pPr>
                <a:defRPr/>
              </a:pPr>
              <a:t>08.12.2015</a:t>
            </a:fld>
            <a:endParaRPr lang="uk-UA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4FA6A-C2BD-41D2-BF36-5895DFA59A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F629-048C-4680-B527-848E315397C9}" type="datetimeFigureOut">
              <a:rPr lang="uk-UA"/>
              <a:pPr>
                <a:defRPr/>
              </a:pPr>
              <a:t>08.12.2015</a:t>
            </a:fld>
            <a:endParaRPr lang="uk-UA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0E150-93B3-44A3-AF4F-8CE9B63F3A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73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4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4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4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4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4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4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74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574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574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  <p:sp>
              <p:nvSpPr>
                <p:cNvPr id="574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uk-UA"/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388D95-5AE1-43B1-A4AE-04982E3D4F64}" type="datetimeFigureOut">
              <a:rPr lang="uk-UA"/>
              <a:pPr>
                <a:defRPr/>
              </a:pPr>
              <a:t>08.12.2015</a:t>
            </a:fld>
            <a:endParaRPr lang="uk-UA"/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BC5EBB6-091C-497A-8571-50734878EC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9400"/>
            <a:ext cx="8231188" cy="1138238"/>
          </a:xfrm>
        </p:spPr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/>
              <a:t>     </a:t>
            </a:r>
            <a:r>
              <a:rPr lang="uk-UA" altLang="ru-RU" b="1" i="1">
                <a:solidFill>
                  <a:srgbClr val="FF0000"/>
                </a:solidFill>
              </a:rPr>
              <a:t>ТВІЙ ДРУГ - КНИГА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03800" y="5300663"/>
            <a:ext cx="3684588" cy="827087"/>
          </a:xfrm>
        </p:spPr>
        <p:txBody>
          <a:bodyPr lIns="90000" tIns="46800" rIns="90000" bIns="46800"/>
          <a:lstStyle/>
          <a:p>
            <a:pPr indent="-341313">
              <a:lnSpc>
                <a:spcPct val="80000"/>
              </a:lnSpc>
              <a:buFont typeface="Wingdings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1800" b="1" smtClean="0">
                <a:effectLst/>
              </a:rPr>
              <a:t>Вчитель початкових класів Борщівського НВК</a:t>
            </a:r>
          </a:p>
          <a:p>
            <a:pPr indent="-341313">
              <a:lnSpc>
                <a:spcPct val="80000"/>
              </a:lnSpc>
              <a:buFont typeface="Wingdings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1800" b="1" smtClean="0">
                <a:effectLst/>
              </a:rPr>
              <a:t>            Фурман А.Р.</a:t>
            </a:r>
          </a:p>
          <a:p>
            <a:pPr indent="-341313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uk-UA" altLang="ru-RU" sz="180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49545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336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600" decel="100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1600" decel="100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600" decel="100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600" decel="100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4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4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600" decel="100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600" decel="100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600" decel="100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600" decel="100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4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4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9400"/>
            <a:ext cx="8231188" cy="1138238"/>
          </a:xfrm>
        </p:spPr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b="1" i="1">
                <a:solidFill>
                  <a:srgbClr val="FF0000"/>
                </a:solidFill>
              </a:rPr>
              <a:t>Не можна: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31188" cy="4527550"/>
          </a:xfrm>
        </p:spPr>
        <p:txBody>
          <a:bodyPr lIns="90000" tIns="46800" rIns="90000" bIns="46800"/>
          <a:lstStyle/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/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/>
              <a:t>перегинати книгу;</a:t>
            </a:r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/>
              <a:t>робити записи на сторінках;</a:t>
            </a:r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/>
              <a:t>замість закладки користуватись ручкою, олівцем чи лінійкою;</a:t>
            </a:r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/>
              <a:t>робити записи ручкою;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292600"/>
            <a:ext cx="30353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36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31188" cy="4527550"/>
          </a:xfrm>
        </p:spPr>
        <p:txBody>
          <a:bodyPr lIns="90000" tIns="46800" rIns="90000" bIns="46800"/>
          <a:lstStyle/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600" b="1"/>
              <a:t>класти у книги різні предмети;</a:t>
            </a:r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600" b="1"/>
              <a:t>слинити пальці, коли перегортаєте сторінки;</a:t>
            </a:r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600" b="1"/>
              <a:t>читати книги під час їжі.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652963"/>
            <a:ext cx="4679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33375"/>
            <a:ext cx="20161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04813"/>
            <a:ext cx="1944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33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31188" cy="1141412"/>
          </a:xfrm>
        </p:spPr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sz="4000"/>
              <a:t>                    </a:t>
            </a:r>
            <a:r>
              <a:rPr lang="en-US" altLang="ru-RU" sz="4000"/>
              <a:t>     </a:t>
            </a:r>
            <a:r>
              <a:rPr lang="uk-UA" altLang="ru-RU" sz="4000" b="1" i="1">
                <a:solidFill>
                  <a:srgbClr val="FF0000"/>
                </a:solidFill>
              </a:rPr>
              <a:t>Запам’ятайте: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3927475" cy="4513263"/>
          </a:xfrm>
        </p:spPr>
        <p:txBody>
          <a:bodyPr lIns="90000" tIns="46800" rIns="90000" bIns="46800"/>
          <a:lstStyle/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 sz="1800"/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1800"/>
              <a:t>                                                        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1800"/>
              <a:t>                                                                                                                                                          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1800"/>
              <a:t>                                                                                     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 sz="1800"/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1800"/>
              <a:t>                                                                             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 sz="1800"/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 sz="1800"/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 sz="1800"/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 sz="1800"/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 sz="1800"/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1800"/>
              <a:t>                                                  	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1800"/>
              <a:t>                            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51375" y="1268413"/>
            <a:ext cx="4037013" cy="5329237"/>
          </a:xfrm>
        </p:spPr>
        <p:txBody>
          <a:bodyPr lIns="90000" tIns="46800" rIns="90000" bIns="46800"/>
          <a:lstStyle/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 sz="1400"/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b="1"/>
              <a:t>Книга – всенародне добро!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 b="1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b="1"/>
              <a:t>Читайте!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 b="1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b="1"/>
              <a:t>Любіть!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 b="1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b="1"/>
              <a:t>Бережіть книги!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b="1"/>
              <a:t>Станьте читачем бібліотеки!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3781425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28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765175"/>
            <a:ext cx="7772400" cy="2287588"/>
          </a:xfrm>
        </p:spPr>
        <p:txBody>
          <a:bodyPr lIns="90000" tIns="46800" rIns="90000" bIns="46800" anchor="t" anchorCtr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sz="4800" b="1" i="1">
                <a:solidFill>
                  <a:srgbClr val="FF0000"/>
                </a:solidFill>
              </a:rPr>
              <a:t>   Книги читати – усе   </a:t>
            </a:r>
            <a:br>
              <a:rPr lang="uk-UA" altLang="ru-RU" sz="4800" b="1" i="1">
                <a:solidFill>
                  <a:srgbClr val="FF0000"/>
                </a:solidFill>
              </a:rPr>
            </a:br>
            <a:r>
              <a:rPr lang="uk-UA" altLang="ru-RU" sz="4800" b="1" i="1">
                <a:solidFill>
                  <a:srgbClr val="FF0000"/>
                </a:solidFill>
              </a:rPr>
              <a:t>             знати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2349500"/>
            <a:ext cx="7194550" cy="2501900"/>
          </a:xfrm>
        </p:spPr>
        <p:txBody>
          <a:bodyPr lIns="90000" tIns="46800" rIns="90000" bIns="46800"/>
          <a:lstStyle/>
          <a:p>
            <a:pPr marL="0" indent="0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sz="3600" b="1"/>
              <a:t>“Читання – це мистецтво, і треба знати, як читати.”</a:t>
            </a:r>
          </a:p>
          <a:p>
            <a:pPr marL="0" indent="0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sz="3600" b="1"/>
              <a:t>                               Е.Фаге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9700" y="3328988"/>
            <a:ext cx="26543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508500"/>
            <a:ext cx="21605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28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914400"/>
            <a:ext cx="8385175" cy="3751263"/>
          </a:xfrm>
        </p:spPr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sz="4000"/>
              <a:t>    </a:t>
            </a:r>
            <a:r>
              <a:rPr lang="uk-UA" altLang="ru-RU" b="1" i="1">
                <a:solidFill>
                  <a:srgbClr val="FF0000"/>
                </a:solidFill>
              </a:rPr>
              <a:t>Книга – найбільше диво                 </a:t>
            </a:r>
            <a:br>
              <a:rPr lang="uk-UA" altLang="ru-RU" b="1" i="1">
                <a:solidFill>
                  <a:srgbClr val="FF0000"/>
                </a:solidFill>
              </a:rPr>
            </a:br>
            <a:r>
              <a:rPr lang="uk-UA" altLang="ru-RU" b="1" i="1">
                <a:solidFill>
                  <a:srgbClr val="FF0000"/>
                </a:solidFill>
              </a:rPr>
              <a:t>      з усіх див, створених           </a:t>
            </a:r>
            <a:br>
              <a:rPr lang="uk-UA" altLang="ru-RU" b="1" i="1">
                <a:solidFill>
                  <a:srgbClr val="FF0000"/>
                </a:solidFill>
              </a:rPr>
            </a:br>
            <a:r>
              <a:rPr lang="uk-UA" altLang="ru-RU" b="1" i="1">
                <a:solidFill>
                  <a:srgbClr val="FF0000"/>
                </a:solidFill>
              </a:rPr>
              <a:t>               людством</a:t>
            </a:r>
            <a:r>
              <a:rPr lang="uk-UA" altLang="ru-RU" sz="4000"/>
              <a:t>                  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8231188" cy="4527550"/>
          </a:xfrm>
        </p:spPr>
        <p:txBody>
          <a:bodyPr lIns="90000" tIns="46800" rIns="90000" bIns="46800"/>
          <a:lstStyle/>
          <a:p>
            <a:pPr indent="-341313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/>
              <a:t>    </a:t>
            </a:r>
          </a:p>
          <a:p>
            <a:pPr indent="-341313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/>
              <a:t>         </a:t>
            </a:r>
          </a:p>
          <a:p>
            <a:pPr indent="-341313" eaLnBrk="1" hangingPunct="1">
              <a:buClr>
                <a:srgbClr val="99FF66"/>
              </a:buClr>
              <a:buFont typeface="Wingdings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uk-UA" altLang="ru-RU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216525" y="1905000"/>
            <a:ext cx="39274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/>
          <a:lstStyle/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Книга – мудрий друг, який не вміючи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говорити, розказує про незвичайні 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пригоди,  подорожі та чудеса.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Сторінки книг розказують про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історію нашої держави, про життя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народів різних країн, про видатних 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вчених і мандрівників, досягнення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науки і техніки.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Clr>
                <a:srgbClr val="99FF66"/>
              </a:buClr>
              <a:buSzPct val="100000"/>
              <a:buFont typeface="Wingdings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uk-UA" altLang="ru-RU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Про зірки на небі й далекі планети,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про безкраї простори  космосу, про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рослини і тварини.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Про все, що нас оточує.  </a:t>
            </a:r>
            <a:endParaRPr lang="en-US" altLang="ru-RU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uk-UA" altLang="ru-RU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Бажаю вам подружитися з книгою, 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яка допоможе пізнати навколишній світ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і розширити  ваші знання!</a:t>
            </a:r>
          </a:p>
          <a:p>
            <a:pPr marL="342900" indent="-341313">
              <a:lnSpc>
                <a:spcPct val="80000"/>
              </a:lnSpc>
              <a:spcBef>
                <a:spcPts val="300"/>
              </a:spcBef>
              <a:buClr>
                <a:srgbClr val="99FF66"/>
              </a:buClr>
              <a:buSzPct val="100000"/>
              <a:buFont typeface="Wingdings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uk-UA" altLang="ru-RU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420938"/>
            <a:ext cx="30607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48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3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3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3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3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3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3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3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3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3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8" dur="3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3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3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3" dur="3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3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3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0" dur="3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30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30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5" dur="30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30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30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30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3000" fill="hold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3000" fill="hold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5" dur="3000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3000" fill="hold"/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3000" fill="hold"/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0" dur="3000"/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3000" fill="hold"/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3000" fill="hold"/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5" dur="3000"/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0"/>
            <a:ext cx="8385175" cy="4970463"/>
          </a:xfrm>
        </p:spPr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sz="4000"/>
              <a:t/>
            </a:r>
            <a:br>
              <a:rPr lang="uk-UA" altLang="ru-RU" sz="4000"/>
            </a:br>
            <a:r>
              <a:rPr lang="uk-UA" altLang="ru-RU" sz="4000"/>
              <a:t/>
            </a:r>
            <a:br>
              <a:rPr lang="uk-UA" altLang="ru-RU" sz="4000"/>
            </a:br>
            <a:r>
              <a:rPr lang="uk-UA" altLang="ru-RU" sz="4000"/>
              <a:t>        </a:t>
            </a:r>
            <a:r>
              <a:rPr lang="uk-UA" altLang="ru-RU" b="1" i="1">
                <a:solidFill>
                  <a:srgbClr val="FF0000"/>
                </a:solidFill>
              </a:rPr>
              <a:t>Герої, з якими ви  </a:t>
            </a:r>
            <a:br>
              <a:rPr lang="uk-UA" altLang="ru-RU" b="1" i="1">
                <a:solidFill>
                  <a:srgbClr val="FF0000"/>
                </a:solidFill>
              </a:rPr>
            </a:br>
            <a:r>
              <a:rPr lang="uk-UA" altLang="ru-RU" b="1" i="1">
                <a:solidFill>
                  <a:srgbClr val="FF0000"/>
                </a:solidFill>
              </a:rPr>
              <a:t> зустрінетесь на сторінках  </a:t>
            </a:r>
            <a:br>
              <a:rPr lang="uk-UA" altLang="ru-RU" b="1" i="1">
                <a:solidFill>
                  <a:srgbClr val="FF0000"/>
                </a:solidFill>
              </a:rPr>
            </a:br>
            <a:r>
              <a:rPr lang="uk-UA" altLang="ru-RU" b="1" i="1">
                <a:solidFill>
                  <a:srgbClr val="FF0000"/>
                </a:solidFill>
              </a:rPr>
              <a:t>     книг, стануть вашими    </a:t>
            </a:r>
            <a:br>
              <a:rPr lang="uk-UA" altLang="ru-RU" b="1" i="1">
                <a:solidFill>
                  <a:srgbClr val="FF0000"/>
                </a:solidFill>
              </a:rPr>
            </a:br>
            <a:r>
              <a:rPr lang="uk-UA" altLang="ru-RU" b="1" i="1">
                <a:solidFill>
                  <a:srgbClr val="FF0000"/>
                </a:solidFill>
              </a:rPr>
              <a:t>         вірними друзями</a:t>
            </a:r>
            <a:r>
              <a:rPr lang="uk-UA" altLang="ru-RU" sz="4000"/>
              <a:t>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8231188" cy="4527550"/>
          </a:xfrm>
        </p:spPr>
        <p:txBody>
          <a:bodyPr lIns="90000" tIns="46800" rIns="90000" bIns="46800"/>
          <a:lstStyle/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/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284538"/>
            <a:ext cx="20161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860800"/>
            <a:ext cx="21605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32845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28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1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609600"/>
            <a:ext cx="8385175" cy="3141663"/>
          </a:xfrm>
        </p:spPr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sz="4000"/>
              <a:t>               </a:t>
            </a:r>
            <a:br>
              <a:rPr lang="uk-UA" altLang="ru-RU" sz="4000"/>
            </a:br>
            <a:r>
              <a:rPr lang="uk-UA" altLang="ru-RU" sz="4000"/>
              <a:t>                </a:t>
            </a:r>
            <a:r>
              <a:rPr lang="uk-UA" altLang="ru-RU" b="1" i="1">
                <a:solidFill>
                  <a:srgbClr val="FF0000"/>
                </a:solidFill>
              </a:rPr>
              <a:t>Цінуйте книгу , як                          </a:t>
            </a:r>
            <a:br>
              <a:rPr lang="uk-UA" altLang="ru-RU" b="1" i="1">
                <a:solidFill>
                  <a:srgbClr val="FF0000"/>
                </a:solidFill>
              </a:rPr>
            </a:br>
            <a:r>
              <a:rPr lang="uk-UA" altLang="ru-RU" b="1" i="1">
                <a:solidFill>
                  <a:srgbClr val="FF0000"/>
                </a:solidFill>
              </a:rPr>
              <a:t>               найбільшу святість</a:t>
            </a:r>
            <a:r>
              <a:rPr lang="uk-UA" altLang="ru-RU" sz="4000"/>
              <a:t>                   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31188" cy="4527550"/>
          </a:xfrm>
        </p:spPr>
        <p:txBody>
          <a:bodyPr lIns="90000" tIns="46800" rIns="90000" bIns="46800"/>
          <a:lstStyle/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/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600" b="1"/>
              <a:t>Книга завжди буде вам найкращим другом, порадником і вчителем.</a:t>
            </a:r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uk-UA" altLang="ru-RU" sz="3600" b="1"/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600" b="1"/>
              <a:t>Дружіть з нею.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221163"/>
            <a:ext cx="24844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49275"/>
            <a:ext cx="2627312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28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21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31188" cy="1141412"/>
          </a:xfrm>
        </p:spPr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/>
              <a:t> </a:t>
            </a:r>
            <a:r>
              <a:rPr lang="uk-UA" altLang="ru-RU" b="1" i="1"/>
              <a:t>Книжечка шукає друзів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31188" cy="4527550"/>
          </a:xfrm>
        </p:spPr>
        <p:txBody>
          <a:bodyPr lIns="90000" tIns="46800" rIns="90000" bIns="46800"/>
          <a:lstStyle/>
          <a:p>
            <a:pPr indent="-341313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/>
              <a:t> </a:t>
            </a:r>
            <a:r>
              <a:rPr lang="uk-UA" altLang="ru-RU" sz="3600" b="1"/>
              <a:t>Дружба з книгою – це свято,</a:t>
            </a:r>
          </a:p>
          <a:p>
            <a:pPr indent="-341313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3600" b="1"/>
              <a:t> Не було б його у нас,</a:t>
            </a:r>
          </a:p>
          <a:p>
            <a:pPr indent="-341313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3600" b="1"/>
              <a:t> Ми б не знали так багато</a:t>
            </a:r>
          </a:p>
          <a:p>
            <a:pPr indent="-341313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3600" b="1"/>
              <a:t> Про новий і давній час.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484313"/>
            <a:ext cx="1905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084763"/>
            <a:ext cx="521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28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31188" cy="4527550"/>
          </a:xfrm>
        </p:spPr>
        <p:txBody>
          <a:bodyPr lIns="90000" tIns="46800" rIns="90000" bIns="46800"/>
          <a:lstStyle/>
          <a:p>
            <a:pPr indent="-341313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/>
              <a:t> </a:t>
            </a:r>
            <a:r>
              <a:rPr lang="uk-UA" altLang="ru-RU" sz="3600" b="1"/>
              <a:t>Книги дружать з дітворою.</a:t>
            </a:r>
          </a:p>
          <a:p>
            <a:pPr indent="-341313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3600" b="1"/>
              <a:t> Полюби їх у житті – </a:t>
            </a:r>
          </a:p>
          <a:p>
            <a:pPr indent="-341313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3600" b="1"/>
              <a:t> І улюблені герої</a:t>
            </a:r>
          </a:p>
          <a:p>
            <a:pPr indent="-341313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3600" b="1"/>
              <a:t> Будуть друзями в путі.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781300"/>
            <a:ext cx="2565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5229225"/>
            <a:ext cx="2882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581525"/>
            <a:ext cx="38163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28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2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20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2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20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21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6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6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6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6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4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4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31188" cy="1141412"/>
          </a:xfrm>
        </p:spPr>
        <p:txBody>
          <a:bodyPr lIns="90000" tIns="46800" rIns="90000" bIns="46800" anchorCtr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/>
              <a:t>  </a:t>
            </a:r>
            <a:r>
              <a:rPr lang="uk-UA" altLang="ru-RU" b="1" i="1">
                <a:solidFill>
                  <a:srgbClr val="FF0000"/>
                </a:solidFill>
              </a:rPr>
              <a:t>Любіть і бережіть книги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31188" cy="4527550"/>
          </a:xfrm>
        </p:spPr>
        <p:txBody>
          <a:bodyPr lIns="90000" tIns="46800" rIns="90000" bIns="46800"/>
          <a:lstStyle/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altLang="ru-RU" sz="3600" b="1"/>
              <a:t>.</a:t>
            </a:r>
            <a:r>
              <a:rPr lang="uk-UA" altLang="ru-RU" sz="3600" b="1"/>
              <a:t>Носіть книги в папці або обгорнутими папером.</a:t>
            </a:r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600" b="1"/>
              <a:t>Читайте книги за чистим столом і з чистими руками.</a:t>
            </a:r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600" b="1"/>
              <a:t>Перегортайте сторінки книги за правий верхній куток.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445125"/>
            <a:ext cx="2160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5445125"/>
            <a:ext cx="248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33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6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0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6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6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6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6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4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4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8007350" cy="4297363"/>
          </a:xfrm>
        </p:spPr>
        <p:txBody>
          <a:bodyPr lIns="90000" tIns="46800" rIns="90000" bIns="46800"/>
          <a:lstStyle/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/>
              <a:t>Щоб не загубити місце в книжці, де ви закінчили читати, вкладіть закладку.</a:t>
            </a:r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/>
              <a:t>Прочитані книжки поверніть до бібліотеки, їх чекають інші читачі.</a:t>
            </a:r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/>
              <a:t>Не перегинайте книжку під час читання.</a:t>
            </a:r>
          </a:p>
          <a:p>
            <a:pPr marL="341313" indent="-341313" eaLnBrk="1" hangingPunct="1">
              <a:buClr>
                <a:srgbClr val="99FF66"/>
              </a:buClr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/>
              <a:t>Якщо книжка порвалась – обов’язково підклейте її.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33375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76250"/>
            <a:ext cx="248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36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DejaVu Sans"/>
            <a:cs typeface="DejaVu San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DejaVu Sans"/>
            <a:cs typeface="DejaVu Sans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273</Words>
  <Application>Microsoft Office PowerPoint</Application>
  <PresentationFormat>Экран (4:3)</PresentationFormat>
  <Paragraphs>82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DejaVu Sans</vt:lpstr>
      <vt:lpstr>Wingdings</vt:lpstr>
      <vt:lpstr>Times New Roman</vt:lpstr>
      <vt:lpstr>Круги</vt:lpstr>
      <vt:lpstr>Круги</vt:lpstr>
      <vt:lpstr>     ТВІЙ ДРУГ - КНИГА</vt:lpstr>
      <vt:lpstr>   Книги читати – усе                 знати</vt:lpstr>
      <vt:lpstr>    Книга – найбільше диво                        з усіх див, створених                           людством                   </vt:lpstr>
      <vt:lpstr>          Герої, з якими ви    зустрінетесь на сторінках        книг, стануть вашими              вірними друзями </vt:lpstr>
      <vt:lpstr>                                Цінуйте книгу , як                                          найбільшу святість                    </vt:lpstr>
      <vt:lpstr> Книжечка шукає друзів</vt:lpstr>
      <vt:lpstr>Слайд 7</vt:lpstr>
      <vt:lpstr>  Любіть і бережіть книги</vt:lpstr>
      <vt:lpstr>Слайд 9</vt:lpstr>
      <vt:lpstr>Не можна:</vt:lpstr>
      <vt:lpstr>Слайд 11</vt:lpstr>
      <vt:lpstr>                         Запам’ятайте: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misha-note</cp:lastModifiedBy>
  <cp:revision>61</cp:revision>
  <cp:lastPrinted>1601-01-01T00:00:00Z</cp:lastPrinted>
  <dcterms:created xsi:type="dcterms:W3CDTF">2011-01-06T10:32:01Z</dcterms:created>
  <dcterms:modified xsi:type="dcterms:W3CDTF">2015-12-07T22:22:20Z</dcterms:modified>
</cp:coreProperties>
</file>