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595E4-B76F-49FE-9680-45CB726E8159}" type="datetimeFigureOut">
              <a:rPr lang="uk-UA"/>
              <a:pPr>
                <a:defRPr/>
              </a:pPr>
              <a:t>16.11.2015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17A02-3E62-407F-B9B2-A54C2D9B1B0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3D96DA-EDBA-4B95-B391-3DAB2144FC2A}" type="datetimeFigureOut">
              <a:rPr lang="uk-UA"/>
              <a:pPr>
                <a:defRPr/>
              </a:pPr>
              <a:t>16.11.2015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357103-F9B6-4403-A953-8F03F659B06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12291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13315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14339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1536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16387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17411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latin typeface="Bookman Old Style" pitchFamily="18" charset="0"/>
              </a:rPr>
              <a:t>Використан</a:t>
            </a:r>
            <a:r>
              <a:rPr lang="uk-UA" sz="2800" smtClean="0">
                <a:latin typeface="Bookman Old Style" pitchFamily="18" charset="0"/>
              </a:rPr>
              <a:t>і джерела</a:t>
            </a:r>
          </a:p>
        </p:txBody>
      </p:sp>
      <p:pic>
        <p:nvPicPr>
          <p:cNvPr id="19459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4099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512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6147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7171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Для здорового харчування батьки купують</a:t>
            </a:r>
            <a:r>
              <a:rPr lang="en-US" sz="320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:</a:t>
            </a:r>
            <a:r>
              <a:rPr lang="uk-UA" sz="320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овочі, фрукти, м</a:t>
            </a:r>
            <a:r>
              <a:rPr lang="en-US" sz="320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’</a:t>
            </a:r>
            <a:r>
              <a:rPr lang="uk-UA" sz="320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ясні і молочні продукти </a:t>
            </a:r>
            <a:endParaRPr lang="uk-UA" sz="3200" dirty="0" smtClean="0">
              <a:ln w="635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8195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i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Привчають дітей робити ранкову гімнастику, займатися спортом, загартовуватися</a:t>
            </a:r>
            <a:r>
              <a:rPr lang="uk-UA" sz="1000" smtClean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9219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1024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11267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Экран (4:3)</PresentationFormat>
  <Paragraphs>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Calibri</vt:lpstr>
      <vt:lpstr>Arial</vt:lpstr>
      <vt:lpstr>Bookman Old Style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Привчають дітей робити ранкову гімнастику, займатися спортом, загартовуватися.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Використані джерела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Reinford</dc:creator>
  <cp:lastModifiedBy>misha-note</cp:lastModifiedBy>
  <cp:revision>2</cp:revision>
  <dcterms:created xsi:type="dcterms:W3CDTF">2013-11-15T14:53:20Z</dcterms:created>
  <dcterms:modified xsi:type="dcterms:W3CDTF">2015-11-16T19:13:29Z</dcterms:modified>
</cp:coreProperties>
</file>