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7" r:id="rId4"/>
    <p:sldId id="273" r:id="rId5"/>
    <p:sldId id="274" r:id="rId6"/>
    <p:sldId id="266" r:id="rId7"/>
    <p:sldId id="267" r:id="rId8"/>
    <p:sldId id="268" r:id="rId9"/>
    <p:sldId id="272" r:id="rId10"/>
    <p:sldId id="270" r:id="rId11"/>
    <p:sldId id="275" r:id="rId12"/>
    <p:sldId id="271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AB333"/>
    <a:srgbClr val="508927"/>
    <a:srgbClr val="DC6706"/>
    <a:srgbClr val="DABC08"/>
    <a:srgbClr val="90C226"/>
    <a:srgbClr val="F78819"/>
    <a:srgbClr val="93C331"/>
    <a:srgbClr val="D4E5BD"/>
    <a:srgbClr val="DFEB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603" autoAdjust="0"/>
    <p:restoredTop sz="94660"/>
  </p:normalViewPr>
  <p:slideViewPr>
    <p:cSldViewPr snapToGrid="0">
      <p:cViewPr>
        <p:scale>
          <a:sx n="73" d="100"/>
          <a:sy n="73" d="100"/>
        </p:scale>
        <p:origin x="1044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01676B-202F-4DAE-9AC3-37B7E9F138A0}" type="doc">
      <dgm:prSet loTypeId="urn:microsoft.com/office/officeart/2005/8/layout/radial1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7D9CA158-EA58-4A3E-8130-5E092BADB269}">
      <dgm:prSet phldrT="[Текст]" custT="1"/>
      <dgm:spPr/>
      <dgm:t>
        <a:bodyPr/>
        <a:lstStyle/>
        <a:p>
          <a:r>
            <a:rPr lang="en-US" sz="3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entury" panose="02040604050505020304" pitchFamily="18" charset="0"/>
            </a:rPr>
            <a:t>Key Competences</a:t>
          </a:r>
          <a:endParaRPr lang="ru-RU" sz="3600" b="1" dirty="0">
            <a:solidFill>
              <a:schemeClr val="tx1">
                <a:lumMod val="75000"/>
                <a:lumOff val="25000"/>
              </a:schemeClr>
            </a:solidFill>
            <a:latin typeface="Century" panose="02040604050505020304" pitchFamily="18" charset="0"/>
          </a:endParaRPr>
        </a:p>
      </dgm:t>
    </dgm:pt>
    <dgm:pt modelId="{3851CEC3-2D4A-4828-B2F7-CE7E3A74878F}" type="parTrans" cxnId="{934450A1-9CE1-428C-9080-4E8D3C14EF68}">
      <dgm:prSet/>
      <dgm:spPr/>
      <dgm:t>
        <a:bodyPr/>
        <a:lstStyle/>
        <a:p>
          <a:endParaRPr lang="ru-RU"/>
        </a:p>
      </dgm:t>
    </dgm:pt>
    <dgm:pt modelId="{F423184D-EE9B-43A3-A9A2-A269FB6D69DB}" type="sibTrans" cxnId="{934450A1-9CE1-428C-9080-4E8D3C14EF68}">
      <dgm:prSet/>
      <dgm:spPr/>
      <dgm:t>
        <a:bodyPr/>
        <a:lstStyle/>
        <a:p>
          <a:endParaRPr lang="ru-RU"/>
        </a:p>
      </dgm:t>
    </dgm:pt>
    <dgm:pt modelId="{6D9E45CC-B67F-4361-8052-056C2EEA232C}">
      <dgm:prSet phldrT="[Текст]" custT="1"/>
      <dgm:spPr/>
      <dgm:t>
        <a:bodyPr/>
        <a:lstStyle/>
        <a:p>
          <a:r>
            <a:rPr lang="en-US" sz="2400" dirty="0" smtClean="0"/>
            <a:t>social </a:t>
          </a:r>
          <a:r>
            <a:rPr lang="uk-UA" sz="2400" dirty="0" smtClean="0"/>
            <a:t> </a:t>
          </a:r>
          <a:endParaRPr lang="ru-RU" sz="2400" dirty="0"/>
        </a:p>
      </dgm:t>
    </dgm:pt>
    <dgm:pt modelId="{B9BF1B53-66E9-4BF6-9B58-A7C1812B34BF}" type="parTrans" cxnId="{011F7778-540F-47D6-A6BD-72D9CB42E2A8}">
      <dgm:prSet/>
      <dgm:spPr/>
      <dgm:t>
        <a:bodyPr/>
        <a:lstStyle/>
        <a:p>
          <a:endParaRPr lang="ru-RU"/>
        </a:p>
      </dgm:t>
    </dgm:pt>
    <dgm:pt modelId="{4F8DBB71-6133-4366-B51F-6944A27466C8}" type="sibTrans" cxnId="{011F7778-540F-47D6-A6BD-72D9CB42E2A8}">
      <dgm:prSet/>
      <dgm:spPr/>
      <dgm:t>
        <a:bodyPr/>
        <a:lstStyle/>
        <a:p>
          <a:endParaRPr lang="ru-RU"/>
        </a:p>
      </dgm:t>
    </dgm:pt>
    <dgm:pt modelId="{29E959D1-8DDC-4690-8B9D-C187B43C68DE}">
      <dgm:prSet phldrT="[Текст]" custT="1"/>
      <dgm:spPr/>
      <dgm:t>
        <a:bodyPr/>
        <a:lstStyle/>
        <a:p>
          <a:r>
            <a:rPr lang="en-US" sz="2400" dirty="0" smtClean="0">
              <a:latin typeface="Century" panose="02040604050505020304" pitchFamily="18" charset="0"/>
            </a:rPr>
            <a:t>communicative</a:t>
          </a:r>
          <a:endParaRPr lang="ru-RU" sz="2400" dirty="0">
            <a:latin typeface="Century" panose="02040604050505020304" pitchFamily="18" charset="0"/>
          </a:endParaRPr>
        </a:p>
      </dgm:t>
    </dgm:pt>
    <dgm:pt modelId="{6E1B76D3-4F9F-4057-A4F7-11E5528A55AA}" type="parTrans" cxnId="{6871C9A8-0143-475C-90DE-92B5589D0801}">
      <dgm:prSet/>
      <dgm:spPr/>
      <dgm:t>
        <a:bodyPr/>
        <a:lstStyle/>
        <a:p>
          <a:endParaRPr lang="ru-RU"/>
        </a:p>
      </dgm:t>
    </dgm:pt>
    <dgm:pt modelId="{75935EF1-E175-48B1-B8E5-E5F8727E7D8F}" type="sibTrans" cxnId="{6871C9A8-0143-475C-90DE-92B5589D0801}">
      <dgm:prSet/>
      <dgm:spPr/>
      <dgm:t>
        <a:bodyPr/>
        <a:lstStyle/>
        <a:p>
          <a:endParaRPr lang="ru-RU"/>
        </a:p>
      </dgm:t>
    </dgm:pt>
    <dgm:pt modelId="{61E6D82A-6715-4BE3-8061-B46FFE67A459}">
      <dgm:prSet phldrT="[Текст]" custT="1"/>
      <dgm:spPr/>
      <dgm:t>
        <a:bodyPr/>
        <a:lstStyle/>
        <a:p>
          <a:r>
            <a:rPr lang="en-US" sz="2400" dirty="0" smtClean="0">
              <a:latin typeface="Century" panose="02040604050505020304" pitchFamily="18" charset="0"/>
            </a:rPr>
            <a:t>self-</a:t>
          </a:r>
        </a:p>
        <a:p>
          <a:r>
            <a:rPr lang="en-US" sz="2400" dirty="0" smtClean="0">
              <a:latin typeface="Century" panose="02040604050505020304" pitchFamily="18" charset="0"/>
            </a:rPr>
            <a:t>educational</a:t>
          </a:r>
          <a:endParaRPr lang="ru-RU" sz="2400" dirty="0">
            <a:latin typeface="Century" panose="02040604050505020304" pitchFamily="18" charset="0"/>
          </a:endParaRPr>
        </a:p>
      </dgm:t>
    </dgm:pt>
    <dgm:pt modelId="{A1D8C40B-0332-4F65-B224-257718F21A2B}" type="parTrans" cxnId="{32D144F6-2873-4691-AA13-E152CDB2A66E}">
      <dgm:prSet/>
      <dgm:spPr/>
      <dgm:t>
        <a:bodyPr/>
        <a:lstStyle/>
        <a:p>
          <a:endParaRPr lang="ru-RU"/>
        </a:p>
      </dgm:t>
    </dgm:pt>
    <dgm:pt modelId="{B341D9D1-9111-44DB-AB94-D3A09EB2D2CE}" type="sibTrans" cxnId="{32D144F6-2873-4691-AA13-E152CDB2A66E}">
      <dgm:prSet/>
      <dgm:spPr/>
      <dgm:t>
        <a:bodyPr/>
        <a:lstStyle/>
        <a:p>
          <a:endParaRPr lang="ru-RU"/>
        </a:p>
      </dgm:t>
    </dgm:pt>
    <dgm:pt modelId="{BC6F8D8A-683A-4590-AF46-A275D1366103}">
      <dgm:prSet phldrT="[Текст]" custT="1"/>
      <dgm:spPr/>
      <dgm:t>
        <a:bodyPr/>
        <a:lstStyle/>
        <a:p>
          <a:r>
            <a:rPr lang="en-US" sz="2400" dirty="0" smtClean="0">
              <a:latin typeface="Century" panose="02040604050505020304" pitchFamily="18" charset="0"/>
            </a:rPr>
            <a:t>civic</a:t>
          </a:r>
          <a:endParaRPr lang="ru-RU" sz="2400" dirty="0">
            <a:latin typeface="Century" panose="02040604050505020304" pitchFamily="18" charset="0"/>
          </a:endParaRPr>
        </a:p>
      </dgm:t>
    </dgm:pt>
    <dgm:pt modelId="{BB36060B-8F7E-43E9-A092-D36A3C8CCF13}" type="parTrans" cxnId="{9E051BF3-468A-4C89-9066-916C53693C4F}">
      <dgm:prSet/>
      <dgm:spPr/>
      <dgm:t>
        <a:bodyPr/>
        <a:lstStyle/>
        <a:p>
          <a:endParaRPr lang="ru-RU"/>
        </a:p>
      </dgm:t>
    </dgm:pt>
    <dgm:pt modelId="{6C00DE44-F94B-45AF-8625-105B3636A2FB}" type="sibTrans" cxnId="{9E051BF3-468A-4C89-9066-916C53693C4F}">
      <dgm:prSet/>
      <dgm:spPr/>
      <dgm:t>
        <a:bodyPr/>
        <a:lstStyle/>
        <a:p>
          <a:endParaRPr lang="ru-RU"/>
        </a:p>
      </dgm:t>
    </dgm:pt>
    <dgm:pt modelId="{9C3A1CA9-1E53-4460-8589-CABF2E91FEAE}">
      <dgm:prSet phldrT="[Текст]" custT="1"/>
      <dgm:spPr/>
      <dgm:t>
        <a:bodyPr/>
        <a:lstStyle/>
        <a:p>
          <a:r>
            <a:rPr lang="en-US" sz="2400" dirty="0" smtClean="0">
              <a:latin typeface="Century" panose="02040604050505020304" pitchFamily="18" charset="0"/>
            </a:rPr>
            <a:t>informational</a:t>
          </a:r>
          <a:endParaRPr lang="ru-RU" sz="2400" dirty="0">
            <a:latin typeface="Century" panose="02040604050505020304" pitchFamily="18" charset="0"/>
          </a:endParaRPr>
        </a:p>
      </dgm:t>
    </dgm:pt>
    <dgm:pt modelId="{370A5ADD-0C5A-4305-B9A2-9481D1B8BFAD}" type="parTrans" cxnId="{3B526FA0-E07A-4CC6-A978-FAB1B0AF74BB}">
      <dgm:prSet/>
      <dgm:spPr/>
      <dgm:t>
        <a:bodyPr/>
        <a:lstStyle/>
        <a:p>
          <a:endParaRPr lang="ru-RU"/>
        </a:p>
      </dgm:t>
    </dgm:pt>
    <dgm:pt modelId="{0267A270-3CC2-451A-A7CB-8D07E37F86D7}" type="sibTrans" cxnId="{3B526FA0-E07A-4CC6-A978-FAB1B0AF74BB}">
      <dgm:prSet/>
      <dgm:spPr/>
      <dgm:t>
        <a:bodyPr/>
        <a:lstStyle/>
        <a:p>
          <a:endParaRPr lang="ru-RU"/>
        </a:p>
      </dgm:t>
    </dgm:pt>
    <dgm:pt modelId="{C9FF4249-E1F9-48B8-A9CD-E59CC702B74A}">
      <dgm:prSet phldrT="[Текст]" custT="1"/>
      <dgm:spPr/>
      <dgm:t>
        <a:bodyPr/>
        <a:lstStyle/>
        <a:p>
          <a:r>
            <a:rPr lang="en-US" sz="2400" dirty="0" smtClean="0">
              <a:latin typeface="Century" panose="02040604050505020304" pitchFamily="18" charset="0"/>
            </a:rPr>
            <a:t>multicultural</a:t>
          </a:r>
          <a:r>
            <a:rPr lang="uk-UA" sz="2400" dirty="0" smtClean="0">
              <a:latin typeface="Century" panose="02040604050505020304" pitchFamily="18" charset="0"/>
            </a:rPr>
            <a:t> </a:t>
          </a:r>
          <a:endParaRPr lang="ru-RU" sz="2400" dirty="0">
            <a:latin typeface="Century" panose="02040604050505020304" pitchFamily="18" charset="0"/>
          </a:endParaRPr>
        </a:p>
      </dgm:t>
    </dgm:pt>
    <dgm:pt modelId="{9E70DE28-A270-405F-9B2E-A375DA25F01B}" type="parTrans" cxnId="{BF0E4B7B-4EB3-484E-815A-BF5992B1F899}">
      <dgm:prSet/>
      <dgm:spPr/>
      <dgm:t>
        <a:bodyPr/>
        <a:lstStyle/>
        <a:p>
          <a:endParaRPr lang="ru-RU"/>
        </a:p>
      </dgm:t>
    </dgm:pt>
    <dgm:pt modelId="{A14F2144-BC69-486D-82E6-A2862BEB9F73}" type="sibTrans" cxnId="{BF0E4B7B-4EB3-484E-815A-BF5992B1F899}">
      <dgm:prSet/>
      <dgm:spPr/>
      <dgm:t>
        <a:bodyPr/>
        <a:lstStyle/>
        <a:p>
          <a:endParaRPr lang="ru-RU"/>
        </a:p>
      </dgm:t>
    </dgm:pt>
    <dgm:pt modelId="{9C9055F2-7A9B-432F-B619-5ED65BD7DFD4}">
      <dgm:prSet phldrT="[Текст]" custT="1"/>
      <dgm:spPr/>
      <dgm:t>
        <a:bodyPr/>
        <a:lstStyle/>
        <a:p>
          <a:r>
            <a:rPr lang="en-US" sz="2400" dirty="0" smtClean="0">
              <a:latin typeface="Century" panose="02040604050505020304" pitchFamily="18" charset="0"/>
            </a:rPr>
            <a:t>cognitive</a:t>
          </a:r>
          <a:endParaRPr lang="ru-RU" sz="2400" dirty="0">
            <a:latin typeface="Century" panose="02040604050505020304" pitchFamily="18" charset="0"/>
          </a:endParaRPr>
        </a:p>
      </dgm:t>
    </dgm:pt>
    <dgm:pt modelId="{31D1070B-1203-4214-8963-D0F943BA6F21}" type="parTrans" cxnId="{76FD207B-84B3-4473-AF01-EB0BD3D2979F}">
      <dgm:prSet/>
      <dgm:spPr/>
      <dgm:t>
        <a:bodyPr/>
        <a:lstStyle/>
        <a:p>
          <a:endParaRPr lang="ru-RU"/>
        </a:p>
      </dgm:t>
    </dgm:pt>
    <dgm:pt modelId="{BE356AC4-9072-4BD9-9BDF-349B1ADA41E0}" type="sibTrans" cxnId="{76FD207B-84B3-4473-AF01-EB0BD3D2979F}">
      <dgm:prSet/>
      <dgm:spPr/>
      <dgm:t>
        <a:bodyPr/>
        <a:lstStyle/>
        <a:p>
          <a:endParaRPr lang="ru-RU"/>
        </a:p>
      </dgm:t>
    </dgm:pt>
    <dgm:pt modelId="{E2C092ED-5938-44A4-AEC8-A99193CC8030}" type="pres">
      <dgm:prSet presAssocID="{D201676B-202F-4DAE-9AC3-37B7E9F138A0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8866AE6-8792-4220-A97B-AF9F452E84BB}" type="pres">
      <dgm:prSet presAssocID="{7D9CA158-EA58-4A3E-8130-5E092BADB269}" presName="centerShape" presStyleLbl="node0" presStyleIdx="0" presStyleCnt="1" custScaleX="249466" custScaleY="146270"/>
      <dgm:spPr/>
      <dgm:t>
        <a:bodyPr/>
        <a:lstStyle/>
        <a:p>
          <a:endParaRPr lang="ru-RU"/>
        </a:p>
      </dgm:t>
    </dgm:pt>
    <dgm:pt modelId="{52528864-E3C7-4CB4-8742-F843B69A669F}" type="pres">
      <dgm:prSet presAssocID="{B9BF1B53-66E9-4BF6-9B58-A7C1812B34BF}" presName="Name9" presStyleLbl="parChTrans1D2" presStyleIdx="0" presStyleCnt="7"/>
      <dgm:spPr/>
      <dgm:t>
        <a:bodyPr/>
        <a:lstStyle/>
        <a:p>
          <a:endParaRPr lang="ru-RU"/>
        </a:p>
      </dgm:t>
    </dgm:pt>
    <dgm:pt modelId="{7F5B8C4E-5BDE-46E5-9218-7E20E1FBA7AF}" type="pres">
      <dgm:prSet presAssocID="{B9BF1B53-66E9-4BF6-9B58-A7C1812B34BF}" presName="connTx" presStyleLbl="parChTrans1D2" presStyleIdx="0" presStyleCnt="7"/>
      <dgm:spPr/>
      <dgm:t>
        <a:bodyPr/>
        <a:lstStyle/>
        <a:p>
          <a:endParaRPr lang="ru-RU"/>
        </a:p>
      </dgm:t>
    </dgm:pt>
    <dgm:pt modelId="{6F3146BF-5569-4D81-95EF-6B6CB824F6AF}" type="pres">
      <dgm:prSet presAssocID="{6D9E45CC-B67F-4361-8052-056C2EEA232C}" presName="node" presStyleLbl="node1" presStyleIdx="0" presStyleCnt="7" custScaleX="184797" custScaleY="100587" custRadScaleRad="94928" custRadScaleInc="-99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E8C484-1849-447C-B459-0462A95C1F13}" type="pres">
      <dgm:prSet presAssocID="{6E1B76D3-4F9F-4057-A4F7-11E5528A55AA}" presName="Name9" presStyleLbl="parChTrans1D2" presStyleIdx="1" presStyleCnt="7"/>
      <dgm:spPr/>
      <dgm:t>
        <a:bodyPr/>
        <a:lstStyle/>
        <a:p>
          <a:endParaRPr lang="ru-RU"/>
        </a:p>
      </dgm:t>
    </dgm:pt>
    <dgm:pt modelId="{FE78F448-98DE-4B4F-A6D7-EBC147AA1A92}" type="pres">
      <dgm:prSet presAssocID="{6E1B76D3-4F9F-4057-A4F7-11E5528A55AA}" presName="connTx" presStyleLbl="parChTrans1D2" presStyleIdx="1" presStyleCnt="7"/>
      <dgm:spPr/>
      <dgm:t>
        <a:bodyPr/>
        <a:lstStyle/>
        <a:p>
          <a:endParaRPr lang="ru-RU"/>
        </a:p>
      </dgm:t>
    </dgm:pt>
    <dgm:pt modelId="{328E2C41-D4A8-4647-B493-24AB3EB6D2B8}" type="pres">
      <dgm:prSet presAssocID="{29E959D1-8DDC-4690-8B9D-C187B43C68DE}" presName="node" presStyleLbl="node1" presStyleIdx="1" presStyleCnt="7" custScaleX="205061" custScaleY="90740" custRadScaleRad="159845" custRadScaleInc="215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FEF7D7-02E0-4D8B-9236-FA3889BCD47D}" type="pres">
      <dgm:prSet presAssocID="{370A5ADD-0C5A-4305-B9A2-9481D1B8BFAD}" presName="Name9" presStyleLbl="parChTrans1D2" presStyleIdx="2" presStyleCnt="7"/>
      <dgm:spPr/>
      <dgm:t>
        <a:bodyPr/>
        <a:lstStyle/>
        <a:p>
          <a:endParaRPr lang="ru-RU"/>
        </a:p>
      </dgm:t>
    </dgm:pt>
    <dgm:pt modelId="{17548CFA-EDF0-4DF7-BA16-5EA7D524160C}" type="pres">
      <dgm:prSet presAssocID="{370A5ADD-0C5A-4305-B9A2-9481D1B8BFAD}" presName="connTx" presStyleLbl="parChTrans1D2" presStyleIdx="2" presStyleCnt="7"/>
      <dgm:spPr/>
      <dgm:t>
        <a:bodyPr/>
        <a:lstStyle/>
        <a:p>
          <a:endParaRPr lang="ru-RU"/>
        </a:p>
      </dgm:t>
    </dgm:pt>
    <dgm:pt modelId="{FB0E083F-35EA-489B-A68F-C7E57A880DA5}" type="pres">
      <dgm:prSet presAssocID="{9C3A1CA9-1E53-4460-8589-CABF2E91FEAE}" presName="node" presStyleLbl="node1" presStyleIdx="2" presStyleCnt="7" custScaleX="179196" custScaleY="100587" custRadScaleRad="151053" custRadScaleInc="-550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D2BC79-EDC3-46C6-9378-3E1641EC2C25}" type="pres">
      <dgm:prSet presAssocID="{9E70DE28-A270-405F-9B2E-A375DA25F01B}" presName="Name9" presStyleLbl="parChTrans1D2" presStyleIdx="3" presStyleCnt="7"/>
      <dgm:spPr/>
      <dgm:t>
        <a:bodyPr/>
        <a:lstStyle/>
        <a:p>
          <a:endParaRPr lang="ru-RU"/>
        </a:p>
      </dgm:t>
    </dgm:pt>
    <dgm:pt modelId="{52C40A04-648A-42A7-8B8E-3761741AA4AE}" type="pres">
      <dgm:prSet presAssocID="{9E70DE28-A270-405F-9B2E-A375DA25F01B}" presName="connTx" presStyleLbl="parChTrans1D2" presStyleIdx="3" presStyleCnt="7"/>
      <dgm:spPr/>
      <dgm:t>
        <a:bodyPr/>
        <a:lstStyle/>
        <a:p>
          <a:endParaRPr lang="ru-RU"/>
        </a:p>
      </dgm:t>
    </dgm:pt>
    <dgm:pt modelId="{F0B34D30-6918-40C7-8682-2B3B66C11DA5}" type="pres">
      <dgm:prSet presAssocID="{C9FF4249-E1F9-48B8-A9CD-E59CC702B74A}" presName="node" presStyleLbl="node1" presStyleIdx="3" presStyleCnt="7" custScaleX="193499" custScaleY="107911" custRadScaleRad="115543" custRadScaleInc="-772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9B2158-F374-48BE-B50E-265BAD7C9ABC}" type="pres">
      <dgm:prSet presAssocID="{31D1070B-1203-4214-8963-D0F943BA6F21}" presName="Name9" presStyleLbl="parChTrans1D2" presStyleIdx="4" presStyleCnt="7"/>
      <dgm:spPr/>
      <dgm:t>
        <a:bodyPr/>
        <a:lstStyle/>
        <a:p>
          <a:endParaRPr lang="ru-RU"/>
        </a:p>
      </dgm:t>
    </dgm:pt>
    <dgm:pt modelId="{0515E343-73DB-4E29-A105-97532DF2826F}" type="pres">
      <dgm:prSet presAssocID="{31D1070B-1203-4214-8963-D0F943BA6F21}" presName="connTx" presStyleLbl="parChTrans1D2" presStyleIdx="4" presStyleCnt="7"/>
      <dgm:spPr/>
      <dgm:t>
        <a:bodyPr/>
        <a:lstStyle/>
        <a:p>
          <a:endParaRPr lang="ru-RU"/>
        </a:p>
      </dgm:t>
    </dgm:pt>
    <dgm:pt modelId="{05B9522F-B180-422F-8D92-F47F3A794011}" type="pres">
      <dgm:prSet presAssocID="{9C9055F2-7A9B-432F-B619-5ED65BD7DFD4}" presName="node" presStyleLbl="node1" presStyleIdx="4" presStyleCnt="7" custScaleX="180119" custScaleY="100587" custRadScaleRad="104852" custRadScaleInc="514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9A4D87-7CA1-4C07-B4CF-98BABC1C7BFA}" type="pres">
      <dgm:prSet presAssocID="{A1D8C40B-0332-4F65-B224-257718F21A2B}" presName="Name9" presStyleLbl="parChTrans1D2" presStyleIdx="5" presStyleCnt="7"/>
      <dgm:spPr/>
      <dgm:t>
        <a:bodyPr/>
        <a:lstStyle/>
        <a:p>
          <a:endParaRPr lang="ru-RU"/>
        </a:p>
      </dgm:t>
    </dgm:pt>
    <dgm:pt modelId="{84530DA9-07DA-4CF0-BF6D-B93312BED0F3}" type="pres">
      <dgm:prSet presAssocID="{A1D8C40B-0332-4F65-B224-257718F21A2B}" presName="connTx" presStyleLbl="parChTrans1D2" presStyleIdx="5" presStyleCnt="7"/>
      <dgm:spPr/>
      <dgm:t>
        <a:bodyPr/>
        <a:lstStyle/>
        <a:p>
          <a:endParaRPr lang="ru-RU"/>
        </a:p>
      </dgm:t>
    </dgm:pt>
    <dgm:pt modelId="{EF90AFFC-8F59-4E9B-BFED-C9F4F0E6501C}" type="pres">
      <dgm:prSet presAssocID="{61E6D82A-6715-4BE3-8061-B46FFE67A459}" presName="node" presStyleLbl="node1" presStyleIdx="5" presStyleCnt="7" custScaleX="180396" custScaleY="98804" custRadScaleRad="154306" custRadScaleInc="320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B50E9F-5E8A-407E-8DA2-AD9F80B8952F}" type="pres">
      <dgm:prSet presAssocID="{BB36060B-8F7E-43E9-A092-D36A3C8CCF13}" presName="Name9" presStyleLbl="parChTrans1D2" presStyleIdx="6" presStyleCnt="7"/>
      <dgm:spPr/>
      <dgm:t>
        <a:bodyPr/>
        <a:lstStyle/>
        <a:p>
          <a:endParaRPr lang="ru-RU"/>
        </a:p>
      </dgm:t>
    </dgm:pt>
    <dgm:pt modelId="{67FDC238-9346-4E56-8FA0-00810179A720}" type="pres">
      <dgm:prSet presAssocID="{BB36060B-8F7E-43E9-A092-D36A3C8CCF13}" presName="connTx" presStyleLbl="parChTrans1D2" presStyleIdx="6" presStyleCnt="7"/>
      <dgm:spPr/>
      <dgm:t>
        <a:bodyPr/>
        <a:lstStyle/>
        <a:p>
          <a:endParaRPr lang="ru-RU"/>
        </a:p>
      </dgm:t>
    </dgm:pt>
    <dgm:pt modelId="{84165431-BC91-441A-ACEE-BB8A6E8C08DB}" type="pres">
      <dgm:prSet presAssocID="{BC6F8D8A-683A-4590-AF46-A275D1366103}" presName="node" presStyleLbl="node1" presStyleIdx="6" presStyleCnt="7" custScaleX="167373" custScaleY="96912" custRadScaleRad="153408" custRadScaleInc="-345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4523F51-91B1-4688-9065-23F1B9BD4C0A}" type="presOf" srcId="{9C3A1CA9-1E53-4460-8589-CABF2E91FEAE}" destId="{FB0E083F-35EA-489B-A68F-C7E57A880DA5}" srcOrd="0" destOrd="0" presId="urn:microsoft.com/office/officeart/2005/8/layout/radial1"/>
    <dgm:cxn modelId="{552036FA-6F8C-43CE-BC53-DC13300F39EB}" type="presOf" srcId="{BC6F8D8A-683A-4590-AF46-A275D1366103}" destId="{84165431-BC91-441A-ACEE-BB8A6E8C08DB}" srcOrd="0" destOrd="0" presId="urn:microsoft.com/office/officeart/2005/8/layout/radial1"/>
    <dgm:cxn modelId="{DE2A27A2-8FD5-4617-8576-8E5C4C6C63AE}" type="presOf" srcId="{BB36060B-8F7E-43E9-A092-D36A3C8CCF13}" destId="{B0B50E9F-5E8A-407E-8DA2-AD9F80B8952F}" srcOrd="0" destOrd="0" presId="urn:microsoft.com/office/officeart/2005/8/layout/radial1"/>
    <dgm:cxn modelId="{8DBC3EA9-5921-4AA5-B260-4D5152825CEC}" type="presOf" srcId="{6E1B76D3-4F9F-4057-A4F7-11E5528A55AA}" destId="{B7E8C484-1849-447C-B459-0462A95C1F13}" srcOrd="0" destOrd="0" presId="urn:microsoft.com/office/officeart/2005/8/layout/radial1"/>
    <dgm:cxn modelId="{9E051BF3-468A-4C89-9066-916C53693C4F}" srcId="{7D9CA158-EA58-4A3E-8130-5E092BADB269}" destId="{BC6F8D8A-683A-4590-AF46-A275D1366103}" srcOrd="6" destOrd="0" parTransId="{BB36060B-8F7E-43E9-A092-D36A3C8CCF13}" sibTransId="{6C00DE44-F94B-45AF-8625-105B3636A2FB}"/>
    <dgm:cxn modelId="{D6E86F15-CBAA-4554-8B18-CF452D60432C}" type="presOf" srcId="{9E70DE28-A270-405F-9B2E-A375DA25F01B}" destId="{52C40A04-648A-42A7-8B8E-3761741AA4AE}" srcOrd="1" destOrd="0" presId="urn:microsoft.com/office/officeart/2005/8/layout/radial1"/>
    <dgm:cxn modelId="{3B526FA0-E07A-4CC6-A978-FAB1B0AF74BB}" srcId="{7D9CA158-EA58-4A3E-8130-5E092BADB269}" destId="{9C3A1CA9-1E53-4460-8589-CABF2E91FEAE}" srcOrd="2" destOrd="0" parTransId="{370A5ADD-0C5A-4305-B9A2-9481D1B8BFAD}" sibTransId="{0267A270-3CC2-451A-A7CB-8D07E37F86D7}"/>
    <dgm:cxn modelId="{7BD292AA-5C0F-4CC2-A3C7-DA4B5E7947A6}" type="presOf" srcId="{6D9E45CC-B67F-4361-8052-056C2EEA232C}" destId="{6F3146BF-5569-4D81-95EF-6B6CB824F6AF}" srcOrd="0" destOrd="0" presId="urn:microsoft.com/office/officeart/2005/8/layout/radial1"/>
    <dgm:cxn modelId="{00DF62AB-A7B3-476B-9340-42811A1CDE0F}" type="presOf" srcId="{370A5ADD-0C5A-4305-B9A2-9481D1B8BFAD}" destId="{17548CFA-EDF0-4DF7-BA16-5EA7D524160C}" srcOrd="1" destOrd="0" presId="urn:microsoft.com/office/officeart/2005/8/layout/radial1"/>
    <dgm:cxn modelId="{AA1CB6CF-0A68-4906-B999-2E7CFFCDC7B1}" type="presOf" srcId="{BB36060B-8F7E-43E9-A092-D36A3C8CCF13}" destId="{67FDC238-9346-4E56-8FA0-00810179A720}" srcOrd="1" destOrd="0" presId="urn:microsoft.com/office/officeart/2005/8/layout/radial1"/>
    <dgm:cxn modelId="{76FD207B-84B3-4473-AF01-EB0BD3D2979F}" srcId="{7D9CA158-EA58-4A3E-8130-5E092BADB269}" destId="{9C9055F2-7A9B-432F-B619-5ED65BD7DFD4}" srcOrd="4" destOrd="0" parTransId="{31D1070B-1203-4214-8963-D0F943BA6F21}" sibTransId="{BE356AC4-9072-4BD9-9BDF-349B1ADA41E0}"/>
    <dgm:cxn modelId="{63BF8FBE-C42D-4D38-9852-1FA01573A7D9}" type="presOf" srcId="{9E70DE28-A270-405F-9B2E-A375DA25F01B}" destId="{85D2BC79-EDC3-46C6-9378-3E1641EC2C25}" srcOrd="0" destOrd="0" presId="urn:microsoft.com/office/officeart/2005/8/layout/radial1"/>
    <dgm:cxn modelId="{BB157460-D4CE-4A8E-BD87-412D4E8D809D}" type="presOf" srcId="{31D1070B-1203-4214-8963-D0F943BA6F21}" destId="{BD9B2158-F374-48BE-B50E-265BAD7C9ABC}" srcOrd="0" destOrd="0" presId="urn:microsoft.com/office/officeart/2005/8/layout/radial1"/>
    <dgm:cxn modelId="{2D0DCC1D-A1BF-40ED-AB64-D416CBAE0DE7}" type="presOf" srcId="{31D1070B-1203-4214-8963-D0F943BA6F21}" destId="{0515E343-73DB-4E29-A105-97532DF2826F}" srcOrd="1" destOrd="0" presId="urn:microsoft.com/office/officeart/2005/8/layout/radial1"/>
    <dgm:cxn modelId="{32D144F6-2873-4691-AA13-E152CDB2A66E}" srcId="{7D9CA158-EA58-4A3E-8130-5E092BADB269}" destId="{61E6D82A-6715-4BE3-8061-B46FFE67A459}" srcOrd="5" destOrd="0" parTransId="{A1D8C40B-0332-4F65-B224-257718F21A2B}" sibTransId="{B341D9D1-9111-44DB-AB94-D3A09EB2D2CE}"/>
    <dgm:cxn modelId="{E41A15EC-3ED2-4F34-8411-E596E6E883EF}" type="presOf" srcId="{C9FF4249-E1F9-48B8-A9CD-E59CC702B74A}" destId="{F0B34D30-6918-40C7-8682-2B3B66C11DA5}" srcOrd="0" destOrd="0" presId="urn:microsoft.com/office/officeart/2005/8/layout/radial1"/>
    <dgm:cxn modelId="{AD1C0115-A5C0-4ADE-A0C8-33973CF1367B}" type="presOf" srcId="{29E959D1-8DDC-4690-8B9D-C187B43C68DE}" destId="{328E2C41-D4A8-4647-B493-24AB3EB6D2B8}" srcOrd="0" destOrd="0" presId="urn:microsoft.com/office/officeart/2005/8/layout/radial1"/>
    <dgm:cxn modelId="{51C8F212-6A60-475C-9537-88C3E649C058}" type="presOf" srcId="{A1D8C40B-0332-4F65-B224-257718F21A2B}" destId="{859A4D87-7CA1-4C07-B4CF-98BABC1C7BFA}" srcOrd="0" destOrd="0" presId="urn:microsoft.com/office/officeart/2005/8/layout/radial1"/>
    <dgm:cxn modelId="{81CA49AD-0ABD-49AC-B728-05AFD9F02A56}" type="presOf" srcId="{D201676B-202F-4DAE-9AC3-37B7E9F138A0}" destId="{E2C092ED-5938-44A4-AEC8-A99193CC8030}" srcOrd="0" destOrd="0" presId="urn:microsoft.com/office/officeart/2005/8/layout/radial1"/>
    <dgm:cxn modelId="{78E315E8-519A-4750-BA61-1362C19DBEE1}" type="presOf" srcId="{370A5ADD-0C5A-4305-B9A2-9481D1B8BFAD}" destId="{C8FEF7D7-02E0-4D8B-9236-FA3889BCD47D}" srcOrd="0" destOrd="0" presId="urn:microsoft.com/office/officeart/2005/8/layout/radial1"/>
    <dgm:cxn modelId="{5B39E3AB-8D68-4E06-A8B9-1AB6AA60B8E6}" type="presOf" srcId="{61E6D82A-6715-4BE3-8061-B46FFE67A459}" destId="{EF90AFFC-8F59-4E9B-BFED-C9F4F0E6501C}" srcOrd="0" destOrd="0" presId="urn:microsoft.com/office/officeart/2005/8/layout/radial1"/>
    <dgm:cxn modelId="{934450A1-9CE1-428C-9080-4E8D3C14EF68}" srcId="{D201676B-202F-4DAE-9AC3-37B7E9F138A0}" destId="{7D9CA158-EA58-4A3E-8130-5E092BADB269}" srcOrd="0" destOrd="0" parTransId="{3851CEC3-2D4A-4828-B2F7-CE7E3A74878F}" sibTransId="{F423184D-EE9B-43A3-A9A2-A269FB6D69DB}"/>
    <dgm:cxn modelId="{FEF06E23-2448-4222-B807-38C455F3181D}" type="presOf" srcId="{7D9CA158-EA58-4A3E-8130-5E092BADB269}" destId="{C8866AE6-8792-4220-A97B-AF9F452E84BB}" srcOrd="0" destOrd="0" presId="urn:microsoft.com/office/officeart/2005/8/layout/radial1"/>
    <dgm:cxn modelId="{BF0E4B7B-4EB3-484E-815A-BF5992B1F899}" srcId="{7D9CA158-EA58-4A3E-8130-5E092BADB269}" destId="{C9FF4249-E1F9-48B8-A9CD-E59CC702B74A}" srcOrd="3" destOrd="0" parTransId="{9E70DE28-A270-405F-9B2E-A375DA25F01B}" sibTransId="{A14F2144-BC69-486D-82E6-A2862BEB9F73}"/>
    <dgm:cxn modelId="{925D4BE0-A30C-4F61-AE11-CF2FA02597F7}" type="presOf" srcId="{6E1B76D3-4F9F-4057-A4F7-11E5528A55AA}" destId="{FE78F448-98DE-4B4F-A6D7-EBC147AA1A92}" srcOrd="1" destOrd="0" presId="urn:microsoft.com/office/officeart/2005/8/layout/radial1"/>
    <dgm:cxn modelId="{82DF7C93-D53E-4F79-8C59-5E0AD76359BD}" type="presOf" srcId="{A1D8C40B-0332-4F65-B224-257718F21A2B}" destId="{84530DA9-07DA-4CF0-BF6D-B93312BED0F3}" srcOrd="1" destOrd="0" presId="urn:microsoft.com/office/officeart/2005/8/layout/radial1"/>
    <dgm:cxn modelId="{B6E7DB34-8AC2-4785-ACE9-2C83F8F68AC8}" type="presOf" srcId="{9C9055F2-7A9B-432F-B619-5ED65BD7DFD4}" destId="{05B9522F-B180-422F-8D92-F47F3A794011}" srcOrd="0" destOrd="0" presId="urn:microsoft.com/office/officeart/2005/8/layout/radial1"/>
    <dgm:cxn modelId="{6871C9A8-0143-475C-90DE-92B5589D0801}" srcId="{7D9CA158-EA58-4A3E-8130-5E092BADB269}" destId="{29E959D1-8DDC-4690-8B9D-C187B43C68DE}" srcOrd="1" destOrd="0" parTransId="{6E1B76D3-4F9F-4057-A4F7-11E5528A55AA}" sibTransId="{75935EF1-E175-48B1-B8E5-E5F8727E7D8F}"/>
    <dgm:cxn modelId="{3A161B10-FE69-4BA4-AFCB-E24D40F00F40}" type="presOf" srcId="{B9BF1B53-66E9-4BF6-9B58-A7C1812B34BF}" destId="{7F5B8C4E-5BDE-46E5-9218-7E20E1FBA7AF}" srcOrd="1" destOrd="0" presId="urn:microsoft.com/office/officeart/2005/8/layout/radial1"/>
    <dgm:cxn modelId="{011F7778-540F-47D6-A6BD-72D9CB42E2A8}" srcId="{7D9CA158-EA58-4A3E-8130-5E092BADB269}" destId="{6D9E45CC-B67F-4361-8052-056C2EEA232C}" srcOrd="0" destOrd="0" parTransId="{B9BF1B53-66E9-4BF6-9B58-A7C1812B34BF}" sibTransId="{4F8DBB71-6133-4366-B51F-6944A27466C8}"/>
    <dgm:cxn modelId="{2C8D365C-DA05-4A8B-A8E1-3CE218C12A01}" type="presOf" srcId="{B9BF1B53-66E9-4BF6-9B58-A7C1812B34BF}" destId="{52528864-E3C7-4CB4-8742-F843B69A669F}" srcOrd="0" destOrd="0" presId="urn:microsoft.com/office/officeart/2005/8/layout/radial1"/>
    <dgm:cxn modelId="{A7600651-8955-4BE6-A027-869E38060269}" type="presParOf" srcId="{E2C092ED-5938-44A4-AEC8-A99193CC8030}" destId="{C8866AE6-8792-4220-A97B-AF9F452E84BB}" srcOrd="0" destOrd="0" presId="urn:microsoft.com/office/officeart/2005/8/layout/radial1"/>
    <dgm:cxn modelId="{E0EE3138-8508-44BC-BD72-B91AAFB01733}" type="presParOf" srcId="{E2C092ED-5938-44A4-AEC8-A99193CC8030}" destId="{52528864-E3C7-4CB4-8742-F843B69A669F}" srcOrd="1" destOrd="0" presId="urn:microsoft.com/office/officeart/2005/8/layout/radial1"/>
    <dgm:cxn modelId="{9BA894B1-0CF8-4965-A2AF-82CFA318345C}" type="presParOf" srcId="{52528864-E3C7-4CB4-8742-F843B69A669F}" destId="{7F5B8C4E-5BDE-46E5-9218-7E20E1FBA7AF}" srcOrd="0" destOrd="0" presId="urn:microsoft.com/office/officeart/2005/8/layout/radial1"/>
    <dgm:cxn modelId="{2AF90500-73CD-466F-86AE-37F788F410EF}" type="presParOf" srcId="{E2C092ED-5938-44A4-AEC8-A99193CC8030}" destId="{6F3146BF-5569-4D81-95EF-6B6CB824F6AF}" srcOrd="2" destOrd="0" presId="urn:microsoft.com/office/officeart/2005/8/layout/radial1"/>
    <dgm:cxn modelId="{8D95EDEA-25D7-4EAD-AFAB-1D72617BF7EE}" type="presParOf" srcId="{E2C092ED-5938-44A4-AEC8-A99193CC8030}" destId="{B7E8C484-1849-447C-B459-0462A95C1F13}" srcOrd="3" destOrd="0" presId="urn:microsoft.com/office/officeart/2005/8/layout/radial1"/>
    <dgm:cxn modelId="{CC2B8AB8-A52B-46C2-8676-14E8E51F144E}" type="presParOf" srcId="{B7E8C484-1849-447C-B459-0462A95C1F13}" destId="{FE78F448-98DE-4B4F-A6D7-EBC147AA1A92}" srcOrd="0" destOrd="0" presId="urn:microsoft.com/office/officeart/2005/8/layout/radial1"/>
    <dgm:cxn modelId="{B897DC7E-E5F4-49E5-8BB5-1B1326168469}" type="presParOf" srcId="{E2C092ED-5938-44A4-AEC8-A99193CC8030}" destId="{328E2C41-D4A8-4647-B493-24AB3EB6D2B8}" srcOrd="4" destOrd="0" presId="urn:microsoft.com/office/officeart/2005/8/layout/radial1"/>
    <dgm:cxn modelId="{4466F757-C891-4DF2-9ECD-2C93D923344A}" type="presParOf" srcId="{E2C092ED-5938-44A4-AEC8-A99193CC8030}" destId="{C8FEF7D7-02E0-4D8B-9236-FA3889BCD47D}" srcOrd="5" destOrd="0" presId="urn:microsoft.com/office/officeart/2005/8/layout/radial1"/>
    <dgm:cxn modelId="{BFE867C6-A672-4F43-9835-79D6E3EAD27C}" type="presParOf" srcId="{C8FEF7D7-02E0-4D8B-9236-FA3889BCD47D}" destId="{17548CFA-EDF0-4DF7-BA16-5EA7D524160C}" srcOrd="0" destOrd="0" presId="urn:microsoft.com/office/officeart/2005/8/layout/radial1"/>
    <dgm:cxn modelId="{E5DAB5C0-AE49-4AAB-AE8A-8B1D50B58150}" type="presParOf" srcId="{E2C092ED-5938-44A4-AEC8-A99193CC8030}" destId="{FB0E083F-35EA-489B-A68F-C7E57A880DA5}" srcOrd="6" destOrd="0" presId="urn:microsoft.com/office/officeart/2005/8/layout/radial1"/>
    <dgm:cxn modelId="{96AB82D0-B2ED-453D-AAB2-DB27B253AB99}" type="presParOf" srcId="{E2C092ED-5938-44A4-AEC8-A99193CC8030}" destId="{85D2BC79-EDC3-46C6-9378-3E1641EC2C25}" srcOrd="7" destOrd="0" presId="urn:microsoft.com/office/officeart/2005/8/layout/radial1"/>
    <dgm:cxn modelId="{F4845AE4-1CBF-4C89-B6B0-E581AEC33526}" type="presParOf" srcId="{85D2BC79-EDC3-46C6-9378-3E1641EC2C25}" destId="{52C40A04-648A-42A7-8B8E-3761741AA4AE}" srcOrd="0" destOrd="0" presId="urn:microsoft.com/office/officeart/2005/8/layout/radial1"/>
    <dgm:cxn modelId="{BB4E689E-8153-49CC-826F-B5DEEA1BED6D}" type="presParOf" srcId="{E2C092ED-5938-44A4-AEC8-A99193CC8030}" destId="{F0B34D30-6918-40C7-8682-2B3B66C11DA5}" srcOrd="8" destOrd="0" presId="urn:microsoft.com/office/officeart/2005/8/layout/radial1"/>
    <dgm:cxn modelId="{0636CD2E-5437-4B98-B0A7-BCCFFF1DDAD5}" type="presParOf" srcId="{E2C092ED-5938-44A4-AEC8-A99193CC8030}" destId="{BD9B2158-F374-48BE-B50E-265BAD7C9ABC}" srcOrd="9" destOrd="0" presId="urn:microsoft.com/office/officeart/2005/8/layout/radial1"/>
    <dgm:cxn modelId="{0AB6C0D8-CCB5-412A-AF95-D7A0D635D46B}" type="presParOf" srcId="{BD9B2158-F374-48BE-B50E-265BAD7C9ABC}" destId="{0515E343-73DB-4E29-A105-97532DF2826F}" srcOrd="0" destOrd="0" presId="urn:microsoft.com/office/officeart/2005/8/layout/radial1"/>
    <dgm:cxn modelId="{65CFC91C-2FB8-42B2-B9FD-24AC8E8DBB47}" type="presParOf" srcId="{E2C092ED-5938-44A4-AEC8-A99193CC8030}" destId="{05B9522F-B180-422F-8D92-F47F3A794011}" srcOrd="10" destOrd="0" presId="urn:microsoft.com/office/officeart/2005/8/layout/radial1"/>
    <dgm:cxn modelId="{94FEBF89-22DF-4266-9249-1240E519FE33}" type="presParOf" srcId="{E2C092ED-5938-44A4-AEC8-A99193CC8030}" destId="{859A4D87-7CA1-4C07-B4CF-98BABC1C7BFA}" srcOrd="11" destOrd="0" presId="urn:microsoft.com/office/officeart/2005/8/layout/radial1"/>
    <dgm:cxn modelId="{C7385ABA-61CC-4AC3-BD0D-60958E89C28C}" type="presParOf" srcId="{859A4D87-7CA1-4C07-B4CF-98BABC1C7BFA}" destId="{84530DA9-07DA-4CF0-BF6D-B93312BED0F3}" srcOrd="0" destOrd="0" presId="urn:microsoft.com/office/officeart/2005/8/layout/radial1"/>
    <dgm:cxn modelId="{60264842-0408-406D-84FC-D5F93BF5E6FA}" type="presParOf" srcId="{E2C092ED-5938-44A4-AEC8-A99193CC8030}" destId="{EF90AFFC-8F59-4E9B-BFED-C9F4F0E6501C}" srcOrd="12" destOrd="0" presId="urn:microsoft.com/office/officeart/2005/8/layout/radial1"/>
    <dgm:cxn modelId="{E39B84BF-44EC-43B9-9A53-434B57979779}" type="presParOf" srcId="{E2C092ED-5938-44A4-AEC8-A99193CC8030}" destId="{B0B50E9F-5E8A-407E-8DA2-AD9F80B8952F}" srcOrd="13" destOrd="0" presId="urn:microsoft.com/office/officeart/2005/8/layout/radial1"/>
    <dgm:cxn modelId="{9D912BDB-04D8-4407-A611-936A94F5AAB4}" type="presParOf" srcId="{B0B50E9F-5E8A-407E-8DA2-AD9F80B8952F}" destId="{67FDC238-9346-4E56-8FA0-00810179A720}" srcOrd="0" destOrd="0" presId="urn:microsoft.com/office/officeart/2005/8/layout/radial1"/>
    <dgm:cxn modelId="{450932B6-9E58-4EF1-AEFA-37D91F343E48}" type="presParOf" srcId="{E2C092ED-5938-44A4-AEC8-A99193CC8030}" destId="{84165431-BC91-441A-ACEE-BB8A6E8C08DB}" srcOrd="14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FDBFD2C-85DA-4F91-82EC-130153056DD0}" type="doc">
      <dgm:prSet loTypeId="urn:microsoft.com/office/officeart/2005/8/layout/target3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C56E3EEC-C180-4497-9B29-D2B390316786}">
      <dgm:prSet phldrT="[Текст]" custT="1"/>
      <dgm:spPr/>
      <dgm:t>
        <a:bodyPr/>
        <a:lstStyle/>
        <a:p>
          <a:r>
            <a:rPr lang="en-US" sz="28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individual</a:t>
          </a:r>
          <a:r>
            <a:rPr lang="uk-UA" sz="28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2800" b="1" dirty="0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5F84C3-19D1-47EB-8F9E-54695AE6D060}" type="parTrans" cxnId="{551A0A65-EB90-4E60-8069-5615CC19C072}">
      <dgm:prSet/>
      <dgm:spPr/>
      <dgm:t>
        <a:bodyPr/>
        <a:lstStyle/>
        <a:p>
          <a:endParaRPr lang="ru-RU"/>
        </a:p>
      </dgm:t>
    </dgm:pt>
    <dgm:pt modelId="{F2B64E7A-8ED1-4363-B034-7634DFE98C10}" type="sibTrans" cxnId="{551A0A65-EB90-4E60-8069-5615CC19C072}">
      <dgm:prSet/>
      <dgm:spPr/>
      <dgm:t>
        <a:bodyPr/>
        <a:lstStyle/>
        <a:p>
          <a:endParaRPr lang="ru-RU"/>
        </a:p>
      </dgm:t>
    </dgm:pt>
    <dgm:pt modelId="{3F06371F-8FF8-4725-BDDB-64521FC2A0CB}">
      <dgm:prSet phldrT="[Текст]" custT="1"/>
      <dgm:spPr/>
      <dgm:t>
        <a:bodyPr/>
        <a:lstStyle/>
        <a:p>
          <a:r>
            <a:rPr lang="en-US" sz="28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group</a:t>
          </a:r>
          <a:endParaRPr lang="ru-RU" sz="2800" b="1" dirty="0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5D42BE-A31E-4886-BE46-97A6B3BA1B20}" type="parTrans" cxnId="{697E5E3D-4B0C-4423-8D7C-790F916E0677}">
      <dgm:prSet/>
      <dgm:spPr/>
      <dgm:t>
        <a:bodyPr/>
        <a:lstStyle/>
        <a:p>
          <a:endParaRPr lang="ru-RU"/>
        </a:p>
      </dgm:t>
    </dgm:pt>
    <dgm:pt modelId="{1ADAA326-45DC-4A47-A7E6-13C970D26794}" type="sibTrans" cxnId="{697E5E3D-4B0C-4423-8D7C-790F916E0677}">
      <dgm:prSet/>
      <dgm:spPr/>
      <dgm:t>
        <a:bodyPr/>
        <a:lstStyle/>
        <a:p>
          <a:endParaRPr lang="ru-RU"/>
        </a:p>
      </dgm:t>
    </dgm:pt>
    <dgm:pt modelId="{FAF32E3B-6E69-468E-BCFE-4650D7CAE955}">
      <dgm:prSet phldrT="[Текст]" custT="1"/>
      <dgm:spPr/>
      <dgm:t>
        <a:bodyPr/>
        <a:lstStyle/>
        <a:p>
          <a:r>
            <a:rPr lang="en-US" sz="28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creative</a:t>
          </a:r>
          <a:endParaRPr lang="ru-RU" sz="2800" b="1" dirty="0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1E627E5-3C0F-445E-8081-B0CEA3BE3D09}" type="parTrans" cxnId="{C7AD043D-BA1D-4EE2-B2A9-3D6B8A514430}">
      <dgm:prSet/>
      <dgm:spPr/>
      <dgm:t>
        <a:bodyPr/>
        <a:lstStyle/>
        <a:p>
          <a:endParaRPr lang="ru-RU"/>
        </a:p>
      </dgm:t>
    </dgm:pt>
    <dgm:pt modelId="{87183F31-A231-4ED0-9749-2A785EE71F93}" type="sibTrans" cxnId="{C7AD043D-BA1D-4EE2-B2A9-3D6B8A514430}">
      <dgm:prSet/>
      <dgm:spPr/>
      <dgm:t>
        <a:bodyPr/>
        <a:lstStyle/>
        <a:p>
          <a:endParaRPr lang="ru-RU"/>
        </a:p>
      </dgm:t>
    </dgm:pt>
    <dgm:pt modelId="{2B9187B7-EA8F-4308-B5C7-ADCC034154CF}">
      <dgm:prSet phldrT="[Текст]" custT="1"/>
      <dgm:spPr/>
      <dgm:t>
        <a:bodyPr/>
        <a:lstStyle/>
        <a:p>
          <a:r>
            <a:rPr lang="en-US" sz="28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performance</a:t>
          </a:r>
          <a:endParaRPr lang="ru-RU" sz="2800" b="1" dirty="0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BAB599-1356-4F87-9FAF-B64D761533FE}" type="parTrans" cxnId="{45221255-D6D8-4519-A504-7D28EE67AC87}">
      <dgm:prSet/>
      <dgm:spPr/>
      <dgm:t>
        <a:bodyPr/>
        <a:lstStyle/>
        <a:p>
          <a:endParaRPr lang="ru-RU"/>
        </a:p>
      </dgm:t>
    </dgm:pt>
    <dgm:pt modelId="{7A92BE32-B434-48DD-8366-6C2F7BA04F6A}" type="sibTrans" cxnId="{45221255-D6D8-4519-A504-7D28EE67AC87}">
      <dgm:prSet/>
      <dgm:spPr/>
      <dgm:t>
        <a:bodyPr/>
        <a:lstStyle/>
        <a:p>
          <a:endParaRPr lang="ru-RU"/>
        </a:p>
      </dgm:t>
    </dgm:pt>
    <dgm:pt modelId="{1174E2EF-5F7C-4F6A-821B-D7A4DE958A44}">
      <dgm:prSet phldrT="[Текст]" custT="1"/>
      <dgm:spPr/>
      <dgm:t>
        <a:bodyPr/>
        <a:lstStyle/>
        <a:p>
          <a:r>
            <a:rPr lang="en-US" sz="28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team</a:t>
          </a:r>
          <a:endParaRPr lang="ru-RU" sz="2800" b="1" dirty="0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92D740-A27E-450B-81CA-4A14C12D390F}" type="sibTrans" cxnId="{9CC5713E-C9A9-4EC3-9081-4ADDC1B6212F}">
      <dgm:prSet/>
      <dgm:spPr/>
      <dgm:t>
        <a:bodyPr/>
        <a:lstStyle/>
        <a:p>
          <a:endParaRPr lang="ru-RU"/>
        </a:p>
      </dgm:t>
    </dgm:pt>
    <dgm:pt modelId="{F56722E7-8520-4851-849E-2EC67DD3304F}" type="parTrans" cxnId="{9CC5713E-C9A9-4EC3-9081-4ADDC1B6212F}">
      <dgm:prSet/>
      <dgm:spPr/>
      <dgm:t>
        <a:bodyPr/>
        <a:lstStyle/>
        <a:p>
          <a:endParaRPr lang="ru-RU"/>
        </a:p>
      </dgm:t>
    </dgm:pt>
    <dgm:pt modelId="{D2A9677D-9838-4FA5-9DFA-0CD6781DFD74}" type="pres">
      <dgm:prSet presAssocID="{7FDBFD2C-85DA-4F91-82EC-130153056DD0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A87880C-CF03-4DE4-B946-4F4A89174AEB}" type="pres">
      <dgm:prSet presAssocID="{C56E3EEC-C180-4497-9B29-D2B390316786}" presName="circle1" presStyleLbl="node1" presStyleIdx="0" presStyleCnt="5" custLinFactNeighborX="-360"/>
      <dgm:spPr/>
    </dgm:pt>
    <dgm:pt modelId="{427D8E30-CA11-4ECE-B944-ECA2FD1E5981}" type="pres">
      <dgm:prSet presAssocID="{C56E3EEC-C180-4497-9B29-D2B390316786}" presName="space" presStyleCnt="0"/>
      <dgm:spPr/>
    </dgm:pt>
    <dgm:pt modelId="{C49945A8-45FD-437F-83CF-E927EB000D02}" type="pres">
      <dgm:prSet presAssocID="{C56E3EEC-C180-4497-9B29-D2B390316786}" presName="rect1" presStyleLbl="alignAcc1" presStyleIdx="0" presStyleCnt="5" custScaleX="68787" custScaleY="101354" custLinFactNeighborX="-15906"/>
      <dgm:spPr/>
      <dgm:t>
        <a:bodyPr/>
        <a:lstStyle/>
        <a:p>
          <a:endParaRPr lang="ru-RU"/>
        </a:p>
      </dgm:t>
    </dgm:pt>
    <dgm:pt modelId="{276FB438-D305-4A0D-9E8A-B8BCF4E4420B}" type="pres">
      <dgm:prSet presAssocID="{3F06371F-8FF8-4725-BDDB-64521FC2A0CB}" presName="vertSpace2" presStyleLbl="node1" presStyleIdx="0" presStyleCnt="5"/>
      <dgm:spPr/>
    </dgm:pt>
    <dgm:pt modelId="{228E14ED-14B7-495C-9280-E83101B77923}" type="pres">
      <dgm:prSet presAssocID="{3F06371F-8FF8-4725-BDDB-64521FC2A0CB}" presName="circle2" presStyleLbl="node1" presStyleIdx="1" presStyleCnt="5"/>
      <dgm:spPr/>
    </dgm:pt>
    <dgm:pt modelId="{FE862C09-F62A-49EE-BB06-865A802FF85B}" type="pres">
      <dgm:prSet presAssocID="{3F06371F-8FF8-4725-BDDB-64521FC2A0CB}" presName="rect2" presStyleLbl="alignAcc1" presStyleIdx="1" presStyleCnt="5" custScaleX="68787" custScaleY="106386" custLinFactNeighborX="-15687" custLinFactNeighborY="1762"/>
      <dgm:spPr/>
      <dgm:t>
        <a:bodyPr/>
        <a:lstStyle/>
        <a:p>
          <a:endParaRPr lang="ru-RU"/>
        </a:p>
      </dgm:t>
    </dgm:pt>
    <dgm:pt modelId="{5E6336FE-E72D-426B-B247-169F8B343615}" type="pres">
      <dgm:prSet presAssocID="{1174E2EF-5F7C-4F6A-821B-D7A4DE958A44}" presName="vertSpace3" presStyleLbl="node1" presStyleIdx="1" presStyleCnt="5"/>
      <dgm:spPr/>
    </dgm:pt>
    <dgm:pt modelId="{83331CA6-BA84-40A0-B1E0-E959D8525CF7}" type="pres">
      <dgm:prSet presAssocID="{1174E2EF-5F7C-4F6A-821B-D7A4DE958A44}" presName="circle3" presStyleLbl="node1" presStyleIdx="2" presStyleCnt="5"/>
      <dgm:spPr/>
    </dgm:pt>
    <dgm:pt modelId="{D7040BDD-A9D4-4FFC-B5BB-5B750C0D2A91}" type="pres">
      <dgm:prSet presAssocID="{1174E2EF-5F7C-4F6A-821B-D7A4DE958A44}" presName="rect3" presStyleLbl="alignAcc1" presStyleIdx="2" presStyleCnt="5" custScaleX="68787" custScaleY="98506" custLinFactNeighborX="-15906"/>
      <dgm:spPr/>
      <dgm:t>
        <a:bodyPr/>
        <a:lstStyle/>
        <a:p>
          <a:endParaRPr lang="ru-RU"/>
        </a:p>
      </dgm:t>
    </dgm:pt>
    <dgm:pt modelId="{3F628E22-C79F-4415-910F-42238CA9ACD1}" type="pres">
      <dgm:prSet presAssocID="{FAF32E3B-6E69-468E-BCFE-4650D7CAE955}" presName="vertSpace4" presStyleLbl="node1" presStyleIdx="2" presStyleCnt="5"/>
      <dgm:spPr/>
    </dgm:pt>
    <dgm:pt modelId="{EB470732-1B79-4C66-BEB3-5697284C7186}" type="pres">
      <dgm:prSet presAssocID="{FAF32E3B-6E69-468E-BCFE-4650D7CAE955}" presName="circle4" presStyleLbl="node1" presStyleIdx="3" presStyleCnt="5"/>
      <dgm:spPr/>
    </dgm:pt>
    <dgm:pt modelId="{DEE8D493-EE94-4DAF-B9A6-654A9FE36405}" type="pres">
      <dgm:prSet presAssocID="{FAF32E3B-6E69-468E-BCFE-4650D7CAE955}" presName="rect4" presStyleLbl="alignAcc1" presStyleIdx="3" presStyleCnt="5" custScaleX="68787" custScaleY="98506" custLinFactNeighborX="-15906"/>
      <dgm:spPr/>
      <dgm:t>
        <a:bodyPr/>
        <a:lstStyle/>
        <a:p>
          <a:endParaRPr lang="ru-RU"/>
        </a:p>
      </dgm:t>
    </dgm:pt>
    <dgm:pt modelId="{AAF96980-7DEF-48AC-B42D-ED669F9E4993}" type="pres">
      <dgm:prSet presAssocID="{2B9187B7-EA8F-4308-B5C7-ADCC034154CF}" presName="vertSpace5" presStyleLbl="node1" presStyleIdx="3" presStyleCnt="5"/>
      <dgm:spPr/>
    </dgm:pt>
    <dgm:pt modelId="{A9157B45-3777-4617-87B8-A00D73B2149F}" type="pres">
      <dgm:prSet presAssocID="{2B9187B7-EA8F-4308-B5C7-ADCC034154CF}" presName="circle5" presStyleLbl="node1" presStyleIdx="4" presStyleCnt="5"/>
      <dgm:spPr/>
    </dgm:pt>
    <dgm:pt modelId="{B77D2808-67EB-4863-94E1-D0DBFFBBF52D}" type="pres">
      <dgm:prSet presAssocID="{2B9187B7-EA8F-4308-B5C7-ADCC034154CF}" presName="rect5" presStyleLbl="alignAcc1" presStyleIdx="4" presStyleCnt="5" custScaleX="68787" custScaleY="98506" custLinFactNeighborX="-15906"/>
      <dgm:spPr/>
      <dgm:t>
        <a:bodyPr/>
        <a:lstStyle/>
        <a:p>
          <a:endParaRPr lang="ru-RU"/>
        </a:p>
      </dgm:t>
    </dgm:pt>
    <dgm:pt modelId="{33E8452D-5B79-43D5-8424-A72C687C5E97}" type="pres">
      <dgm:prSet presAssocID="{C56E3EEC-C180-4497-9B29-D2B390316786}" presName="rect1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49AAB7-29B8-45AE-8CEA-483CB28F5787}" type="pres">
      <dgm:prSet presAssocID="{3F06371F-8FF8-4725-BDDB-64521FC2A0CB}" presName="rect2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E6F142-0046-4555-B4A9-015A7BF64881}" type="pres">
      <dgm:prSet presAssocID="{1174E2EF-5F7C-4F6A-821B-D7A4DE958A44}" presName="rect3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BFA082-06D1-41BB-9BB7-0A6E9DFBBE27}" type="pres">
      <dgm:prSet presAssocID="{FAF32E3B-6E69-468E-BCFE-4650D7CAE955}" presName="rect4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405650-49FC-41DE-9924-1C6D98ABED91}" type="pres">
      <dgm:prSet presAssocID="{2B9187B7-EA8F-4308-B5C7-ADCC034154CF}" presName="rect5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5F04D7D-A3DB-4DD3-BE1F-ADA365CDA13F}" type="presOf" srcId="{1174E2EF-5F7C-4F6A-821B-D7A4DE958A44}" destId="{D7040BDD-A9D4-4FFC-B5BB-5B750C0D2A91}" srcOrd="0" destOrd="0" presId="urn:microsoft.com/office/officeart/2005/8/layout/target3"/>
    <dgm:cxn modelId="{2E62F501-F920-4086-B569-FD3D3AB5A55F}" type="presOf" srcId="{C56E3EEC-C180-4497-9B29-D2B390316786}" destId="{33E8452D-5B79-43D5-8424-A72C687C5E97}" srcOrd="1" destOrd="0" presId="urn:microsoft.com/office/officeart/2005/8/layout/target3"/>
    <dgm:cxn modelId="{4551FF91-326D-41F3-9ED5-714946772FCA}" type="presOf" srcId="{FAF32E3B-6E69-468E-BCFE-4650D7CAE955}" destId="{06BFA082-06D1-41BB-9BB7-0A6E9DFBBE27}" srcOrd="1" destOrd="0" presId="urn:microsoft.com/office/officeart/2005/8/layout/target3"/>
    <dgm:cxn modelId="{697E5E3D-4B0C-4423-8D7C-790F916E0677}" srcId="{7FDBFD2C-85DA-4F91-82EC-130153056DD0}" destId="{3F06371F-8FF8-4725-BDDB-64521FC2A0CB}" srcOrd="1" destOrd="0" parTransId="{945D42BE-A31E-4886-BE46-97A6B3BA1B20}" sibTransId="{1ADAA326-45DC-4A47-A7E6-13C970D26794}"/>
    <dgm:cxn modelId="{DEE591AC-75ED-428B-B2C5-7BDA545F81E6}" type="presOf" srcId="{2B9187B7-EA8F-4308-B5C7-ADCC034154CF}" destId="{B77D2808-67EB-4863-94E1-D0DBFFBBF52D}" srcOrd="0" destOrd="0" presId="urn:microsoft.com/office/officeart/2005/8/layout/target3"/>
    <dgm:cxn modelId="{67239C68-0CB4-449E-8097-A260A42CCDC0}" type="presOf" srcId="{3F06371F-8FF8-4725-BDDB-64521FC2A0CB}" destId="{FE862C09-F62A-49EE-BB06-865A802FF85B}" srcOrd="0" destOrd="0" presId="urn:microsoft.com/office/officeart/2005/8/layout/target3"/>
    <dgm:cxn modelId="{C7AD043D-BA1D-4EE2-B2A9-3D6B8A514430}" srcId="{7FDBFD2C-85DA-4F91-82EC-130153056DD0}" destId="{FAF32E3B-6E69-468E-BCFE-4650D7CAE955}" srcOrd="3" destOrd="0" parTransId="{51E627E5-3C0F-445E-8081-B0CEA3BE3D09}" sibTransId="{87183F31-A231-4ED0-9749-2A785EE71F93}"/>
    <dgm:cxn modelId="{18673DAE-CE25-4E6F-A431-0260A3E6D2AB}" type="presOf" srcId="{3F06371F-8FF8-4725-BDDB-64521FC2A0CB}" destId="{6449AAB7-29B8-45AE-8CEA-483CB28F5787}" srcOrd="1" destOrd="0" presId="urn:microsoft.com/office/officeart/2005/8/layout/target3"/>
    <dgm:cxn modelId="{6BD4CE32-C59A-4A16-B062-0BC6269BC7B4}" type="presOf" srcId="{FAF32E3B-6E69-468E-BCFE-4650D7CAE955}" destId="{DEE8D493-EE94-4DAF-B9A6-654A9FE36405}" srcOrd="0" destOrd="0" presId="urn:microsoft.com/office/officeart/2005/8/layout/target3"/>
    <dgm:cxn modelId="{45221255-D6D8-4519-A504-7D28EE67AC87}" srcId="{7FDBFD2C-85DA-4F91-82EC-130153056DD0}" destId="{2B9187B7-EA8F-4308-B5C7-ADCC034154CF}" srcOrd="4" destOrd="0" parTransId="{CCBAB599-1356-4F87-9FAF-B64D761533FE}" sibTransId="{7A92BE32-B434-48DD-8366-6C2F7BA04F6A}"/>
    <dgm:cxn modelId="{9CC5713E-C9A9-4EC3-9081-4ADDC1B6212F}" srcId="{7FDBFD2C-85DA-4F91-82EC-130153056DD0}" destId="{1174E2EF-5F7C-4F6A-821B-D7A4DE958A44}" srcOrd="2" destOrd="0" parTransId="{F56722E7-8520-4851-849E-2EC67DD3304F}" sibTransId="{9E92D740-A27E-450B-81CA-4A14C12D390F}"/>
    <dgm:cxn modelId="{340AE3A3-C9C6-484A-9E13-A565B54363BE}" type="presOf" srcId="{C56E3EEC-C180-4497-9B29-D2B390316786}" destId="{C49945A8-45FD-437F-83CF-E927EB000D02}" srcOrd="0" destOrd="0" presId="urn:microsoft.com/office/officeart/2005/8/layout/target3"/>
    <dgm:cxn modelId="{551A0A65-EB90-4E60-8069-5615CC19C072}" srcId="{7FDBFD2C-85DA-4F91-82EC-130153056DD0}" destId="{C56E3EEC-C180-4497-9B29-D2B390316786}" srcOrd="0" destOrd="0" parTransId="{935F84C3-19D1-47EB-8F9E-54695AE6D060}" sibTransId="{F2B64E7A-8ED1-4363-B034-7634DFE98C10}"/>
    <dgm:cxn modelId="{7F7446A5-ED5B-4363-91C5-F89B30A75C1B}" type="presOf" srcId="{7FDBFD2C-85DA-4F91-82EC-130153056DD0}" destId="{D2A9677D-9838-4FA5-9DFA-0CD6781DFD74}" srcOrd="0" destOrd="0" presId="urn:microsoft.com/office/officeart/2005/8/layout/target3"/>
    <dgm:cxn modelId="{8BFEBED2-4487-4825-BA7A-9573BA81BDA8}" type="presOf" srcId="{1174E2EF-5F7C-4F6A-821B-D7A4DE958A44}" destId="{16E6F142-0046-4555-B4A9-015A7BF64881}" srcOrd="1" destOrd="0" presId="urn:microsoft.com/office/officeart/2005/8/layout/target3"/>
    <dgm:cxn modelId="{5CFFE2FC-D9F2-45AA-A37A-8C867C40A7D4}" type="presOf" srcId="{2B9187B7-EA8F-4308-B5C7-ADCC034154CF}" destId="{08405650-49FC-41DE-9924-1C6D98ABED91}" srcOrd="1" destOrd="0" presId="urn:microsoft.com/office/officeart/2005/8/layout/target3"/>
    <dgm:cxn modelId="{2E90401E-6497-48BC-879C-CF7AD14AF45C}" type="presParOf" srcId="{D2A9677D-9838-4FA5-9DFA-0CD6781DFD74}" destId="{1A87880C-CF03-4DE4-B946-4F4A89174AEB}" srcOrd="0" destOrd="0" presId="urn:microsoft.com/office/officeart/2005/8/layout/target3"/>
    <dgm:cxn modelId="{D0CB4F95-B27C-4343-8C2C-C2E07E29EBF1}" type="presParOf" srcId="{D2A9677D-9838-4FA5-9DFA-0CD6781DFD74}" destId="{427D8E30-CA11-4ECE-B944-ECA2FD1E5981}" srcOrd="1" destOrd="0" presId="urn:microsoft.com/office/officeart/2005/8/layout/target3"/>
    <dgm:cxn modelId="{A7251EBA-1A03-47BC-9DFC-F411F11B3A91}" type="presParOf" srcId="{D2A9677D-9838-4FA5-9DFA-0CD6781DFD74}" destId="{C49945A8-45FD-437F-83CF-E927EB000D02}" srcOrd="2" destOrd="0" presId="urn:microsoft.com/office/officeart/2005/8/layout/target3"/>
    <dgm:cxn modelId="{99A0B881-7FEC-4487-952E-393F5FC5E656}" type="presParOf" srcId="{D2A9677D-9838-4FA5-9DFA-0CD6781DFD74}" destId="{276FB438-D305-4A0D-9E8A-B8BCF4E4420B}" srcOrd="3" destOrd="0" presId="urn:microsoft.com/office/officeart/2005/8/layout/target3"/>
    <dgm:cxn modelId="{E7BB7B2F-E5E1-4F0A-8CCF-A8D8026AFB9F}" type="presParOf" srcId="{D2A9677D-9838-4FA5-9DFA-0CD6781DFD74}" destId="{228E14ED-14B7-495C-9280-E83101B77923}" srcOrd="4" destOrd="0" presId="urn:microsoft.com/office/officeart/2005/8/layout/target3"/>
    <dgm:cxn modelId="{83323269-D9FA-4BC4-8DA2-E15E36D3F99D}" type="presParOf" srcId="{D2A9677D-9838-4FA5-9DFA-0CD6781DFD74}" destId="{FE862C09-F62A-49EE-BB06-865A802FF85B}" srcOrd="5" destOrd="0" presId="urn:microsoft.com/office/officeart/2005/8/layout/target3"/>
    <dgm:cxn modelId="{D0E37888-0B60-474F-A1D0-FB48DAD1835D}" type="presParOf" srcId="{D2A9677D-9838-4FA5-9DFA-0CD6781DFD74}" destId="{5E6336FE-E72D-426B-B247-169F8B343615}" srcOrd="6" destOrd="0" presId="urn:microsoft.com/office/officeart/2005/8/layout/target3"/>
    <dgm:cxn modelId="{811BEE7D-D428-4B66-B483-9DAC4E7739EA}" type="presParOf" srcId="{D2A9677D-9838-4FA5-9DFA-0CD6781DFD74}" destId="{83331CA6-BA84-40A0-B1E0-E959D8525CF7}" srcOrd="7" destOrd="0" presId="urn:microsoft.com/office/officeart/2005/8/layout/target3"/>
    <dgm:cxn modelId="{39E4A152-91C4-4B10-B594-C8F39E9CC42A}" type="presParOf" srcId="{D2A9677D-9838-4FA5-9DFA-0CD6781DFD74}" destId="{D7040BDD-A9D4-4FFC-B5BB-5B750C0D2A91}" srcOrd="8" destOrd="0" presId="urn:microsoft.com/office/officeart/2005/8/layout/target3"/>
    <dgm:cxn modelId="{FE877D99-892A-4240-99E5-B826C690E81E}" type="presParOf" srcId="{D2A9677D-9838-4FA5-9DFA-0CD6781DFD74}" destId="{3F628E22-C79F-4415-910F-42238CA9ACD1}" srcOrd="9" destOrd="0" presId="urn:microsoft.com/office/officeart/2005/8/layout/target3"/>
    <dgm:cxn modelId="{AC68F3AB-31B9-482B-9AF0-C954BB8A1FEB}" type="presParOf" srcId="{D2A9677D-9838-4FA5-9DFA-0CD6781DFD74}" destId="{EB470732-1B79-4C66-BEB3-5697284C7186}" srcOrd="10" destOrd="0" presId="urn:microsoft.com/office/officeart/2005/8/layout/target3"/>
    <dgm:cxn modelId="{003EA622-FBFB-4DD9-83CB-64594BE7CE2A}" type="presParOf" srcId="{D2A9677D-9838-4FA5-9DFA-0CD6781DFD74}" destId="{DEE8D493-EE94-4DAF-B9A6-654A9FE36405}" srcOrd="11" destOrd="0" presId="urn:microsoft.com/office/officeart/2005/8/layout/target3"/>
    <dgm:cxn modelId="{7703A7E5-80B3-416D-BB6B-9004FD90DFAC}" type="presParOf" srcId="{D2A9677D-9838-4FA5-9DFA-0CD6781DFD74}" destId="{AAF96980-7DEF-48AC-B42D-ED669F9E4993}" srcOrd="12" destOrd="0" presId="urn:microsoft.com/office/officeart/2005/8/layout/target3"/>
    <dgm:cxn modelId="{4FD1BC56-293F-4E6E-9DB8-316030861B4F}" type="presParOf" srcId="{D2A9677D-9838-4FA5-9DFA-0CD6781DFD74}" destId="{A9157B45-3777-4617-87B8-A00D73B2149F}" srcOrd="13" destOrd="0" presId="urn:microsoft.com/office/officeart/2005/8/layout/target3"/>
    <dgm:cxn modelId="{1CF74899-EB31-458D-8870-B3D7E01A6B1D}" type="presParOf" srcId="{D2A9677D-9838-4FA5-9DFA-0CD6781DFD74}" destId="{B77D2808-67EB-4863-94E1-D0DBFFBBF52D}" srcOrd="14" destOrd="0" presId="urn:microsoft.com/office/officeart/2005/8/layout/target3"/>
    <dgm:cxn modelId="{3ED619E8-C660-405E-ABE8-3F0D90655F1E}" type="presParOf" srcId="{D2A9677D-9838-4FA5-9DFA-0CD6781DFD74}" destId="{33E8452D-5B79-43D5-8424-A72C687C5E97}" srcOrd="15" destOrd="0" presId="urn:microsoft.com/office/officeart/2005/8/layout/target3"/>
    <dgm:cxn modelId="{1F22B491-103B-4688-83E0-5E0AA6B40BEB}" type="presParOf" srcId="{D2A9677D-9838-4FA5-9DFA-0CD6781DFD74}" destId="{6449AAB7-29B8-45AE-8CEA-483CB28F5787}" srcOrd="16" destOrd="0" presId="urn:microsoft.com/office/officeart/2005/8/layout/target3"/>
    <dgm:cxn modelId="{5D7E8A3A-06E0-4271-82A0-6FDFCFD92640}" type="presParOf" srcId="{D2A9677D-9838-4FA5-9DFA-0CD6781DFD74}" destId="{16E6F142-0046-4555-B4A9-015A7BF64881}" srcOrd="17" destOrd="0" presId="urn:microsoft.com/office/officeart/2005/8/layout/target3"/>
    <dgm:cxn modelId="{FC37717D-A0D6-4A8F-88B2-81DBAD44714C}" type="presParOf" srcId="{D2A9677D-9838-4FA5-9DFA-0CD6781DFD74}" destId="{06BFA082-06D1-41BB-9BB7-0A6E9DFBBE27}" srcOrd="18" destOrd="0" presId="urn:microsoft.com/office/officeart/2005/8/layout/target3"/>
    <dgm:cxn modelId="{68A96782-5F70-4A09-9AD0-3449D2724CB5}" type="presParOf" srcId="{D2A9677D-9838-4FA5-9DFA-0CD6781DFD74}" destId="{08405650-49FC-41DE-9924-1C6D98ABED91}" srcOrd="19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68716EA-2F16-4AFF-AE33-FAD6E0B2A679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39050BD2-803C-4A78-8EF1-0D905BEF26E3}">
      <dgm:prSet phldrT="[Текст]" custT="1"/>
      <dgm:spPr/>
      <dgm:t>
        <a:bodyPr/>
        <a:lstStyle/>
        <a:p>
          <a:pPr algn="ctr"/>
          <a:r>
            <a:rPr lang="en-US" sz="3700" b="1" dirty="0" smtClean="0">
              <a:latin typeface="Constantia" panose="02030602050306030303" pitchFamily="18" charset="0"/>
            </a:rPr>
            <a:t>Interactive Teaching Activities </a:t>
          </a:r>
          <a:r>
            <a:rPr lang="uk-UA" sz="3700" b="1" dirty="0" smtClean="0">
              <a:latin typeface="Constantia" panose="02030602050306030303" pitchFamily="18" charset="0"/>
            </a:rPr>
            <a:t> </a:t>
          </a:r>
          <a:endParaRPr lang="ru-RU" sz="3700" b="1" dirty="0">
            <a:latin typeface="Constantia" panose="02030602050306030303" pitchFamily="18" charset="0"/>
          </a:endParaRPr>
        </a:p>
      </dgm:t>
    </dgm:pt>
    <dgm:pt modelId="{BE0DA818-407A-489F-91B5-108687935D19}" type="parTrans" cxnId="{B636E976-FB61-4377-A0DB-E4612C7FD758}">
      <dgm:prSet/>
      <dgm:spPr/>
      <dgm:t>
        <a:bodyPr/>
        <a:lstStyle/>
        <a:p>
          <a:endParaRPr lang="ru-RU"/>
        </a:p>
      </dgm:t>
    </dgm:pt>
    <dgm:pt modelId="{25E0F234-0256-498E-9F52-A60CBB6FA7F4}" type="sibTrans" cxnId="{B636E976-FB61-4377-A0DB-E4612C7FD758}">
      <dgm:prSet/>
      <dgm:spPr/>
      <dgm:t>
        <a:bodyPr/>
        <a:lstStyle/>
        <a:p>
          <a:endParaRPr lang="ru-RU"/>
        </a:p>
      </dgm:t>
    </dgm:pt>
    <dgm:pt modelId="{A31BC13F-71B4-4688-823D-AFA759078377}" type="pres">
      <dgm:prSet presAssocID="{268716EA-2F16-4AFF-AE33-FAD6E0B2A67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9C85901-DBEB-4BB8-9F19-44CE1545B820}" type="pres">
      <dgm:prSet presAssocID="{39050BD2-803C-4A78-8EF1-0D905BEF26E3}" presName="parentText" presStyleLbl="node1" presStyleIdx="0" presStyleCnt="1" custLinFactY="-112285" custLinFactNeighborX="-1719" custLinFactNeighborY="-2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A4AEDA0-1487-4F9C-A0D3-ADF728FFB030}" type="presOf" srcId="{39050BD2-803C-4A78-8EF1-0D905BEF26E3}" destId="{A9C85901-DBEB-4BB8-9F19-44CE1545B820}" srcOrd="0" destOrd="0" presId="urn:microsoft.com/office/officeart/2005/8/layout/vList2"/>
    <dgm:cxn modelId="{3AC2F366-B388-47FC-99BD-0DFCECECDE4E}" type="presOf" srcId="{268716EA-2F16-4AFF-AE33-FAD6E0B2A679}" destId="{A31BC13F-71B4-4688-823D-AFA759078377}" srcOrd="0" destOrd="0" presId="urn:microsoft.com/office/officeart/2005/8/layout/vList2"/>
    <dgm:cxn modelId="{B636E976-FB61-4377-A0DB-E4612C7FD758}" srcId="{268716EA-2F16-4AFF-AE33-FAD6E0B2A679}" destId="{39050BD2-803C-4A78-8EF1-0D905BEF26E3}" srcOrd="0" destOrd="0" parTransId="{BE0DA818-407A-489F-91B5-108687935D19}" sibTransId="{25E0F234-0256-498E-9F52-A60CBB6FA7F4}"/>
    <dgm:cxn modelId="{8556714B-AA9D-4D84-95B4-ED280D8A6415}" type="presParOf" srcId="{A31BC13F-71B4-4688-823D-AFA759078377}" destId="{A9C85901-DBEB-4BB8-9F19-44CE1545B82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AA18F2B-EAD5-4A4A-B919-0DC88272E47E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CD4FCC78-A26D-49A3-B311-F88F71504A68}">
      <dgm:prSet phldrT="[Текст]" custT="1"/>
      <dgm:spPr/>
      <dgm:t>
        <a:bodyPr/>
        <a:lstStyle/>
        <a:p>
          <a:pPr algn="ctr"/>
          <a:r>
            <a:rPr lang="en-US" sz="3200" b="0" dirty="0" smtClean="0">
              <a:latin typeface="+mn-lt"/>
            </a:rPr>
            <a:t>Cooperative  learning </a:t>
          </a:r>
          <a:r>
            <a:rPr lang="uk-UA" sz="3200" b="0" dirty="0" smtClean="0">
              <a:latin typeface="+mn-lt"/>
            </a:rPr>
            <a:t> </a:t>
          </a:r>
          <a:endParaRPr lang="ru-RU" sz="3200" b="0" dirty="0">
            <a:latin typeface="+mn-lt"/>
          </a:endParaRPr>
        </a:p>
      </dgm:t>
    </dgm:pt>
    <dgm:pt modelId="{3A2FCF6A-47C1-46B0-8161-C6F6E4EAB05B}" type="parTrans" cxnId="{682C2637-4EF0-43C4-8F59-B68B8C1D5C50}">
      <dgm:prSet/>
      <dgm:spPr/>
      <dgm:t>
        <a:bodyPr/>
        <a:lstStyle/>
        <a:p>
          <a:endParaRPr lang="ru-RU"/>
        </a:p>
      </dgm:t>
    </dgm:pt>
    <dgm:pt modelId="{B7F71BB1-9E5B-4E65-BF07-94A73F3C38BB}" type="sibTrans" cxnId="{682C2637-4EF0-43C4-8F59-B68B8C1D5C50}">
      <dgm:prSet/>
      <dgm:spPr/>
      <dgm:t>
        <a:bodyPr/>
        <a:lstStyle/>
        <a:p>
          <a:endParaRPr lang="ru-RU"/>
        </a:p>
      </dgm:t>
    </dgm:pt>
    <dgm:pt modelId="{8CF8E250-0747-4596-AB7F-9ABC9D54435F}">
      <dgm:prSet phldrT="[Текст]" custT="1"/>
      <dgm:spPr/>
      <dgm:t>
        <a:bodyPr/>
        <a:lstStyle/>
        <a:p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pair work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1F69BC-BD25-449B-B2F0-78ED959E19B2}" type="parTrans" cxnId="{D396E5E2-FEE1-44DD-82B4-59B467C2DBB8}">
      <dgm:prSet/>
      <dgm:spPr/>
      <dgm:t>
        <a:bodyPr/>
        <a:lstStyle/>
        <a:p>
          <a:endParaRPr lang="ru-RU"/>
        </a:p>
      </dgm:t>
    </dgm:pt>
    <dgm:pt modelId="{59658315-6ADB-403D-871C-46B1F0C541A3}" type="sibTrans" cxnId="{D396E5E2-FEE1-44DD-82B4-59B467C2DBB8}">
      <dgm:prSet/>
      <dgm:spPr/>
      <dgm:t>
        <a:bodyPr/>
        <a:lstStyle/>
        <a:p>
          <a:endParaRPr lang="ru-RU"/>
        </a:p>
      </dgm:t>
    </dgm:pt>
    <dgm:pt modelId="{7CC65E0C-A62E-42F8-BD7B-3EC97020848B}">
      <dgm:prSet phldrT="[Текст]"/>
      <dgm:spPr/>
      <dgm:t>
        <a:bodyPr/>
        <a:lstStyle/>
        <a:p>
          <a:endParaRPr lang="ru-RU" sz="5100" dirty="0"/>
        </a:p>
      </dgm:t>
    </dgm:pt>
    <dgm:pt modelId="{3BDFB9BD-CCD1-4992-A6F0-30DE86FD382C}" type="parTrans" cxnId="{AA006881-B7FE-43AE-91D5-8B5CDDD965A9}">
      <dgm:prSet/>
      <dgm:spPr/>
      <dgm:t>
        <a:bodyPr/>
        <a:lstStyle/>
        <a:p>
          <a:endParaRPr lang="ru-RU"/>
        </a:p>
      </dgm:t>
    </dgm:pt>
    <dgm:pt modelId="{5D168731-C1F0-4433-A77F-91C42D158CB6}" type="sibTrans" cxnId="{AA006881-B7FE-43AE-91D5-8B5CDDD965A9}">
      <dgm:prSet/>
      <dgm:spPr/>
      <dgm:t>
        <a:bodyPr/>
        <a:lstStyle/>
        <a:p>
          <a:endParaRPr lang="ru-RU"/>
        </a:p>
      </dgm:t>
    </dgm:pt>
    <dgm:pt modelId="{8D6C4F99-76F7-47F9-B224-097D5FB1D807}">
      <dgm:prSet phldrT="[Текст]" custT="1"/>
      <dgm:spPr/>
      <dgm:t>
        <a:bodyPr/>
        <a:lstStyle/>
        <a:p>
          <a:r>
            <a:rPr lang="en-GB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group processing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01AA40B-57A3-43AA-B770-21951176087E}" type="parTrans" cxnId="{60307ED9-171D-4C28-9E65-F94773076163}">
      <dgm:prSet/>
      <dgm:spPr/>
      <dgm:t>
        <a:bodyPr/>
        <a:lstStyle/>
        <a:p>
          <a:endParaRPr lang="ru-RU"/>
        </a:p>
      </dgm:t>
    </dgm:pt>
    <dgm:pt modelId="{6C34BAD8-415A-4437-AD02-BF4EE78C01B0}" type="sibTrans" cxnId="{60307ED9-171D-4C28-9E65-F94773076163}">
      <dgm:prSet/>
      <dgm:spPr/>
      <dgm:t>
        <a:bodyPr/>
        <a:lstStyle/>
        <a:p>
          <a:endParaRPr lang="ru-RU"/>
        </a:p>
      </dgm:t>
    </dgm:pt>
    <dgm:pt modelId="{A477F0DE-20A8-4F25-A297-9A2FA8A33AA2}">
      <dgm:prSet phldrT="[Текст]" custT="1"/>
      <dgm:spPr/>
      <dgm:t>
        <a:bodyPr/>
        <a:lstStyle/>
        <a:p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TGT (or Team Game Tournament)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5A75E9-0F2F-42A5-B3BB-27B53C840176}" type="parTrans" cxnId="{7FA50245-1740-4758-A6A9-895D177C7DCD}">
      <dgm:prSet/>
      <dgm:spPr/>
      <dgm:t>
        <a:bodyPr/>
        <a:lstStyle/>
        <a:p>
          <a:endParaRPr lang="ru-RU"/>
        </a:p>
      </dgm:t>
    </dgm:pt>
    <dgm:pt modelId="{FDC96A7C-4D6B-458D-A023-5C6173E8E527}" type="sibTrans" cxnId="{7FA50245-1740-4758-A6A9-895D177C7DCD}">
      <dgm:prSet/>
      <dgm:spPr/>
      <dgm:t>
        <a:bodyPr/>
        <a:lstStyle/>
        <a:p>
          <a:endParaRPr lang="ru-RU"/>
        </a:p>
      </dgm:t>
    </dgm:pt>
    <dgm:pt modelId="{9350C0C7-EB5B-4EF0-9CED-3649B34C65DE}">
      <dgm:prSet phldrT="[Текст]" custT="1"/>
      <dgm:spPr/>
      <dgm:t>
        <a:bodyPr/>
        <a:lstStyle/>
        <a:p>
          <a:r>
            <a:rPr lang="en-GB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think-pair-share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E4AA70-BAED-4568-AA17-5FAAD1A4E068}" type="parTrans" cxnId="{94B2A746-8357-4F9C-ADBF-3B36A22D2D54}">
      <dgm:prSet/>
      <dgm:spPr/>
      <dgm:t>
        <a:bodyPr/>
        <a:lstStyle/>
        <a:p>
          <a:endParaRPr lang="ru-RU"/>
        </a:p>
      </dgm:t>
    </dgm:pt>
    <dgm:pt modelId="{B7EC1F5E-CE0D-4094-93B0-4423284EFF8A}" type="sibTrans" cxnId="{94B2A746-8357-4F9C-ADBF-3B36A22D2D54}">
      <dgm:prSet/>
      <dgm:spPr/>
      <dgm:t>
        <a:bodyPr/>
        <a:lstStyle/>
        <a:p>
          <a:endParaRPr lang="ru-RU"/>
        </a:p>
      </dgm:t>
    </dgm:pt>
    <dgm:pt modelId="{AF9E8DD5-0570-4FD6-9081-279A21CA92A2}">
      <dgm:prSet phldrT="[Текст]" custT="1"/>
      <dgm:spPr/>
      <dgm:t>
        <a:bodyPr/>
        <a:lstStyle/>
        <a:p>
          <a:r>
            <a:rPr lang="en-US" sz="24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small groups skills</a:t>
          </a:r>
          <a:endParaRPr lang="ru-RU" sz="2400" b="0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1226E9-DEA0-4EF7-902E-8DE46205DE4C}" type="parTrans" cxnId="{561FA439-E669-46B0-866D-EEA30E3EE205}">
      <dgm:prSet/>
      <dgm:spPr/>
      <dgm:t>
        <a:bodyPr/>
        <a:lstStyle/>
        <a:p>
          <a:endParaRPr lang="ru-RU"/>
        </a:p>
      </dgm:t>
    </dgm:pt>
    <dgm:pt modelId="{66E705D3-9079-440D-A5E2-FBF1256385D4}" type="sibTrans" cxnId="{561FA439-E669-46B0-866D-EEA30E3EE205}">
      <dgm:prSet/>
      <dgm:spPr/>
      <dgm:t>
        <a:bodyPr/>
        <a:lstStyle/>
        <a:p>
          <a:endParaRPr lang="ru-RU"/>
        </a:p>
      </dgm:t>
    </dgm:pt>
    <dgm:pt modelId="{F2BA4B6D-CD30-462E-8452-971402EA3EA6}">
      <dgm:prSet phldrT="[Текст]" custT="1"/>
      <dgm:spPr/>
      <dgm:t>
        <a:bodyPr/>
        <a:lstStyle/>
        <a:p>
          <a:endParaRPr lang="ru-RU" sz="2000" dirty="0"/>
        </a:p>
      </dgm:t>
    </dgm:pt>
    <dgm:pt modelId="{7C54372C-9E71-43CD-BA7F-7CB3781CB1EF}" type="parTrans" cxnId="{5AC0637B-9F5C-4FD4-8876-7295F99AB8B2}">
      <dgm:prSet/>
      <dgm:spPr/>
      <dgm:t>
        <a:bodyPr/>
        <a:lstStyle/>
        <a:p>
          <a:endParaRPr lang="ru-RU"/>
        </a:p>
      </dgm:t>
    </dgm:pt>
    <dgm:pt modelId="{C8026262-73B2-4643-9862-4A61E8A40CCD}" type="sibTrans" cxnId="{5AC0637B-9F5C-4FD4-8876-7295F99AB8B2}">
      <dgm:prSet/>
      <dgm:spPr/>
      <dgm:t>
        <a:bodyPr/>
        <a:lstStyle/>
        <a:p>
          <a:endParaRPr lang="ru-RU"/>
        </a:p>
      </dgm:t>
    </dgm:pt>
    <dgm:pt modelId="{DAB240FA-4159-4F33-88A8-2801E931CF84}">
      <dgm:prSet phldrT="[Текст]" custT="1"/>
      <dgm:spPr/>
      <dgm:t>
        <a:bodyPr/>
        <a:lstStyle/>
        <a:p>
          <a:r>
            <a:rPr lang="en-GB" sz="24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aquarium</a:t>
          </a:r>
          <a:endParaRPr lang="ru-RU" sz="2400" b="0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90294D-1341-413A-BC15-E8F36A2F986B}" type="parTrans" cxnId="{8D0A1452-C2D7-4EC0-9A38-2F36E1829F7D}">
      <dgm:prSet/>
      <dgm:spPr/>
      <dgm:t>
        <a:bodyPr/>
        <a:lstStyle/>
        <a:p>
          <a:endParaRPr lang="uk-UA"/>
        </a:p>
      </dgm:t>
    </dgm:pt>
    <dgm:pt modelId="{F6623560-8762-4416-806C-6D81694B158D}" type="sibTrans" cxnId="{8D0A1452-C2D7-4EC0-9A38-2F36E1829F7D}">
      <dgm:prSet/>
      <dgm:spPr/>
      <dgm:t>
        <a:bodyPr/>
        <a:lstStyle/>
        <a:p>
          <a:endParaRPr lang="uk-UA"/>
        </a:p>
      </dgm:t>
    </dgm:pt>
    <dgm:pt modelId="{A781F4B6-465A-44EC-940C-218B33321D10}" type="pres">
      <dgm:prSet presAssocID="{2AA18F2B-EAD5-4A4A-B919-0DC88272E47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195FAD6-934A-4610-AB25-060C393C38DE}" type="pres">
      <dgm:prSet presAssocID="{CD4FCC78-A26D-49A3-B311-F88F71504A68}" presName="parentText" presStyleLbl="node1" presStyleIdx="0" presStyleCnt="1" custScaleX="88897" custScaleY="80548" custLinFactNeighborX="-6015" custLinFactNeighborY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B222A5-232B-44F2-A5FC-631E4BB47C5F}" type="pres">
      <dgm:prSet presAssocID="{CD4FCC78-A26D-49A3-B311-F88F71504A68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82C2637-4EF0-43C4-8F59-B68B8C1D5C50}" srcId="{2AA18F2B-EAD5-4A4A-B919-0DC88272E47E}" destId="{CD4FCC78-A26D-49A3-B311-F88F71504A68}" srcOrd="0" destOrd="0" parTransId="{3A2FCF6A-47C1-46B0-8161-C6F6E4EAB05B}" sibTransId="{B7F71BB1-9E5B-4E65-BF07-94A73F3C38BB}"/>
    <dgm:cxn modelId="{3B0C2F20-8C5E-4A6E-A44E-0591DC6E53FF}" type="presOf" srcId="{7CC65E0C-A62E-42F8-BD7B-3EC97020848B}" destId="{C2B222A5-232B-44F2-A5FC-631E4BB47C5F}" srcOrd="0" destOrd="7" presId="urn:microsoft.com/office/officeart/2005/8/layout/vList2"/>
    <dgm:cxn modelId="{9A67A23A-079C-4FF7-AD5D-B68D77FAE62A}" type="presOf" srcId="{F2BA4B6D-CD30-462E-8452-971402EA3EA6}" destId="{C2B222A5-232B-44F2-A5FC-631E4BB47C5F}" srcOrd="0" destOrd="6" presId="urn:microsoft.com/office/officeart/2005/8/layout/vList2"/>
    <dgm:cxn modelId="{5E986927-6012-4DA0-B44D-0D62D31639AF}" type="presOf" srcId="{8D6C4F99-76F7-47F9-B224-097D5FB1D807}" destId="{C2B222A5-232B-44F2-A5FC-631E4BB47C5F}" srcOrd="0" destOrd="1" presId="urn:microsoft.com/office/officeart/2005/8/layout/vList2"/>
    <dgm:cxn modelId="{D396E5E2-FEE1-44DD-82B4-59B467C2DBB8}" srcId="{CD4FCC78-A26D-49A3-B311-F88F71504A68}" destId="{8CF8E250-0747-4596-AB7F-9ABC9D54435F}" srcOrd="0" destOrd="0" parTransId="{481F69BC-BD25-449B-B2F0-78ED959E19B2}" sibTransId="{59658315-6ADB-403D-871C-46B1F0C541A3}"/>
    <dgm:cxn modelId="{0430AF5C-441D-4DE7-841F-DE1DBE66EBAC}" type="presOf" srcId="{DAB240FA-4159-4F33-88A8-2801E931CF84}" destId="{C2B222A5-232B-44F2-A5FC-631E4BB47C5F}" srcOrd="0" destOrd="5" presId="urn:microsoft.com/office/officeart/2005/8/layout/vList2"/>
    <dgm:cxn modelId="{94B2A746-8357-4F9C-ADBF-3B36A22D2D54}" srcId="{CD4FCC78-A26D-49A3-B311-F88F71504A68}" destId="{9350C0C7-EB5B-4EF0-9CED-3649B34C65DE}" srcOrd="3" destOrd="0" parTransId="{52E4AA70-BAED-4568-AA17-5FAAD1A4E068}" sibTransId="{B7EC1F5E-CE0D-4094-93B0-4423284EFF8A}"/>
    <dgm:cxn modelId="{8D0A1452-C2D7-4EC0-9A38-2F36E1829F7D}" srcId="{CD4FCC78-A26D-49A3-B311-F88F71504A68}" destId="{DAB240FA-4159-4F33-88A8-2801E931CF84}" srcOrd="5" destOrd="0" parTransId="{9990294D-1341-413A-BC15-E8F36A2F986B}" sibTransId="{F6623560-8762-4416-806C-6D81694B158D}"/>
    <dgm:cxn modelId="{0AF34CE8-B64B-4DC6-8DA0-1A87667F0C50}" type="presOf" srcId="{9350C0C7-EB5B-4EF0-9CED-3649B34C65DE}" destId="{C2B222A5-232B-44F2-A5FC-631E4BB47C5F}" srcOrd="0" destOrd="3" presId="urn:microsoft.com/office/officeart/2005/8/layout/vList2"/>
    <dgm:cxn modelId="{60307ED9-171D-4C28-9E65-F94773076163}" srcId="{CD4FCC78-A26D-49A3-B311-F88F71504A68}" destId="{8D6C4F99-76F7-47F9-B224-097D5FB1D807}" srcOrd="1" destOrd="0" parTransId="{901AA40B-57A3-43AA-B770-21951176087E}" sibTransId="{6C34BAD8-415A-4437-AD02-BF4EE78C01B0}"/>
    <dgm:cxn modelId="{EF8AC85E-4437-4D17-ABCA-32AD4FA8D974}" type="presOf" srcId="{AF9E8DD5-0570-4FD6-9081-279A21CA92A2}" destId="{C2B222A5-232B-44F2-A5FC-631E4BB47C5F}" srcOrd="0" destOrd="4" presId="urn:microsoft.com/office/officeart/2005/8/layout/vList2"/>
    <dgm:cxn modelId="{C1442C82-ED70-45FB-9CE0-EFCE9168D558}" type="presOf" srcId="{2AA18F2B-EAD5-4A4A-B919-0DC88272E47E}" destId="{A781F4B6-465A-44EC-940C-218B33321D10}" srcOrd="0" destOrd="0" presId="urn:microsoft.com/office/officeart/2005/8/layout/vList2"/>
    <dgm:cxn modelId="{7FA263F8-47D2-46BD-977B-159BF0B4109F}" type="presOf" srcId="{CD4FCC78-A26D-49A3-B311-F88F71504A68}" destId="{1195FAD6-934A-4610-AB25-060C393C38DE}" srcOrd="0" destOrd="0" presId="urn:microsoft.com/office/officeart/2005/8/layout/vList2"/>
    <dgm:cxn modelId="{561FA439-E669-46B0-866D-EEA30E3EE205}" srcId="{CD4FCC78-A26D-49A3-B311-F88F71504A68}" destId="{AF9E8DD5-0570-4FD6-9081-279A21CA92A2}" srcOrd="4" destOrd="0" parTransId="{851226E9-DEA0-4EF7-902E-8DE46205DE4C}" sibTransId="{66E705D3-9079-440D-A5E2-FBF1256385D4}"/>
    <dgm:cxn modelId="{AA006881-B7FE-43AE-91D5-8B5CDDD965A9}" srcId="{CD4FCC78-A26D-49A3-B311-F88F71504A68}" destId="{7CC65E0C-A62E-42F8-BD7B-3EC97020848B}" srcOrd="7" destOrd="0" parTransId="{3BDFB9BD-CCD1-4992-A6F0-30DE86FD382C}" sibTransId="{5D168731-C1F0-4433-A77F-91C42D158CB6}"/>
    <dgm:cxn modelId="{5AC0637B-9F5C-4FD4-8876-7295F99AB8B2}" srcId="{CD4FCC78-A26D-49A3-B311-F88F71504A68}" destId="{F2BA4B6D-CD30-462E-8452-971402EA3EA6}" srcOrd="6" destOrd="0" parTransId="{7C54372C-9E71-43CD-BA7F-7CB3781CB1EF}" sibTransId="{C8026262-73B2-4643-9862-4A61E8A40CCD}"/>
    <dgm:cxn modelId="{79C88CB0-46D4-4B51-9C66-CCE498682806}" type="presOf" srcId="{8CF8E250-0747-4596-AB7F-9ABC9D54435F}" destId="{C2B222A5-232B-44F2-A5FC-631E4BB47C5F}" srcOrd="0" destOrd="0" presId="urn:microsoft.com/office/officeart/2005/8/layout/vList2"/>
    <dgm:cxn modelId="{7FA50245-1740-4758-A6A9-895D177C7DCD}" srcId="{CD4FCC78-A26D-49A3-B311-F88F71504A68}" destId="{A477F0DE-20A8-4F25-A297-9A2FA8A33AA2}" srcOrd="2" destOrd="0" parTransId="{3B5A75E9-0F2F-42A5-B3BB-27B53C840176}" sibTransId="{FDC96A7C-4D6B-458D-A023-5C6173E8E527}"/>
    <dgm:cxn modelId="{B44FC11D-2CDD-4AE4-B03C-7E2CDEE79F80}" type="presOf" srcId="{A477F0DE-20A8-4F25-A297-9A2FA8A33AA2}" destId="{C2B222A5-232B-44F2-A5FC-631E4BB47C5F}" srcOrd="0" destOrd="2" presId="urn:microsoft.com/office/officeart/2005/8/layout/vList2"/>
    <dgm:cxn modelId="{23C456B5-F72B-497C-9F86-72EB4E8952CD}" type="presParOf" srcId="{A781F4B6-465A-44EC-940C-218B33321D10}" destId="{1195FAD6-934A-4610-AB25-060C393C38DE}" srcOrd="0" destOrd="0" presId="urn:microsoft.com/office/officeart/2005/8/layout/vList2"/>
    <dgm:cxn modelId="{6AC8705C-3C7D-4634-87FF-5F4FAEC44319}" type="presParOf" srcId="{A781F4B6-465A-44EC-940C-218B33321D10}" destId="{C2B222A5-232B-44F2-A5FC-631E4BB47C5F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1A4BF13-3CCA-4A8E-A02A-A69D9EF0FDAE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5A4F0383-1771-4DD0-B5DA-99623783BCE3}">
      <dgm:prSet phldrT="[Текст]" custT="1"/>
      <dgm:spPr/>
      <dgm:t>
        <a:bodyPr/>
        <a:lstStyle/>
        <a:p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same-different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CA3B8F-4869-40F2-A8C9-6865F169CB1F}" type="sibTrans" cxnId="{12FA6654-4106-4EE2-84C3-66A8958A448F}">
      <dgm:prSet/>
      <dgm:spPr/>
      <dgm:t>
        <a:bodyPr/>
        <a:lstStyle/>
        <a:p>
          <a:endParaRPr lang="ru-RU"/>
        </a:p>
      </dgm:t>
    </dgm:pt>
    <dgm:pt modelId="{665563E6-07DF-407D-8A3F-3E6330F87340}" type="parTrans" cxnId="{12FA6654-4106-4EE2-84C3-66A8958A448F}">
      <dgm:prSet/>
      <dgm:spPr/>
      <dgm:t>
        <a:bodyPr/>
        <a:lstStyle/>
        <a:p>
          <a:endParaRPr lang="ru-RU"/>
        </a:p>
      </dgm:t>
    </dgm:pt>
    <dgm:pt modelId="{356893CD-1A75-43CB-ABAD-163B7B0FC74B}">
      <dgm:prSet phldrT="[Текст]" custT="1"/>
      <dgm:spPr/>
      <dgm:t>
        <a:bodyPr/>
        <a:lstStyle/>
        <a:p>
          <a:pPr algn="ctr"/>
          <a:r>
            <a:rPr lang="en-GB" sz="3200" b="0" i="0" dirty="0" smtClean="0">
              <a:latin typeface="+mn-lt"/>
            </a:rPr>
            <a:t>Collaborative learning</a:t>
          </a:r>
          <a:r>
            <a:rPr lang="uk-UA" sz="3200" dirty="0" smtClean="0">
              <a:latin typeface="+mn-lt"/>
            </a:rPr>
            <a:t> </a:t>
          </a:r>
          <a:endParaRPr lang="ru-RU" sz="3200" dirty="0">
            <a:latin typeface="+mn-lt"/>
          </a:endParaRPr>
        </a:p>
      </dgm:t>
    </dgm:pt>
    <dgm:pt modelId="{95A82C70-80A9-4A88-97F2-CF4569A2F573}" type="sibTrans" cxnId="{05A69027-E1F2-4B86-B581-E2D0142AC438}">
      <dgm:prSet/>
      <dgm:spPr/>
      <dgm:t>
        <a:bodyPr/>
        <a:lstStyle/>
        <a:p>
          <a:endParaRPr lang="ru-RU"/>
        </a:p>
      </dgm:t>
    </dgm:pt>
    <dgm:pt modelId="{67D99ADE-96FF-4F1D-AAC0-8E7B19FE8DE3}" type="parTrans" cxnId="{05A69027-E1F2-4B86-B581-E2D0142AC438}">
      <dgm:prSet/>
      <dgm:spPr/>
      <dgm:t>
        <a:bodyPr/>
        <a:lstStyle/>
        <a:p>
          <a:endParaRPr lang="ru-RU"/>
        </a:p>
      </dgm:t>
    </dgm:pt>
    <dgm:pt modelId="{3DAFB9F6-6EED-4577-B563-108262C83C61}">
      <dgm:prSet phldrT="[Текст]" custT="1"/>
      <dgm:spPr/>
      <dgm:t>
        <a:bodyPr/>
        <a:lstStyle/>
        <a:p>
          <a:r>
            <a:rPr lang="en-GB" sz="24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microphone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8E9F454-81CC-4C40-B25E-F1EC85E7D7B1}" type="parTrans" cxnId="{929F4149-D48D-4D0B-9E7E-377820B4FF36}">
      <dgm:prSet/>
      <dgm:spPr/>
      <dgm:t>
        <a:bodyPr/>
        <a:lstStyle/>
        <a:p>
          <a:endParaRPr lang="ru-RU"/>
        </a:p>
      </dgm:t>
    </dgm:pt>
    <dgm:pt modelId="{14375CB7-FB35-4987-B0F9-D3500642CBC5}" type="sibTrans" cxnId="{929F4149-D48D-4D0B-9E7E-377820B4FF36}">
      <dgm:prSet/>
      <dgm:spPr/>
      <dgm:t>
        <a:bodyPr/>
        <a:lstStyle/>
        <a:p>
          <a:endParaRPr lang="ru-RU"/>
        </a:p>
      </dgm:t>
    </dgm:pt>
    <dgm:pt modelId="{AF1D88F5-F7C6-4965-9A68-A3112D7BA0A0}">
      <dgm:prSet phldrT="[Текст]" custT="1"/>
      <dgm:spPr/>
      <dgm:t>
        <a:bodyPr/>
        <a:lstStyle/>
        <a:p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three-step-interview</a:t>
          </a:r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850A7C-3C7A-487E-B8A1-786BF1D17C4F}" type="parTrans" cxnId="{002C76B1-14CC-448F-9F5F-769127ED7FD5}">
      <dgm:prSet/>
      <dgm:spPr/>
      <dgm:t>
        <a:bodyPr/>
        <a:lstStyle/>
        <a:p>
          <a:endParaRPr lang="ru-RU"/>
        </a:p>
      </dgm:t>
    </dgm:pt>
    <dgm:pt modelId="{94D770D1-3EB5-416C-9CF5-48B81E254092}" type="sibTrans" cxnId="{002C76B1-14CC-448F-9F5F-769127ED7FD5}">
      <dgm:prSet/>
      <dgm:spPr/>
      <dgm:t>
        <a:bodyPr/>
        <a:lstStyle/>
        <a:p>
          <a:endParaRPr lang="ru-RU"/>
        </a:p>
      </dgm:t>
    </dgm:pt>
    <dgm:pt modelId="{74486147-55E6-4D7B-B51F-9E40BFA8D340}">
      <dgm:prSet phldrT="[Текст]" custT="1"/>
      <dgm:spPr/>
      <dgm:t>
        <a:bodyPr/>
        <a:lstStyle/>
        <a:p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numbered heads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A4E3D1-75FF-40A8-B39D-277B5523196D}" type="parTrans" cxnId="{A7978B3B-C139-40D4-A060-3A0F4AEE1B2C}">
      <dgm:prSet/>
      <dgm:spPr/>
      <dgm:t>
        <a:bodyPr/>
        <a:lstStyle/>
        <a:p>
          <a:endParaRPr lang="ru-RU"/>
        </a:p>
      </dgm:t>
    </dgm:pt>
    <dgm:pt modelId="{48CE492C-7327-49B3-BD0F-14B9924F223B}" type="sibTrans" cxnId="{A7978B3B-C139-40D4-A060-3A0F4AEE1B2C}">
      <dgm:prSet/>
      <dgm:spPr/>
      <dgm:t>
        <a:bodyPr/>
        <a:lstStyle/>
        <a:p>
          <a:endParaRPr lang="ru-RU"/>
        </a:p>
      </dgm:t>
    </dgm:pt>
    <dgm:pt modelId="{DD604FE4-AE7E-4FF4-B639-AEE225205C88}">
      <dgm:prSet phldrT="[Текст]"/>
      <dgm:spPr/>
      <dgm:t>
        <a:bodyPr/>
        <a:lstStyle/>
        <a:p>
          <a:endParaRPr lang="ru-RU" sz="2300" dirty="0"/>
        </a:p>
      </dgm:t>
    </dgm:pt>
    <dgm:pt modelId="{3C993CC4-3256-4582-9854-BF1B2980F7DB}" type="parTrans" cxnId="{EADAED55-F899-42BA-BF7B-E7C73B9A9DA1}">
      <dgm:prSet/>
      <dgm:spPr/>
      <dgm:t>
        <a:bodyPr/>
        <a:lstStyle/>
        <a:p>
          <a:endParaRPr lang="ru-RU"/>
        </a:p>
      </dgm:t>
    </dgm:pt>
    <dgm:pt modelId="{D00C29C8-DC0B-499F-BD59-B8012C80AEE1}" type="sibTrans" cxnId="{EADAED55-F899-42BA-BF7B-E7C73B9A9DA1}">
      <dgm:prSet/>
      <dgm:spPr/>
      <dgm:t>
        <a:bodyPr/>
        <a:lstStyle/>
        <a:p>
          <a:endParaRPr lang="ru-RU"/>
        </a:p>
      </dgm:t>
    </dgm:pt>
    <dgm:pt modelId="{435ED253-949E-48AE-8654-23321B0C62D4}">
      <dgm:prSet phldrT="[Текст]" custT="1"/>
      <dgm:spPr/>
      <dgm:t>
        <a:bodyPr/>
        <a:lstStyle/>
        <a:p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brainstorming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A7A159D-417A-4DF6-9BE3-28F09DC7AF55}" type="parTrans" cxnId="{8F324376-9032-4E90-A719-58C56EC105E8}">
      <dgm:prSet/>
      <dgm:spPr/>
      <dgm:t>
        <a:bodyPr/>
        <a:lstStyle/>
        <a:p>
          <a:endParaRPr lang="uk-UA"/>
        </a:p>
      </dgm:t>
    </dgm:pt>
    <dgm:pt modelId="{49542F86-DDE3-4551-8065-9EB067AE00C2}" type="sibTrans" cxnId="{8F324376-9032-4E90-A719-58C56EC105E8}">
      <dgm:prSet/>
      <dgm:spPr/>
      <dgm:t>
        <a:bodyPr/>
        <a:lstStyle/>
        <a:p>
          <a:endParaRPr lang="uk-UA"/>
        </a:p>
      </dgm:t>
    </dgm:pt>
    <dgm:pt modelId="{9B64531C-8445-457C-AC8C-E2FEF00AAFF0}" type="pres">
      <dgm:prSet presAssocID="{91A4BF13-3CCA-4A8E-A02A-A69D9EF0FDA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4283708-B4A2-402B-9123-170BD5D84A27}" type="pres">
      <dgm:prSet presAssocID="{356893CD-1A75-43CB-ABAD-163B7B0FC74B}" presName="parentText" presStyleLbl="node1" presStyleIdx="0" presStyleCnt="1" custScaleX="97052" custScaleY="87141" custLinFactNeighborX="-241" custLinFactNeighborY="-960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6F89CD-93C2-4B51-962E-A7F872D41B18}" type="pres">
      <dgm:prSet presAssocID="{356893CD-1A75-43CB-ABAD-163B7B0FC74B}" presName="childText" presStyleLbl="revTx" presStyleIdx="0" presStyleCnt="1" custScaleY="1150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DCA4AD2-768C-489F-8CC0-8FD671DA845F}" type="presOf" srcId="{AF1D88F5-F7C6-4965-9A68-A3112D7BA0A0}" destId="{A16F89CD-93C2-4B51-962E-A7F872D41B18}" srcOrd="0" destOrd="2" presId="urn:microsoft.com/office/officeart/2005/8/layout/vList2"/>
    <dgm:cxn modelId="{87FBB94B-C766-4643-8B87-602657CAB1EA}" type="presOf" srcId="{91A4BF13-3CCA-4A8E-A02A-A69D9EF0FDAE}" destId="{9B64531C-8445-457C-AC8C-E2FEF00AAFF0}" srcOrd="0" destOrd="0" presId="urn:microsoft.com/office/officeart/2005/8/layout/vList2"/>
    <dgm:cxn modelId="{AF85E94B-CB22-454E-BC83-8CE3F39E5FBC}" type="presOf" srcId="{356893CD-1A75-43CB-ABAD-163B7B0FC74B}" destId="{24283708-B4A2-402B-9123-170BD5D84A27}" srcOrd="0" destOrd="0" presId="urn:microsoft.com/office/officeart/2005/8/layout/vList2"/>
    <dgm:cxn modelId="{A3CC81BE-4404-48F3-92BC-D21480CD3204}" type="presOf" srcId="{3DAFB9F6-6EED-4577-B563-108262C83C61}" destId="{A16F89CD-93C2-4B51-962E-A7F872D41B18}" srcOrd="0" destOrd="1" presId="urn:microsoft.com/office/officeart/2005/8/layout/vList2"/>
    <dgm:cxn modelId="{929F4149-D48D-4D0B-9E7E-377820B4FF36}" srcId="{356893CD-1A75-43CB-ABAD-163B7B0FC74B}" destId="{3DAFB9F6-6EED-4577-B563-108262C83C61}" srcOrd="1" destOrd="0" parTransId="{B8E9F454-81CC-4C40-B25E-F1EC85E7D7B1}" sibTransId="{14375CB7-FB35-4987-B0F9-D3500642CBC5}"/>
    <dgm:cxn modelId="{8F324376-9032-4E90-A719-58C56EC105E8}" srcId="{356893CD-1A75-43CB-ABAD-163B7B0FC74B}" destId="{435ED253-949E-48AE-8654-23321B0C62D4}" srcOrd="3" destOrd="0" parTransId="{BA7A159D-417A-4DF6-9BE3-28F09DC7AF55}" sibTransId="{49542F86-DDE3-4551-8065-9EB067AE00C2}"/>
    <dgm:cxn modelId="{002C76B1-14CC-448F-9F5F-769127ED7FD5}" srcId="{356893CD-1A75-43CB-ABAD-163B7B0FC74B}" destId="{AF1D88F5-F7C6-4965-9A68-A3112D7BA0A0}" srcOrd="2" destOrd="0" parTransId="{96850A7C-3C7A-487E-B8A1-786BF1D17C4F}" sibTransId="{94D770D1-3EB5-416C-9CF5-48B81E254092}"/>
    <dgm:cxn modelId="{05A69027-E1F2-4B86-B581-E2D0142AC438}" srcId="{91A4BF13-3CCA-4A8E-A02A-A69D9EF0FDAE}" destId="{356893CD-1A75-43CB-ABAD-163B7B0FC74B}" srcOrd="0" destOrd="0" parTransId="{67D99ADE-96FF-4F1D-AAC0-8E7B19FE8DE3}" sibTransId="{95A82C70-80A9-4A88-97F2-CF4569A2F573}"/>
    <dgm:cxn modelId="{65C4713B-670B-4951-9DC9-8A0B813DA8D1}" type="presOf" srcId="{5A4F0383-1771-4DD0-B5DA-99623783BCE3}" destId="{A16F89CD-93C2-4B51-962E-A7F872D41B18}" srcOrd="0" destOrd="0" presId="urn:microsoft.com/office/officeart/2005/8/layout/vList2"/>
    <dgm:cxn modelId="{EADAED55-F899-42BA-BF7B-E7C73B9A9DA1}" srcId="{356893CD-1A75-43CB-ABAD-163B7B0FC74B}" destId="{DD604FE4-AE7E-4FF4-B639-AEE225205C88}" srcOrd="5" destOrd="0" parTransId="{3C993CC4-3256-4582-9854-BF1B2980F7DB}" sibTransId="{D00C29C8-DC0B-499F-BD59-B8012C80AEE1}"/>
    <dgm:cxn modelId="{D2783D8E-C401-4112-9EA8-AEC911BAEA74}" type="presOf" srcId="{435ED253-949E-48AE-8654-23321B0C62D4}" destId="{A16F89CD-93C2-4B51-962E-A7F872D41B18}" srcOrd="0" destOrd="3" presId="urn:microsoft.com/office/officeart/2005/8/layout/vList2"/>
    <dgm:cxn modelId="{A7978B3B-C139-40D4-A060-3A0F4AEE1B2C}" srcId="{356893CD-1A75-43CB-ABAD-163B7B0FC74B}" destId="{74486147-55E6-4D7B-B51F-9E40BFA8D340}" srcOrd="4" destOrd="0" parTransId="{E8A4E3D1-75FF-40A8-B39D-277B5523196D}" sibTransId="{48CE492C-7327-49B3-BD0F-14B9924F223B}"/>
    <dgm:cxn modelId="{12FA6654-4106-4EE2-84C3-66A8958A448F}" srcId="{356893CD-1A75-43CB-ABAD-163B7B0FC74B}" destId="{5A4F0383-1771-4DD0-B5DA-99623783BCE3}" srcOrd="0" destOrd="0" parTransId="{665563E6-07DF-407D-8A3F-3E6330F87340}" sibTransId="{5CCA3B8F-4869-40F2-A8C9-6865F169CB1F}"/>
    <dgm:cxn modelId="{A0852983-FE0C-46D3-8C98-14F8D6FCB48D}" type="presOf" srcId="{DD604FE4-AE7E-4FF4-B639-AEE225205C88}" destId="{A16F89CD-93C2-4B51-962E-A7F872D41B18}" srcOrd="0" destOrd="5" presId="urn:microsoft.com/office/officeart/2005/8/layout/vList2"/>
    <dgm:cxn modelId="{E359E1D5-3371-4384-B389-1B262B65BCD8}" type="presOf" srcId="{74486147-55E6-4D7B-B51F-9E40BFA8D340}" destId="{A16F89CD-93C2-4B51-962E-A7F872D41B18}" srcOrd="0" destOrd="4" presId="urn:microsoft.com/office/officeart/2005/8/layout/vList2"/>
    <dgm:cxn modelId="{6D4FDDA7-A367-46C6-9259-D41DC9D70769}" type="presParOf" srcId="{9B64531C-8445-457C-AC8C-E2FEF00AAFF0}" destId="{24283708-B4A2-402B-9123-170BD5D84A27}" srcOrd="0" destOrd="0" presId="urn:microsoft.com/office/officeart/2005/8/layout/vList2"/>
    <dgm:cxn modelId="{B07A05F4-2BD1-4A83-AC54-4D586676652B}" type="presParOf" srcId="{9B64531C-8445-457C-AC8C-E2FEF00AAFF0}" destId="{A16F89CD-93C2-4B51-962E-A7F872D41B18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2DE35E4-103D-4FA4-BE6B-7C515564D8C2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0CC20E64-9B8D-420E-9225-1DD20A44AADF}">
      <dgm:prSet phldrT="[Текст]"/>
      <dgm:spPr/>
      <dgm:t>
        <a:bodyPr/>
        <a:lstStyle/>
        <a:p>
          <a:pPr algn="ctr"/>
          <a:r>
            <a:rPr lang="en-GB" b="1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Situational learning</a:t>
          </a:r>
          <a:r>
            <a:rPr lang="uk-UA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FCE5B9-558A-4298-846B-D276EDBABC62}" type="parTrans" cxnId="{00C12C40-582F-4DE9-AC6C-EB4E4E18E8D3}">
      <dgm:prSet/>
      <dgm:spPr/>
      <dgm:t>
        <a:bodyPr/>
        <a:lstStyle/>
        <a:p>
          <a:endParaRPr lang="ru-RU"/>
        </a:p>
      </dgm:t>
    </dgm:pt>
    <dgm:pt modelId="{B2F2E82F-0F77-496D-BC89-2AC12F1F1A10}" type="sibTrans" cxnId="{00C12C40-582F-4DE9-AC6C-EB4E4E18E8D3}">
      <dgm:prSet/>
      <dgm:spPr/>
      <dgm:t>
        <a:bodyPr/>
        <a:lstStyle/>
        <a:p>
          <a:endParaRPr lang="ru-RU"/>
        </a:p>
      </dgm:t>
    </dgm:pt>
    <dgm:pt modelId="{60270D66-423E-43C5-9867-089237B782E8}">
      <dgm:prSet phldrT="[Текст]" custT="1"/>
      <dgm:spPr/>
      <dgm:t>
        <a:bodyPr/>
        <a:lstStyle/>
        <a:p>
          <a:r>
            <a:rPr lang="en-US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Constantia" panose="02030602050306030303" pitchFamily="18" charset="0"/>
            </a:rPr>
            <a:t>games</a:t>
          </a:r>
          <a:endParaRPr lang="ru-RU" sz="2800" dirty="0">
            <a:solidFill>
              <a:schemeClr val="tx1">
                <a:lumMod val="75000"/>
                <a:lumOff val="25000"/>
              </a:schemeClr>
            </a:solidFill>
            <a:latin typeface="Constantia" panose="02030602050306030303" pitchFamily="18" charset="0"/>
          </a:endParaRPr>
        </a:p>
      </dgm:t>
    </dgm:pt>
    <dgm:pt modelId="{1C6901B2-7000-4774-A308-F2F2E16352F1}" type="parTrans" cxnId="{157F258E-3F14-42AD-AC62-09E8339BDD2A}">
      <dgm:prSet/>
      <dgm:spPr/>
      <dgm:t>
        <a:bodyPr/>
        <a:lstStyle/>
        <a:p>
          <a:endParaRPr lang="ru-RU"/>
        </a:p>
      </dgm:t>
    </dgm:pt>
    <dgm:pt modelId="{3E431041-0456-4F3F-8750-138E598EF1A3}" type="sibTrans" cxnId="{157F258E-3F14-42AD-AC62-09E8339BDD2A}">
      <dgm:prSet/>
      <dgm:spPr/>
      <dgm:t>
        <a:bodyPr/>
        <a:lstStyle/>
        <a:p>
          <a:endParaRPr lang="ru-RU"/>
        </a:p>
      </dgm:t>
    </dgm:pt>
    <dgm:pt modelId="{6E477808-FAEF-46D1-A68E-9AB9A2BE71E4}">
      <dgm:prSet phldrT="[Текст]" custT="1"/>
      <dgm:spPr/>
      <dgm:t>
        <a:bodyPr/>
        <a:lstStyle/>
        <a:p>
          <a:r>
            <a:rPr lang="en-US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Constantia" panose="02030602050306030303" pitchFamily="18" charset="0"/>
            </a:rPr>
            <a:t>role-plays</a:t>
          </a:r>
          <a:endParaRPr lang="ru-RU" sz="2800" dirty="0">
            <a:solidFill>
              <a:schemeClr val="tx1">
                <a:lumMod val="75000"/>
                <a:lumOff val="25000"/>
              </a:schemeClr>
            </a:solidFill>
            <a:latin typeface="Constantia" panose="02030602050306030303" pitchFamily="18" charset="0"/>
          </a:endParaRPr>
        </a:p>
      </dgm:t>
    </dgm:pt>
    <dgm:pt modelId="{70FADE78-57A1-4358-938F-3BA8DEA9DCCE}" type="parTrans" cxnId="{9D486598-84EE-42F2-B142-18E26DCF6E65}">
      <dgm:prSet/>
      <dgm:spPr/>
      <dgm:t>
        <a:bodyPr/>
        <a:lstStyle/>
        <a:p>
          <a:endParaRPr lang="ru-RU"/>
        </a:p>
      </dgm:t>
    </dgm:pt>
    <dgm:pt modelId="{22E19F84-48D2-46B1-BA7A-E6AF31F0A09B}" type="sibTrans" cxnId="{9D486598-84EE-42F2-B142-18E26DCF6E65}">
      <dgm:prSet/>
      <dgm:spPr/>
      <dgm:t>
        <a:bodyPr/>
        <a:lstStyle/>
        <a:p>
          <a:endParaRPr lang="ru-RU"/>
        </a:p>
      </dgm:t>
    </dgm:pt>
    <dgm:pt modelId="{02A34D0E-2C36-4F27-B4B5-30AE786391F2}">
      <dgm:prSet phldrT="[Текст]" custT="1"/>
      <dgm:spPr/>
      <dgm:t>
        <a:bodyPr/>
        <a:lstStyle/>
        <a:p>
          <a:r>
            <a:rPr lang="en-US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Constantia" panose="02030602050306030303" pitchFamily="18" charset="0"/>
            </a:rPr>
            <a:t>acting out </a:t>
          </a:r>
          <a:r>
            <a:rPr lang="uk-UA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Constantia" panose="02030602050306030303" pitchFamily="18" charset="0"/>
            </a:rPr>
            <a:t> </a:t>
          </a:r>
          <a:endParaRPr lang="ru-RU" sz="2800" dirty="0">
            <a:solidFill>
              <a:schemeClr val="tx1">
                <a:lumMod val="75000"/>
                <a:lumOff val="25000"/>
              </a:schemeClr>
            </a:solidFill>
            <a:latin typeface="Constantia" panose="02030602050306030303" pitchFamily="18" charset="0"/>
          </a:endParaRPr>
        </a:p>
      </dgm:t>
    </dgm:pt>
    <dgm:pt modelId="{9E255F3A-764D-40EC-8EF5-FB87104053C5}" type="parTrans" cxnId="{DF45F1EC-3B18-488E-967E-958016E5E945}">
      <dgm:prSet/>
      <dgm:spPr/>
      <dgm:t>
        <a:bodyPr/>
        <a:lstStyle/>
        <a:p>
          <a:endParaRPr lang="ru-RU"/>
        </a:p>
      </dgm:t>
    </dgm:pt>
    <dgm:pt modelId="{3881DE17-CAC9-4CA6-BA12-41285B4CFDCC}" type="sibTrans" cxnId="{DF45F1EC-3B18-488E-967E-958016E5E945}">
      <dgm:prSet/>
      <dgm:spPr/>
      <dgm:t>
        <a:bodyPr/>
        <a:lstStyle/>
        <a:p>
          <a:endParaRPr lang="ru-RU"/>
        </a:p>
      </dgm:t>
    </dgm:pt>
    <dgm:pt modelId="{598A6334-C979-46C2-88D1-880E79352FC4}">
      <dgm:prSet phldrT="[Текст]" custT="1"/>
      <dgm:spPr/>
      <dgm:t>
        <a:bodyPr/>
        <a:lstStyle/>
        <a:p>
          <a:r>
            <a:rPr lang="en-US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Constantia" panose="02030602050306030303" pitchFamily="18" charset="0"/>
            </a:rPr>
            <a:t>partners</a:t>
          </a:r>
          <a:endParaRPr lang="ru-RU" sz="2800" dirty="0">
            <a:solidFill>
              <a:schemeClr val="tx1">
                <a:lumMod val="75000"/>
                <a:lumOff val="25000"/>
              </a:schemeClr>
            </a:solidFill>
            <a:latin typeface="Constantia" panose="02030602050306030303" pitchFamily="18" charset="0"/>
          </a:endParaRPr>
        </a:p>
      </dgm:t>
    </dgm:pt>
    <dgm:pt modelId="{78B218E8-34EB-4184-8BF4-2AC87AE78FC7}" type="parTrans" cxnId="{D57C0B04-3F71-4D69-8E36-BE6419028B04}">
      <dgm:prSet/>
      <dgm:spPr/>
      <dgm:t>
        <a:bodyPr/>
        <a:lstStyle/>
        <a:p>
          <a:endParaRPr lang="ru-RU"/>
        </a:p>
      </dgm:t>
    </dgm:pt>
    <dgm:pt modelId="{8FE10CA1-3653-4923-BB05-40071999CA5E}" type="sibTrans" cxnId="{D57C0B04-3F71-4D69-8E36-BE6419028B04}">
      <dgm:prSet/>
      <dgm:spPr/>
      <dgm:t>
        <a:bodyPr/>
        <a:lstStyle/>
        <a:p>
          <a:endParaRPr lang="ru-RU"/>
        </a:p>
      </dgm:t>
    </dgm:pt>
    <dgm:pt modelId="{91A3B339-2847-496A-91C4-E1316DCE8615}">
      <dgm:prSet phldrT="[Текст]" custT="1"/>
      <dgm:spPr/>
      <dgm:t>
        <a:bodyPr/>
        <a:lstStyle/>
        <a:p>
          <a:r>
            <a:rPr lang="en-US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Constantia" panose="02030602050306030303" pitchFamily="18" charset="0"/>
            </a:rPr>
            <a:t>invented dialogues</a:t>
          </a:r>
          <a:endParaRPr lang="ru-RU" sz="2800" dirty="0">
            <a:solidFill>
              <a:schemeClr val="tx1">
                <a:lumMod val="75000"/>
                <a:lumOff val="25000"/>
              </a:schemeClr>
            </a:solidFill>
            <a:latin typeface="Constantia" panose="02030602050306030303" pitchFamily="18" charset="0"/>
          </a:endParaRPr>
        </a:p>
      </dgm:t>
    </dgm:pt>
    <dgm:pt modelId="{AD57D7EA-F99B-4822-A0BA-B3015A11C93D}" type="parTrans" cxnId="{0C77883F-E4EA-42D4-8B52-C5CE9563C975}">
      <dgm:prSet/>
      <dgm:spPr/>
      <dgm:t>
        <a:bodyPr/>
        <a:lstStyle/>
        <a:p>
          <a:endParaRPr lang="uk-UA"/>
        </a:p>
      </dgm:t>
    </dgm:pt>
    <dgm:pt modelId="{07648284-4F11-4B08-9487-96598AB1C203}" type="sibTrans" cxnId="{0C77883F-E4EA-42D4-8B52-C5CE9563C975}">
      <dgm:prSet/>
      <dgm:spPr/>
      <dgm:t>
        <a:bodyPr/>
        <a:lstStyle/>
        <a:p>
          <a:endParaRPr lang="uk-UA"/>
        </a:p>
      </dgm:t>
    </dgm:pt>
    <dgm:pt modelId="{430F5D20-B4E5-4C7E-96AC-0DF67EB61A77}" type="pres">
      <dgm:prSet presAssocID="{82DE35E4-103D-4FA4-BE6B-7C515564D8C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AB5953C-19B9-4009-8345-E6BD01515CBE}" type="pres">
      <dgm:prSet presAssocID="{0CC20E64-9B8D-420E-9225-1DD20A44AADF}" presName="parentText" presStyleLbl="node1" presStyleIdx="0" presStyleCnt="1" custLinFactNeighborX="1156" custLinFactNeighborY="-1678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997203-34B8-44E3-9F57-4F65D92AFBF0}" type="pres">
      <dgm:prSet presAssocID="{0CC20E64-9B8D-420E-9225-1DD20A44AADF}" presName="childText" presStyleLbl="revTx" presStyleIdx="0" presStyleCnt="1" custLinFactNeighborX="289" custLinFactNeighborY="-308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0C12C40-582F-4DE9-AC6C-EB4E4E18E8D3}" srcId="{82DE35E4-103D-4FA4-BE6B-7C515564D8C2}" destId="{0CC20E64-9B8D-420E-9225-1DD20A44AADF}" srcOrd="0" destOrd="0" parTransId="{B0FCE5B9-558A-4298-846B-D276EDBABC62}" sibTransId="{B2F2E82F-0F77-496D-BC89-2AC12F1F1A10}"/>
    <dgm:cxn modelId="{BE9EE541-7164-4AE2-A7BF-6724F0AE45D8}" type="presOf" srcId="{60270D66-423E-43C5-9867-089237B782E8}" destId="{EE997203-34B8-44E3-9F57-4F65D92AFBF0}" srcOrd="0" destOrd="0" presId="urn:microsoft.com/office/officeart/2005/8/layout/vList2"/>
    <dgm:cxn modelId="{D57C0B04-3F71-4D69-8E36-BE6419028B04}" srcId="{0CC20E64-9B8D-420E-9225-1DD20A44AADF}" destId="{598A6334-C979-46C2-88D1-880E79352FC4}" srcOrd="3" destOrd="0" parTransId="{78B218E8-34EB-4184-8BF4-2AC87AE78FC7}" sibTransId="{8FE10CA1-3653-4923-BB05-40071999CA5E}"/>
    <dgm:cxn modelId="{9D486598-84EE-42F2-B142-18E26DCF6E65}" srcId="{0CC20E64-9B8D-420E-9225-1DD20A44AADF}" destId="{6E477808-FAEF-46D1-A68E-9AB9A2BE71E4}" srcOrd="1" destOrd="0" parTransId="{70FADE78-57A1-4358-938F-3BA8DEA9DCCE}" sibTransId="{22E19F84-48D2-46B1-BA7A-E6AF31F0A09B}"/>
    <dgm:cxn modelId="{97963F4F-B4DF-4D0F-851E-B8301A307A84}" type="presOf" srcId="{6E477808-FAEF-46D1-A68E-9AB9A2BE71E4}" destId="{EE997203-34B8-44E3-9F57-4F65D92AFBF0}" srcOrd="0" destOrd="1" presId="urn:microsoft.com/office/officeart/2005/8/layout/vList2"/>
    <dgm:cxn modelId="{7498AAF9-894A-4914-842D-08C15A3A0552}" type="presOf" srcId="{82DE35E4-103D-4FA4-BE6B-7C515564D8C2}" destId="{430F5D20-B4E5-4C7E-96AC-0DF67EB61A77}" srcOrd="0" destOrd="0" presId="urn:microsoft.com/office/officeart/2005/8/layout/vList2"/>
    <dgm:cxn modelId="{157F258E-3F14-42AD-AC62-09E8339BDD2A}" srcId="{0CC20E64-9B8D-420E-9225-1DD20A44AADF}" destId="{60270D66-423E-43C5-9867-089237B782E8}" srcOrd="0" destOrd="0" parTransId="{1C6901B2-7000-4774-A308-F2F2E16352F1}" sibTransId="{3E431041-0456-4F3F-8750-138E598EF1A3}"/>
    <dgm:cxn modelId="{30AD45B3-C48A-4D88-9F4E-DC22997092DB}" type="presOf" srcId="{91A3B339-2847-496A-91C4-E1316DCE8615}" destId="{EE997203-34B8-44E3-9F57-4F65D92AFBF0}" srcOrd="0" destOrd="4" presId="urn:microsoft.com/office/officeart/2005/8/layout/vList2"/>
    <dgm:cxn modelId="{0C77883F-E4EA-42D4-8B52-C5CE9563C975}" srcId="{0CC20E64-9B8D-420E-9225-1DD20A44AADF}" destId="{91A3B339-2847-496A-91C4-E1316DCE8615}" srcOrd="4" destOrd="0" parTransId="{AD57D7EA-F99B-4822-A0BA-B3015A11C93D}" sibTransId="{07648284-4F11-4B08-9487-96598AB1C203}"/>
    <dgm:cxn modelId="{99406FED-87A3-4F20-ABA4-A8781CB0B15F}" type="presOf" srcId="{598A6334-C979-46C2-88D1-880E79352FC4}" destId="{EE997203-34B8-44E3-9F57-4F65D92AFBF0}" srcOrd="0" destOrd="3" presId="urn:microsoft.com/office/officeart/2005/8/layout/vList2"/>
    <dgm:cxn modelId="{C4FEA6D4-28D1-4167-83D6-9FD1CC33D0EC}" type="presOf" srcId="{02A34D0E-2C36-4F27-B4B5-30AE786391F2}" destId="{EE997203-34B8-44E3-9F57-4F65D92AFBF0}" srcOrd="0" destOrd="2" presId="urn:microsoft.com/office/officeart/2005/8/layout/vList2"/>
    <dgm:cxn modelId="{DF45F1EC-3B18-488E-967E-958016E5E945}" srcId="{0CC20E64-9B8D-420E-9225-1DD20A44AADF}" destId="{02A34D0E-2C36-4F27-B4B5-30AE786391F2}" srcOrd="2" destOrd="0" parTransId="{9E255F3A-764D-40EC-8EF5-FB87104053C5}" sibTransId="{3881DE17-CAC9-4CA6-BA12-41285B4CFDCC}"/>
    <dgm:cxn modelId="{12ECC933-A4D8-46A6-99F3-DA564C7D1DEC}" type="presOf" srcId="{0CC20E64-9B8D-420E-9225-1DD20A44AADF}" destId="{0AB5953C-19B9-4009-8345-E6BD01515CBE}" srcOrd="0" destOrd="0" presId="urn:microsoft.com/office/officeart/2005/8/layout/vList2"/>
    <dgm:cxn modelId="{BC914E8E-9F2B-4372-B821-C2ED595B140A}" type="presParOf" srcId="{430F5D20-B4E5-4C7E-96AC-0DF67EB61A77}" destId="{0AB5953C-19B9-4009-8345-E6BD01515CBE}" srcOrd="0" destOrd="0" presId="urn:microsoft.com/office/officeart/2005/8/layout/vList2"/>
    <dgm:cxn modelId="{519E17C3-1C68-4E61-8836-F60D0D6861D7}" type="presParOf" srcId="{430F5D20-B4E5-4C7E-96AC-0DF67EB61A77}" destId="{EE997203-34B8-44E3-9F57-4F65D92AFBF0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016B393-9015-4F09-AF04-A47DE2C99A71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626043FF-74C5-4175-A175-6EDFB6FB59BD}">
      <dgm:prSet phldrT="[Текст]" custT="1"/>
      <dgm:spPr/>
      <dgm:t>
        <a:bodyPr/>
        <a:lstStyle/>
        <a:p>
          <a:r>
            <a:rPr lang="en-US" sz="3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Class discussions</a:t>
          </a:r>
          <a:endParaRPr lang="ru-RU" sz="3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B3F3DFD-7A92-4918-B7EA-718AAB868819}" type="parTrans" cxnId="{BCEF4158-2D3E-49EF-89B7-29B6DE2353F0}">
      <dgm:prSet/>
      <dgm:spPr/>
      <dgm:t>
        <a:bodyPr/>
        <a:lstStyle/>
        <a:p>
          <a:endParaRPr lang="ru-RU"/>
        </a:p>
      </dgm:t>
    </dgm:pt>
    <dgm:pt modelId="{EDA8D4C8-6F03-492C-854F-D07BC35B9125}" type="sibTrans" cxnId="{BCEF4158-2D3E-49EF-89B7-29B6DE2353F0}">
      <dgm:prSet/>
      <dgm:spPr/>
      <dgm:t>
        <a:bodyPr/>
        <a:lstStyle/>
        <a:p>
          <a:endParaRPr lang="ru-RU"/>
        </a:p>
      </dgm:t>
    </dgm:pt>
    <dgm:pt modelId="{4301316E-F593-4FBD-8959-0BDF7561EB08}">
      <dgm:prSet phldrT="[Текст]" custT="1"/>
      <dgm:spPr/>
      <dgm:t>
        <a:bodyPr/>
        <a:lstStyle/>
        <a:p>
          <a:r>
            <a:rPr lang="en-US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problem-solving tasks</a:t>
          </a:r>
          <a:endParaRPr lang="ru-RU" sz="2800" dirty="0">
            <a:solidFill>
              <a:schemeClr val="tx1">
                <a:lumMod val="75000"/>
                <a:lumOff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48E8331-02CF-4A1F-AC37-63701CFAE8FD}" type="parTrans" cxnId="{B9E5CA25-CA5D-4A9E-84BF-547B23D2036F}">
      <dgm:prSet/>
      <dgm:spPr/>
      <dgm:t>
        <a:bodyPr/>
        <a:lstStyle/>
        <a:p>
          <a:endParaRPr lang="ru-RU"/>
        </a:p>
      </dgm:t>
    </dgm:pt>
    <dgm:pt modelId="{DDFAF8DC-C745-438C-903E-B3700709CCEB}" type="sibTrans" cxnId="{B9E5CA25-CA5D-4A9E-84BF-547B23D2036F}">
      <dgm:prSet/>
      <dgm:spPr/>
      <dgm:t>
        <a:bodyPr/>
        <a:lstStyle/>
        <a:p>
          <a:endParaRPr lang="ru-RU"/>
        </a:p>
      </dgm:t>
    </dgm:pt>
    <dgm:pt modelId="{2358D212-0B32-4137-91F5-E3A47CF579BF}">
      <dgm:prSet phldrT="[Текст]" custT="1"/>
      <dgm:spPr/>
      <dgm:t>
        <a:bodyPr/>
        <a:lstStyle/>
        <a:p>
          <a:r>
            <a:rPr lang="en-US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project works</a:t>
          </a:r>
          <a:endParaRPr lang="ru-RU" sz="2800" dirty="0">
            <a:solidFill>
              <a:schemeClr val="tx1">
                <a:lumMod val="75000"/>
                <a:lumOff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24305C-E9A7-468B-91C8-0A891EDA2D42}" type="parTrans" cxnId="{F2941281-3BBF-477B-9F45-781CA5A11DCF}">
      <dgm:prSet/>
      <dgm:spPr/>
      <dgm:t>
        <a:bodyPr/>
        <a:lstStyle/>
        <a:p>
          <a:endParaRPr lang="ru-RU"/>
        </a:p>
      </dgm:t>
    </dgm:pt>
    <dgm:pt modelId="{603DACCB-2DA5-426D-A3F1-D4CFB65E1A7E}" type="sibTrans" cxnId="{F2941281-3BBF-477B-9F45-781CA5A11DCF}">
      <dgm:prSet/>
      <dgm:spPr/>
      <dgm:t>
        <a:bodyPr/>
        <a:lstStyle/>
        <a:p>
          <a:endParaRPr lang="ru-RU"/>
        </a:p>
      </dgm:t>
    </dgm:pt>
    <dgm:pt modelId="{B8203F7A-AFDF-4BB0-9EDD-A3DE91F014E0}">
      <dgm:prSet phldrT="[Текст]" custT="1"/>
      <dgm:spPr/>
      <dgm:t>
        <a:bodyPr/>
        <a:lstStyle/>
        <a:p>
          <a:r>
            <a:rPr lang="en-US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talk-show </a:t>
          </a:r>
          <a:endParaRPr lang="ru-RU" sz="2800" dirty="0">
            <a:solidFill>
              <a:schemeClr val="tx1">
                <a:lumMod val="75000"/>
                <a:lumOff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83EAEF-EC63-468C-943C-397ED4A4D56A}" type="parTrans" cxnId="{93D26731-1808-4A58-A499-27DF5C5ECC4A}">
      <dgm:prSet/>
      <dgm:spPr/>
      <dgm:t>
        <a:bodyPr/>
        <a:lstStyle/>
        <a:p>
          <a:endParaRPr lang="ru-RU"/>
        </a:p>
      </dgm:t>
    </dgm:pt>
    <dgm:pt modelId="{1D7A6B63-0531-4E72-B1FE-EEF94D628365}" type="sibTrans" cxnId="{93D26731-1808-4A58-A499-27DF5C5ECC4A}">
      <dgm:prSet/>
      <dgm:spPr/>
      <dgm:t>
        <a:bodyPr/>
        <a:lstStyle/>
        <a:p>
          <a:endParaRPr lang="ru-RU"/>
        </a:p>
      </dgm:t>
    </dgm:pt>
    <dgm:pt modelId="{F161D2D5-5A77-4D95-8AB7-B68764CCD132}">
      <dgm:prSet phldrT="[Текст]" custT="1"/>
      <dgm:spPr/>
      <dgm:t>
        <a:bodyPr/>
        <a:lstStyle/>
        <a:p>
          <a:r>
            <a:rPr lang="en-US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interviews</a:t>
          </a:r>
          <a:r>
            <a:rPr lang="uk-UA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2800" dirty="0">
            <a:solidFill>
              <a:schemeClr val="tx1">
                <a:lumMod val="75000"/>
                <a:lumOff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A6707C-F16F-4A13-ABAB-F8F002360C6A}" type="parTrans" cxnId="{75645656-B62C-44DD-83B5-4D5C92E10768}">
      <dgm:prSet/>
      <dgm:spPr/>
      <dgm:t>
        <a:bodyPr/>
        <a:lstStyle/>
        <a:p>
          <a:endParaRPr lang="ru-RU"/>
        </a:p>
      </dgm:t>
    </dgm:pt>
    <dgm:pt modelId="{9F25D860-A02B-4977-967B-7ABE2E02E18E}" type="sibTrans" cxnId="{75645656-B62C-44DD-83B5-4D5C92E10768}">
      <dgm:prSet/>
      <dgm:spPr/>
      <dgm:t>
        <a:bodyPr/>
        <a:lstStyle/>
        <a:p>
          <a:endParaRPr lang="ru-RU"/>
        </a:p>
      </dgm:t>
    </dgm:pt>
    <dgm:pt modelId="{FDFE1DEE-B124-4BE0-8CEB-DDB2A6732B94}">
      <dgm:prSet phldrT="[Текст]" custT="1"/>
      <dgm:spPr/>
      <dgm:t>
        <a:bodyPr/>
        <a:lstStyle/>
        <a:p>
          <a:r>
            <a:rPr lang="en-US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debates </a:t>
          </a:r>
          <a:endParaRPr lang="ru-RU" sz="2800" dirty="0">
            <a:solidFill>
              <a:schemeClr val="tx1">
                <a:lumMod val="75000"/>
                <a:lumOff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0DAB7B-0955-478A-BDBC-CFA3A0EEFA15}" type="parTrans" cxnId="{22A0AE9F-59DF-4250-A9E3-E4E0C91276AE}">
      <dgm:prSet/>
      <dgm:spPr/>
      <dgm:t>
        <a:bodyPr/>
        <a:lstStyle/>
        <a:p>
          <a:endParaRPr lang="ru-RU"/>
        </a:p>
      </dgm:t>
    </dgm:pt>
    <dgm:pt modelId="{A5E3E379-43A4-404F-835E-0E9B51E7A78A}" type="sibTrans" cxnId="{22A0AE9F-59DF-4250-A9E3-E4E0C91276AE}">
      <dgm:prSet/>
      <dgm:spPr/>
      <dgm:t>
        <a:bodyPr/>
        <a:lstStyle/>
        <a:p>
          <a:endParaRPr lang="ru-RU"/>
        </a:p>
      </dgm:t>
    </dgm:pt>
    <dgm:pt modelId="{C7435E08-0CBE-4754-8825-A2A3ECB64D09}">
      <dgm:prSet phldrT="[Текст]"/>
      <dgm:spPr/>
      <dgm:t>
        <a:bodyPr/>
        <a:lstStyle/>
        <a:p>
          <a:endParaRPr lang="ru-RU" sz="900" dirty="0"/>
        </a:p>
      </dgm:t>
    </dgm:pt>
    <dgm:pt modelId="{B68C8C47-A2D7-4A1F-AEDD-62D357A60C36}" type="parTrans" cxnId="{2398922B-15BB-4E8E-B56E-5EC70FBAA103}">
      <dgm:prSet/>
      <dgm:spPr/>
      <dgm:t>
        <a:bodyPr/>
        <a:lstStyle/>
        <a:p>
          <a:endParaRPr lang="ru-RU"/>
        </a:p>
      </dgm:t>
    </dgm:pt>
    <dgm:pt modelId="{CF13FD79-A9F7-48ED-994D-AC9A4D4400AC}" type="sibTrans" cxnId="{2398922B-15BB-4E8E-B56E-5EC70FBAA103}">
      <dgm:prSet/>
      <dgm:spPr/>
      <dgm:t>
        <a:bodyPr/>
        <a:lstStyle/>
        <a:p>
          <a:endParaRPr lang="ru-RU"/>
        </a:p>
      </dgm:t>
    </dgm:pt>
    <dgm:pt modelId="{2F20A000-95F2-4ED5-AE87-5B6C846314D6}" type="pres">
      <dgm:prSet presAssocID="{8016B393-9015-4F09-AF04-A47DE2C99A7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CE6AD32-8EEE-4398-8A2D-6727D7380329}" type="pres">
      <dgm:prSet presAssocID="{626043FF-74C5-4175-A175-6EDFB6FB59BD}" presName="parentText" presStyleLbl="node1" presStyleIdx="0" presStyleCnt="1" custScaleY="73768" custLinFactNeighborX="-163" custLinFactNeighborY="-3673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D4CE4A-69BB-4F81-A193-6BB955D05302}" type="pres">
      <dgm:prSet presAssocID="{626043FF-74C5-4175-A175-6EDFB6FB59BD}" presName="childText" presStyleLbl="revTx" presStyleIdx="0" presStyleCnt="1" custLinFactNeighborX="815" custLinFactNeighborY="-658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2A0AE9F-59DF-4250-A9E3-E4E0C91276AE}" srcId="{626043FF-74C5-4175-A175-6EDFB6FB59BD}" destId="{FDFE1DEE-B124-4BE0-8CEB-DDB2A6732B94}" srcOrd="4" destOrd="0" parTransId="{B00DAB7B-0955-478A-BDBC-CFA3A0EEFA15}" sibTransId="{A5E3E379-43A4-404F-835E-0E9B51E7A78A}"/>
    <dgm:cxn modelId="{E658FA47-D524-4332-9628-9AF5D769D035}" type="presOf" srcId="{626043FF-74C5-4175-A175-6EDFB6FB59BD}" destId="{3CE6AD32-8EEE-4398-8A2D-6727D7380329}" srcOrd="0" destOrd="0" presId="urn:microsoft.com/office/officeart/2005/8/layout/vList2"/>
    <dgm:cxn modelId="{979D72B1-0BB0-4C7C-B5C9-AEC8CDBF674C}" type="presOf" srcId="{C7435E08-0CBE-4754-8825-A2A3ECB64D09}" destId="{44D4CE4A-69BB-4F81-A193-6BB955D05302}" srcOrd="0" destOrd="5" presId="urn:microsoft.com/office/officeart/2005/8/layout/vList2"/>
    <dgm:cxn modelId="{93D26731-1808-4A58-A499-27DF5C5ECC4A}" srcId="{626043FF-74C5-4175-A175-6EDFB6FB59BD}" destId="{B8203F7A-AFDF-4BB0-9EDD-A3DE91F014E0}" srcOrd="2" destOrd="0" parTransId="{7683EAEF-EC63-468C-943C-397ED4A4D56A}" sibTransId="{1D7A6B63-0531-4E72-B1FE-EEF94D628365}"/>
    <dgm:cxn modelId="{FF79A812-B3BB-45CB-8ABF-A4EC774326BE}" type="presOf" srcId="{B8203F7A-AFDF-4BB0-9EDD-A3DE91F014E0}" destId="{44D4CE4A-69BB-4F81-A193-6BB955D05302}" srcOrd="0" destOrd="2" presId="urn:microsoft.com/office/officeart/2005/8/layout/vList2"/>
    <dgm:cxn modelId="{D726C0D2-7785-4013-B4D1-CA3FC484A7AB}" type="presOf" srcId="{8016B393-9015-4F09-AF04-A47DE2C99A71}" destId="{2F20A000-95F2-4ED5-AE87-5B6C846314D6}" srcOrd="0" destOrd="0" presId="urn:microsoft.com/office/officeart/2005/8/layout/vList2"/>
    <dgm:cxn modelId="{75645656-B62C-44DD-83B5-4D5C92E10768}" srcId="{626043FF-74C5-4175-A175-6EDFB6FB59BD}" destId="{F161D2D5-5A77-4D95-8AB7-B68764CCD132}" srcOrd="3" destOrd="0" parTransId="{CAA6707C-F16F-4A13-ABAB-F8F002360C6A}" sibTransId="{9F25D860-A02B-4977-967B-7ABE2E02E18E}"/>
    <dgm:cxn modelId="{840A9560-F053-4335-A1B1-85C8594D467E}" type="presOf" srcId="{FDFE1DEE-B124-4BE0-8CEB-DDB2A6732B94}" destId="{44D4CE4A-69BB-4F81-A193-6BB955D05302}" srcOrd="0" destOrd="4" presId="urn:microsoft.com/office/officeart/2005/8/layout/vList2"/>
    <dgm:cxn modelId="{2398922B-15BB-4E8E-B56E-5EC70FBAA103}" srcId="{626043FF-74C5-4175-A175-6EDFB6FB59BD}" destId="{C7435E08-0CBE-4754-8825-A2A3ECB64D09}" srcOrd="5" destOrd="0" parTransId="{B68C8C47-A2D7-4A1F-AEDD-62D357A60C36}" sibTransId="{CF13FD79-A9F7-48ED-994D-AC9A4D4400AC}"/>
    <dgm:cxn modelId="{582930FB-D6E1-4D0F-B9AC-5463B344037A}" type="presOf" srcId="{2358D212-0B32-4137-91F5-E3A47CF579BF}" destId="{44D4CE4A-69BB-4F81-A193-6BB955D05302}" srcOrd="0" destOrd="1" presId="urn:microsoft.com/office/officeart/2005/8/layout/vList2"/>
    <dgm:cxn modelId="{BCEF4158-2D3E-49EF-89B7-29B6DE2353F0}" srcId="{8016B393-9015-4F09-AF04-A47DE2C99A71}" destId="{626043FF-74C5-4175-A175-6EDFB6FB59BD}" srcOrd="0" destOrd="0" parTransId="{FB3F3DFD-7A92-4918-B7EA-718AAB868819}" sibTransId="{EDA8D4C8-6F03-492C-854F-D07BC35B9125}"/>
    <dgm:cxn modelId="{B9E5CA25-CA5D-4A9E-84BF-547B23D2036F}" srcId="{626043FF-74C5-4175-A175-6EDFB6FB59BD}" destId="{4301316E-F593-4FBD-8959-0BDF7561EB08}" srcOrd="0" destOrd="0" parTransId="{E48E8331-02CF-4A1F-AC37-63701CFAE8FD}" sibTransId="{DDFAF8DC-C745-438C-903E-B3700709CCEB}"/>
    <dgm:cxn modelId="{DCAAF6CE-3D07-412D-BF68-83FA7FE77131}" type="presOf" srcId="{F161D2D5-5A77-4D95-8AB7-B68764CCD132}" destId="{44D4CE4A-69BB-4F81-A193-6BB955D05302}" srcOrd="0" destOrd="3" presId="urn:microsoft.com/office/officeart/2005/8/layout/vList2"/>
    <dgm:cxn modelId="{0ECBD5D5-4F54-447B-A29A-E93D3413B662}" type="presOf" srcId="{4301316E-F593-4FBD-8959-0BDF7561EB08}" destId="{44D4CE4A-69BB-4F81-A193-6BB955D05302}" srcOrd="0" destOrd="0" presId="urn:microsoft.com/office/officeart/2005/8/layout/vList2"/>
    <dgm:cxn modelId="{F2941281-3BBF-477B-9F45-781CA5A11DCF}" srcId="{626043FF-74C5-4175-A175-6EDFB6FB59BD}" destId="{2358D212-0B32-4137-91F5-E3A47CF579BF}" srcOrd="1" destOrd="0" parTransId="{8D24305C-E9A7-468B-91C8-0A891EDA2D42}" sibTransId="{603DACCB-2DA5-426D-A3F1-D4CFB65E1A7E}"/>
    <dgm:cxn modelId="{7225CBA6-6F1C-4609-9D4D-5C726136BCC6}" type="presParOf" srcId="{2F20A000-95F2-4ED5-AE87-5B6C846314D6}" destId="{3CE6AD32-8EEE-4398-8A2D-6727D7380329}" srcOrd="0" destOrd="0" presId="urn:microsoft.com/office/officeart/2005/8/layout/vList2"/>
    <dgm:cxn modelId="{CBFD024E-7F89-458A-BDE2-74366699C448}" type="presParOf" srcId="{2F20A000-95F2-4ED5-AE87-5B6C846314D6}" destId="{44D4CE4A-69BB-4F81-A193-6BB955D05302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8E253E8-A5EB-4FE3-9EF3-FD70D8B18953}" type="doc">
      <dgm:prSet loTypeId="urn:microsoft.com/office/officeart/2005/8/layout/radial5" loCatId="relationship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DB25FAE6-647E-4A0F-A417-6EFF7D083F9A}">
      <dgm:prSet phldrT="[Текст]"/>
      <dgm:spPr/>
      <dgm:t>
        <a:bodyPr/>
        <a:lstStyle/>
        <a:p>
          <a:r>
            <a:rPr lang="en-GB" b="1" i="0" dirty="0" smtClean="0">
              <a:solidFill>
                <a:schemeClr val="tx1"/>
              </a:solidFill>
            </a:rPr>
            <a:t>non-traditional lessons</a:t>
          </a:r>
          <a:endParaRPr lang="ru-RU" b="1" dirty="0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91B0B9E6-D6B8-447B-875E-6B659E8A0419}" type="parTrans" cxnId="{AB9E5186-81A3-45AB-B17A-EB35B35D4858}">
      <dgm:prSet/>
      <dgm:spPr/>
      <dgm:t>
        <a:bodyPr/>
        <a:lstStyle/>
        <a:p>
          <a:endParaRPr lang="ru-RU"/>
        </a:p>
      </dgm:t>
    </dgm:pt>
    <dgm:pt modelId="{A3EFEF7A-B68D-4047-A073-6E51848E8F78}" type="sibTrans" cxnId="{AB9E5186-81A3-45AB-B17A-EB35B35D4858}">
      <dgm:prSet/>
      <dgm:spPr/>
      <dgm:t>
        <a:bodyPr/>
        <a:lstStyle/>
        <a:p>
          <a:endParaRPr lang="ru-RU"/>
        </a:p>
      </dgm:t>
    </dgm:pt>
    <dgm:pt modelId="{37D77B33-B8E1-4090-A884-BA2C001EF255}">
      <dgm:prSet phldrT="[Текст]" custT="1"/>
      <dgm:spPr/>
      <dgm:t>
        <a:bodyPr/>
        <a:lstStyle/>
        <a:p>
          <a:r>
            <a:rPr lang="en-GB" sz="2000" b="0" i="0" dirty="0" smtClean="0"/>
            <a:t>lesson –excursion</a:t>
          </a:r>
          <a:endParaRPr lang="ru-RU" sz="2000" dirty="0">
            <a:solidFill>
              <a:schemeClr val="tx1">
                <a:lumMod val="75000"/>
                <a:lumOff val="25000"/>
              </a:schemeClr>
            </a:solidFill>
            <a:latin typeface="Constantia" panose="02030602050306030303" pitchFamily="18" charset="0"/>
          </a:endParaRPr>
        </a:p>
      </dgm:t>
    </dgm:pt>
    <dgm:pt modelId="{B774E028-7F75-4D7E-972B-7EE56D398F26}" type="parTrans" cxnId="{A978D772-03B0-4604-8173-EDEBA6EC8CD3}">
      <dgm:prSet/>
      <dgm:spPr/>
      <dgm:t>
        <a:bodyPr/>
        <a:lstStyle/>
        <a:p>
          <a:endParaRPr lang="ru-RU"/>
        </a:p>
      </dgm:t>
    </dgm:pt>
    <dgm:pt modelId="{BE78A067-1D14-45AD-8EC5-095E68CAEBA1}" type="sibTrans" cxnId="{A978D772-03B0-4604-8173-EDEBA6EC8CD3}">
      <dgm:prSet/>
      <dgm:spPr/>
      <dgm:t>
        <a:bodyPr/>
        <a:lstStyle/>
        <a:p>
          <a:endParaRPr lang="ru-RU"/>
        </a:p>
      </dgm:t>
    </dgm:pt>
    <dgm:pt modelId="{666DE0F3-E237-4608-B968-E91E160982E9}">
      <dgm:prSet phldrT="[Текст]" custT="1"/>
      <dgm:spPr/>
      <dgm:t>
        <a:bodyPr/>
        <a:lstStyle/>
        <a:p>
          <a:r>
            <a:rPr lang="en-GB" sz="2000" b="0" i="0" dirty="0" smtClean="0"/>
            <a:t>lesson- conference</a:t>
          </a:r>
          <a:endParaRPr lang="ru-RU" sz="2000" dirty="0">
            <a:solidFill>
              <a:schemeClr val="tx1">
                <a:lumMod val="75000"/>
                <a:lumOff val="25000"/>
              </a:schemeClr>
            </a:solidFill>
            <a:latin typeface="Constantia" panose="02030602050306030303" pitchFamily="18" charset="0"/>
          </a:endParaRPr>
        </a:p>
      </dgm:t>
    </dgm:pt>
    <dgm:pt modelId="{650A537F-6BCC-45D6-A223-F7FC9DE9EDCB}" type="parTrans" cxnId="{1CB79E30-6658-4151-92A9-6AC73ED1EA62}">
      <dgm:prSet/>
      <dgm:spPr/>
      <dgm:t>
        <a:bodyPr/>
        <a:lstStyle/>
        <a:p>
          <a:endParaRPr lang="ru-RU"/>
        </a:p>
      </dgm:t>
    </dgm:pt>
    <dgm:pt modelId="{C6DDD848-08A3-44B1-83D7-23BEF4FB43B3}" type="sibTrans" cxnId="{1CB79E30-6658-4151-92A9-6AC73ED1EA62}">
      <dgm:prSet/>
      <dgm:spPr/>
      <dgm:t>
        <a:bodyPr/>
        <a:lstStyle/>
        <a:p>
          <a:endParaRPr lang="ru-RU"/>
        </a:p>
      </dgm:t>
    </dgm:pt>
    <dgm:pt modelId="{0292CBFB-96BD-4302-8A8A-40E5BB06E97E}">
      <dgm:prSet phldrT="[Текст]" custT="1"/>
      <dgm:spPr/>
      <dgm:t>
        <a:bodyPr/>
        <a:lstStyle/>
        <a:p>
          <a:r>
            <a:rPr lang="en-GB" sz="2000" b="0" i="0" dirty="0" smtClean="0"/>
            <a:t>television bridge</a:t>
          </a:r>
          <a:endParaRPr lang="ru-RU" sz="2000" dirty="0">
            <a:solidFill>
              <a:schemeClr val="tx1">
                <a:lumMod val="75000"/>
                <a:lumOff val="25000"/>
              </a:schemeClr>
            </a:solidFill>
            <a:latin typeface="Constantia" panose="02030602050306030303" pitchFamily="18" charset="0"/>
          </a:endParaRPr>
        </a:p>
      </dgm:t>
    </dgm:pt>
    <dgm:pt modelId="{6A7FC42B-0205-4018-90D6-732EC9A24703}" type="parTrans" cxnId="{EA9255D9-3B69-4A93-911D-A03AB79EE563}">
      <dgm:prSet/>
      <dgm:spPr/>
      <dgm:t>
        <a:bodyPr/>
        <a:lstStyle/>
        <a:p>
          <a:endParaRPr lang="ru-RU"/>
        </a:p>
      </dgm:t>
    </dgm:pt>
    <dgm:pt modelId="{8C38C43B-F580-4247-A5BC-D8BD923BDF3E}" type="sibTrans" cxnId="{EA9255D9-3B69-4A93-911D-A03AB79EE563}">
      <dgm:prSet/>
      <dgm:spPr/>
      <dgm:t>
        <a:bodyPr/>
        <a:lstStyle/>
        <a:p>
          <a:endParaRPr lang="ru-RU"/>
        </a:p>
      </dgm:t>
    </dgm:pt>
    <dgm:pt modelId="{CDBF99CA-BC34-439E-B60C-DA66D49D7599}">
      <dgm:prSet phldrT="[Текст]" custT="1"/>
      <dgm:spPr/>
      <dgm:t>
        <a:bodyPr/>
        <a:lstStyle/>
        <a:p>
          <a:r>
            <a:rPr lang="en-GB" sz="2000" b="0" i="0" dirty="0" smtClean="0"/>
            <a:t>lesson- game</a:t>
          </a:r>
          <a:endParaRPr lang="ru-RU" sz="2000" dirty="0">
            <a:solidFill>
              <a:schemeClr val="tx1">
                <a:lumMod val="75000"/>
                <a:lumOff val="25000"/>
              </a:schemeClr>
            </a:solidFill>
            <a:latin typeface="Constantia" panose="02030602050306030303" pitchFamily="18" charset="0"/>
          </a:endParaRPr>
        </a:p>
      </dgm:t>
    </dgm:pt>
    <dgm:pt modelId="{93D95C81-8FCE-4C65-92E8-C58C33EE36F3}" type="parTrans" cxnId="{D359A522-BB78-4E23-AA62-36A28C6BCB02}">
      <dgm:prSet/>
      <dgm:spPr/>
      <dgm:t>
        <a:bodyPr/>
        <a:lstStyle/>
        <a:p>
          <a:endParaRPr lang="ru-RU"/>
        </a:p>
      </dgm:t>
    </dgm:pt>
    <dgm:pt modelId="{DAA8FFAF-D0AB-44E9-AFD6-81568513CF20}" type="sibTrans" cxnId="{D359A522-BB78-4E23-AA62-36A28C6BCB02}">
      <dgm:prSet/>
      <dgm:spPr/>
      <dgm:t>
        <a:bodyPr/>
        <a:lstStyle/>
        <a:p>
          <a:endParaRPr lang="ru-RU"/>
        </a:p>
      </dgm:t>
    </dgm:pt>
    <dgm:pt modelId="{7B043BCD-24F4-4D59-A8BE-21D6A044FA99}">
      <dgm:prSet phldrT="[Текст]" phldr="1"/>
      <dgm:spPr/>
      <dgm:t>
        <a:bodyPr/>
        <a:lstStyle/>
        <a:p>
          <a:endParaRPr lang="ru-RU"/>
        </a:p>
      </dgm:t>
    </dgm:pt>
    <dgm:pt modelId="{B33CEC55-C9D4-4ACD-82F9-3591DECD86C8}" type="parTrans" cxnId="{CDEF98D3-4165-4578-AB6C-E9F1BFAEC81F}">
      <dgm:prSet/>
      <dgm:spPr/>
      <dgm:t>
        <a:bodyPr/>
        <a:lstStyle/>
        <a:p>
          <a:endParaRPr lang="ru-RU"/>
        </a:p>
      </dgm:t>
    </dgm:pt>
    <dgm:pt modelId="{37921CE4-4124-45BF-AFD8-2193F2F5AF90}" type="sibTrans" cxnId="{CDEF98D3-4165-4578-AB6C-E9F1BFAEC81F}">
      <dgm:prSet/>
      <dgm:spPr/>
      <dgm:t>
        <a:bodyPr/>
        <a:lstStyle/>
        <a:p>
          <a:endParaRPr lang="ru-RU"/>
        </a:p>
      </dgm:t>
    </dgm:pt>
    <dgm:pt modelId="{358EC8F5-B2EF-43D5-BF15-6ED52EA21085}">
      <dgm:prSet phldrT="[Текст]" custT="1"/>
      <dgm:spPr/>
      <dgm:t>
        <a:bodyPr/>
        <a:lstStyle/>
        <a:p>
          <a:r>
            <a:rPr lang="en-GB" sz="2000" b="0" i="0" dirty="0" smtClean="0"/>
            <a:t>lesson-trip</a:t>
          </a:r>
          <a:endParaRPr lang="ru-RU" sz="2000" dirty="0">
            <a:solidFill>
              <a:schemeClr val="tx1">
                <a:lumMod val="75000"/>
                <a:lumOff val="25000"/>
              </a:schemeClr>
            </a:solidFill>
            <a:latin typeface="Constantia" panose="02030602050306030303" pitchFamily="18" charset="0"/>
          </a:endParaRPr>
        </a:p>
      </dgm:t>
    </dgm:pt>
    <dgm:pt modelId="{058F76E7-9728-44C9-AA7C-2CC1BE605CAE}" type="parTrans" cxnId="{51FE75E8-F797-4C08-9D12-AD351C83AD93}">
      <dgm:prSet/>
      <dgm:spPr/>
      <dgm:t>
        <a:bodyPr/>
        <a:lstStyle/>
        <a:p>
          <a:endParaRPr lang="ru-RU"/>
        </a:p>
      </dgm:t>
    </dgm:pt>
    <dgm:pt modelId="{004D3217-D27C-4142-AA7F-F539B8365360}" type="sibTrans" cxnId="{51FE75E8-F797-4C08-9D12-AD351C83AD93}">
      <dgm:prSet/>
      <dgm:spPr/>
      <dgm:t>
        <a:bodyPr/>
        <a:lstStyle/>
        <a:p>
          <a:endParaRPr lang="ru-RU"/>
        </a:p>
      </dgm:t>
    </dgm:pt>
    <dgm:pt modelId="{92C80A5A-E2F3-458F-B956-550997C63B43}">
      <dgm:prSet phldrT="[Текст]" custRadScaleRad="117605" custRadScaleInc="-305"/>
      <dgm:spPr/>
      <dgm:t>
        <a:bodyPr/>
        <a:lstStyle/>
        <a:p>
          <a:endParaRPr lang="ru-RU" dirty="0"/>
        </a:p>
      </dgm:t>
    </dgm:pt>
    <dgm:pt modelId="{721D9777-BEF9-43A3-8171-A1A349D60D8A}" type="parTrans" cxnId="{73D83A8B-9338-45CF-ABC6-A9A339D6B747}">
      <dgm:prSet/>
      <dgm:spPr/>
      <dgm:t>
        <a:bodyPr/>
        <a:lstStyle/>
        <a:p>
          <a:endParaRPr lang="ru-RU"/>
        </a:p>
      </dgm:t>
    </dgm:pt>
    <dgm:pt modelId="{AC3B463D-FA4B-4B5B-A2D5-BA76314F81F2}" type="sibTrans" cxnId="{73D83A8B-9338-45CF-ABC6-A9A339D6B747}">
      <dgm:prSet/>
      <dgm:spPr/>
      <dgm:t>
        <a:bodyPr/>
        <a:lstStyle/>
        <a:p>
          <a:endParaRPr lang="ru-RU"/>
        </a:p>
      </dgm:t>
    </dgm:pt>
    <dgm:pt modelId="{C24982CC-0C49-446C-88AF-15149852AF09}">
      <dgm:prSet phldrT="[Текст]" custRadScaleRad="117605" custRadScaleInc="-305"/>
      <dgm:spPr/>
      <dgm:t>
        <a:bodyPr/>
        <a:lstStyle/>
        <a:p>
          <a:endParaRPr lang="ru-RU" dirty="0"/>
        </a:p>
      </dgm:t>
    </dgm:pt>
    <dgm:pt modelId="{F3C9C0AD-6D73-48BB-A3E0-A6A36F81FEA7}" type="parTrans" cxnId="{48C3D2D1-3855-4D73-929A-5C07FB16FD39}">
      <dgm:prSet/>
      <dgm:spPr/>
      <dgm:t>
        <a:bodyPr/>
        <a:lstStyle/>
        <a:p>
          <a:endParaRPr lang="ru-RU"/>
        </a:p>
      </dgm:t>
    </dgm:pt>
    <dgm:pt modelId="{AD58326F-8937-4D06-AF64-F8F46411655F}" type="sibTrans" cxnId="{48C3D2D1-3855-4D73-929A-5C07FB16FD39}">
      <dgm:prSet/>
      <dgm:spPr/>
      <dgm:t>
        <a:bodyPr/>
        <a:lstStyle/>
        <a:p>
          <a:endParaRPr lang="ru-RU"/>
        </a:p>
      </dgm:t>
    </dgm:pt>
    <dgm:pt modelId="{B00B01B3-9514-4687-9810-56A482017816}">
      <dgm:prSet phldrT="[Текст]" custRadScaleRad="117605" custRadScaleInc="-305"/>
      <dgm:spPr/>
      <dgm:t>
        <a:bodyPr/>
        <a:lstStyle/>
        <a:p>
          <a:endParaRPr lang="ru-RU" dirty="0"/>
        </a:p>
      </dgm:t>
    </dgm:pt>
    <dgm:pt modelId="{EC4618EF-E432-4DC3-A6FB-D2D2712803B6}" type="parTrans" cxnId="{2061CB7C-081E-46D6-9A06-5F51B6BA63E3}">
      <dgm:prSet/>
      <dgm:spPr/>
      <dgm:t>
        <a:bodyPr/>
        <a:lstStyle/>
        <a:p>
          <a:endParaRPr lang="ru-RU"/>
        </a:p>
      </dgm:t>
    </dgm:pt>
    <dgm:pt modelId="{A0CADFAE-89B8-406C-8216-A1E870ABFF2D}" type="sibTrans" cxnId="{2061CB7C-081E-46D6-9A06-5F51B6BA63E3}">
      <dgm:prSet/>
      <dgm:spPr/>
      <dgm:t>
        <a:bodyPr/>
        <a:lstStyle/>
        <a:p>
          <a:endParaRPr lang="ru-RU"/>
        </a:p>
      </dgm:t>
    </dgm:pt>
    <dgm:pt modelId="{CD39D6E0-7344-4028-B32E-0D87E6049775}">
      <dgm:prSet phldrT="[Текст]" custRadScaleRad="117605" custRadScaleInc="-305"/>
      <dgm:spPr/>
      <dgm:t>
        <a:bodyPr/>
        <a:lstStyle/>
        <a:p>
          <a:endParaRPr lang="ru-RU" dirty="0"/>
        </a:p>
      </dgm:t>
    </dgm:pt>
    <dgm:pt modelId="{E1565AC0-FCF3-401C-8BC3-AA8028D1BF97}" type="parTrans" cxnId="{8BBDA311-01C3-4F99-BA0F-E0387F645FA6}">
      <dgm:prSet/>
      <dgm:spPr/>
      <dgm:t>
        <a:bodyPr/>
        <a:lstStyle/>
        <a:p>
          <a:endParaRPr lang="ru-RU"/>
        </a:p>
      </dgm:t>
    </dgm:pt>
    <dgm:pt modelId="{A2A45502-D33F-4EB1-937D-07D9F2D248F5}" type="sibTrans" cxnId="{8BBDA311-01C3-4F99-BA0F-E0387F645FA6}">
      <dgm:prSet/>
      <dgm:spPr/>
      <dgm:t>
        <a:bodyPr/>
        <a:lstStyle/>
        <a:p>
          <a:endParaRPr lang="ru-RU"/>
        </a:p>
      </dgm:t>
    </dgm:pt>
    <dgm:pt modelId="{52D6E84F-1DCB-4DE6-AFE1-16DF3C3C1332}">
      <dgm:prSet/>
      <dgm:spPr/>
      <dgm:t>
        <a:bodyPr/>
        <a:lstStyle/>
        <a:p>
          <a:endParaRPr lang="ru-RU" dirty="0"/>
        </a:p>
      </dgm:t>
    </dgm:pt>
    <dgm:pt modelId="{50093443-CE6A-4B24-915C-820F68DAF38C}" type="parTrans" cxnId="{038C9254-D773-48DD-8A89-CE67A51F6E26}">
      <dgm:prSet/>
      <dgm:spPr/>
      <dgm:t>
        <a:bodyPr/>
        <a:lstStyle/>
        <a:p>
          <a:endParaRPr lang="ru-RU"/>
        </a:p>
      </dgm:t>
    </dgm:pt>
    <dgm:pt modelId="{7B7A6620-FF5A-458B-B16E-1EA1C19F4F1C}" type="sibTrans" cxnId="{038C9254-D773-48DD-8A89-CE67A51F6E26}">
      <dgm:prSet/>
      <dgm:spPr/>
      <dgm:t>
        <a:bodyPr/>
        <a:lstStyle/>
        <a:p>
          <a:endParaRPr lang="ru-RU"/>
        </a:p>
      </dgm:t>
    </dgm:pt>
    <dgm:pt modelId="{23749B0F-7AFE-4E62-B7B2-C1274130CE47}">
      <dgm:prSet phldrT="[Текст]" custT="1"/>
      <dgm:spPr/>
      <dgm:t>
        <a:bodyPr/>
        <a:lstStyle/>
        <a:p>
          <a:r>
            <a:rPr lang="en-US" sz="2000" dirty="0" smtClean="0">
              <a:solidFill>
                <a:schemeClr val="bg1"/>
              </a:solidFill>
              <a:latin typeface="Constantia" panose="02030602050306030303" pitchFamily="18" charset="0"/>
            </a:rPr>
            <a:t>poetry</a:t>
          </a:r>
          <a:r>
            <a: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Constantia" panose="02030602050306030303" pitchFamily="18" charset="0"/>
            </a:rPr>
            <a:t> </a:t>
          </a:r>
          <a:r>
            <a:rPr lang="en-GB" sz="2000" b="0" i="0" dirty="0" smtClean="0"/>
            <a:t>lesson</a:t>
          </a:r>
          <a:endParaRPr lang="ru-RU" sz="2000" dirty="0">
            <a:solidFill>
              <a:schemeClr val="tx1">
                <a:lumMod val="75000"/>
                <a:lumOff val="25000"/>
              </a:schemeClr>
            </a:solidFill>
            <a:latin typeface="Constantia" panose="02030602050306030303" pitchFamily="18" charset="0"/>
          </a:endParaRPr>
        </a:p>
      </dgm:t>
    </dgm:pt>
    <dgm:pt modelId="{3F667694-1A9B-4EAF-B378-D3551EA06910}" type="parTrans" cxnId="{697F4055-AAB0-4ADC-8B57-EB9DF787687D}">
      <dgm:prSet/>
      <dgm:spPr/>
      <dgm:t>
        <a:bodyPr/>
        <a:lstStyle/>
        <a:p>
          <a:endParaRPr lang="ru-RU"/>
        </a:p>
      </dgm:t>
    </dgm:pt>
    <dgm:pt modelId="{7643ADD2-FF64-415C-BFFF-5EFC342761EF}" type="sibTrans" cxnId="{697F4055-AAB0-4ADC-8B57-EB9DF787687D}">
      <dgm:prSet/>
      <dgm:spPr/>
      <dgm:t>
        <a:bodyPr/>
        <a:lstStyle/>
        <a:p>
          <a:endParaRPr lang="ru-RU"/>
        </a:p>
      </dgm:t>
    </dgm:pt>
    <dgm:pt modelId="{84A2BAE6-3EDD-47BF-A783-056B4394BD21}">
      <dgm:prSet phldrT="[Текст]" custT="1"/>
      <dgm:spPr/>
      <dgm:t>
        <a:bodyPr/>
        <a:lstStyle/>
        <a:p>
          <a:r>
            <a:rPr lang="en-GB" sz="2000" b="0" i="0" dirty="0" smtClean="0"/>
            <a:t>lesson-tournament</a:t>
          </a:r>
          <a:endParaRPr lang="ru-RU" sz="2000" dirty="0">
            <a:solidFill>
              <a:schemeClr val="tx1">
                <a:lumMod val="75000"/>
                <a:lumOff val="25000"/>
              </a:schemeClr>
            </a:solidFill>
            <a:latin typeface="Constantia" panose="02030602050306030303" pitchFamily="18" charset="0"/>
          </a:endParaRPr>
        </a:p>
      </dgm:t>
    </dgm:pt>
    <dgm:pt modelId="{49C08C0D-2B52-4714-9E26-80120DB75B84}" type="parTrans" cxnId="{8E6E859C-04C8-429C-8324-112203D1FB97}">
      <dgm:prSet/>
      <dgm:spPr/>
      <dgm:t>
        <a:bodyPr/>
        <a:lstStyle/>
        <a:p>
          <a:endParaRPr lang="ru-RU"/>
        </a:p>
      </dgm:t>
    </dgm:pt>
    <dgm:pt modelId="{00B2CD7D-7195-4EA6-B60A-1BFA6C7D6F91}" type="sibTrans" cxnId="{8E6E859C-04C8-429C-8324-112203D1FB97}">
      <dgm:prSet/>
      <dgm:spPr/>
      <dgm:t>
        <a:bodyPr/>
        <a:lstStyle/>
        <a:p>
          <a:endParaRPr lang="ru-RU"/>
        </a:p>
      </dgm:t>
    </dgm:pt>
    <dgm:pt modelId="{092FFDA0-904F-453B-9549-731CD65122AD}">
      <dgm:prSet phldrT="[Текст]" custT="1"/>
      <dgm:spPr/>
      <dgm:t>
        <a:bodyPr/>
        <a:lstStyle/>
        <a:p>
          <a:r>
            <a:rPr lang="en-GB" sz="2000" b="0" i="0" dirty="0" smtClean="0"/>
            <a:t>linguistic stagecoach</a:t>
          </a:r>
          <a:endParaRPr lang="ru-RU" sz="2000" dirty="0">
            <a:solidFill>
              <a:schemeClr val="tx1">
                <a:lumMod val="75000"/>
                <a:lumOff val="25000"/>
              </a:schemeClr>
            </a:solidFill>
            <a:latin typeface="Constantia" panose="02030602050306030303" pitchFamily="18" charset="0"/>
          </a:endParaRPr>
        </a:p>
      </dgm:t>
    </dgm:pt>
    <dgm:pt modelId="{F397B98E-ABA2-4569-9312-A9D0C1ADDE5F}" type="parTrans" cxnId="{04FA0442-C0B5-40E1-9247-7604BE097CF7}">
      <dgm:prSet/>
      <dgm:spPr/>
      <dgm:t>
        <a:bodyPr/>
        <a:lstStyle/>
        <a:p>
          <a:endParaRPr lang="ru-RU"/>
        </a:p>
      </dgm:t>
    </dgm:pt>
    <dgm:pt modelId="{80203FC9-A0BB-4BD1-8AC7-C4EAA2DE0FF7}" type="sibTrans" cxnId="{04FA0442-C0B5-40E1-9247-7604BE097CF7}">
      <dgm:prSet/>
      <dgm:spPr/>
      <dgm:t>
        <a:bodyPr/>
        <a:lstStyle/>
        <a:p>
          <a:endParaRPr lang="ru-RU"/>
        </a:p>
      </dgm:t>
    </dgm:pt>
    <dgm:pt modelId="{AD07C534-814F-42C3-B603-94643664E584}" type="pres">
      <dgm:prSet presAssocID="{B8E253E8-A5EB-4FE3-9EF3-FD70D8B18953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B8BC607-2B1C-4188-AC06-CB49106C3E0D}" type="pres">
      <dgm:prSet presAssocID="{DB25FAE6-647E-4A0F-A417-6EFF7D083F9A}" presName="centerShape" presStyleLbl="node0" presStyleIdx="0" presStyleCnt="1" custScaleX="250040" custScaleY="131918" custLinFactNeighborX="15732" custLinFactNeighborY="-843"/>
      <dgm:spPr/>
      <dgm:t>
        <a:bodyPr/>
        <a:lstStyle/>
        <a:p>
          <a:endParaRPr lang="ru-RU"/>
        </a:p>
      </dgm:t>
    </dgm:pt>
    <dgm:pt modelId="{3D27368B-7B5D-4426-920C-3F4C869352BE}" type="pres">
      <dgm:prSet presAssocID="{B774E028-7F75-4D7E-972B-7EE56D398F26}" presName="parTrans" presStyleLbl="sibTrans2D1" presStyleIdx="0" presStyleCnt="8"/>
      <dgm:spPr/>
      <dgm:t>
        <a:bodyPr/>
        <a:lstStyle/>
        <a:p>
          <a:endParaRPr lang="ru-RU"/>
        </a:p>
      </dgm:t>
    </dgm:pt>
    <dgm:pt modelId="{D62496F5-1F24-4CDF-87EE-8244A1C7BB1B}" type="pres">
      <dgm:prSet presAssocID="{B774E028-7F75-4D7E-972B-7EE56D398F26}" presName="connectorText" presStyleLbl="sibTrans2D1" presStyleIdx="0" presStyleCnt="8"/>
      <dgm:spPr/>
      <dgm:t>
        <a:bodyPr/>
        <a:lstStyle/>
        <a:p>
          <a:endParaRPr lang="ru-RU"/>
        </a:p>
      </dgm:t>
    </dgm:pt>
    <dgm:pt modelId="{898699EB-C2B9-4EB5-BC8D-2E0BC500E764}" type="pres">
      <dgm:prSet presAssocID="{37D77B33-B8E1-4090-A884-BA2C001EF255}" presName="node" presStyleLbl="node1" presStyleIdx="0" presStyleCnt="8" custScaleX="175661" custRadScaleRad="98915" custRadScaleInc="371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0DFC8C-4589-47C2-95C5-32633AAA8640}" type="pres">
      <dgm:prSet presAssocID="{650A537F-6BCC-45D6-A223-F7FC9DE9EDCB}" presName="parTrans" presStyleLbl="sibTrans2D1" presStyleIdx="1" presStyleCnt="8"/>
      <dgm:spPr/>
      <dgm:t>
        <a:bodyPr/>
        <a:lstStyle/>
        <a:p>
          <a:endParaRPr lang="ru-RU"/>
        </a:p>
      </dgm:t>
    </dgm:pt>
    <dgm:pt modelId="{9F774565-9E59-4FC4-A3DD-6084A9E09250}" type="pres">
      <dgm:prSet presAssocID="{650A537F-6BCC-45D6-A223-F7FC9DE9EDCB}" presName="connectorText" presStyleLbl="sibTrans2D1" presStyleIdx="1" presStyleCnt="8"/>
      <dgm:spPr/>
      <dgm:t>
        <a:bodyPr/>
        <a:lstStyle/>
        <a:p>
          <a:endParaRPr lang="ru-RU"/>
        </a:p>
      </dgm:t>
    </dgm:pt>
    <dgm:pt modelId="{2E8D030C-7FBB-4C7F-A9A6-D62FF3B7CBA9}" type="pres">
      <dgm:prSet presAssocID="{666DE0F3-E237-4608-B968-E91E160982E9}" presName="node" presStyleLbl="node1" presStyleIdx="1" presStyleCnt="8" custScaleX="171453" custRadScaleRad="142032" custRadScaleInc="429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70D3D4-E15A-4B37-8356-A8B152D74ADB}" type="pres">
      <dgm:prSet presAssocID="{6A7FC42B-0205-4018-90D6-732EC9A24703}" presName="parTrans" presStyleLbl="sibTrans2D1" presStyleIdx="2" presStyleCnt="8"/>
      <dgm:spPr/>
      <dgm:t>
        <a:bodyPr/>
        <a:lstStyle/>
        <a:p>
          <a:endParaRPr lang="ru-RU"/>
        </a:p>
      </dgm:t>
    </dgm:pt>
    <dgm:pt modelId="{D57F5067-6952-4E35-B773-5B1C70F04F4B}" type="pres">
      <dgm:prSet presAssocID="{6A7FC42B-0205-4018-90D6-732EC9A24703}" presName="connectorText" presStyleLbl="sibTrans2D1" presStyleIdx="2" presStyleCnt="8"/>
      <dgm:spPr/>
      <dgm:t>
        <a:bodyPr/>
        <a:lstStyle/>
        <a:p>
          <a:endParaRPr lang="ru-RU"/>
        </a:p>
      </dgm:t>
    </dgm:pt>
    <dgm:pt modelId="{CF1A2610-06A7-44E1-81FA-6B0C2466C98C}" type="pres">
      <dgm:prSet presAssocID="{0292CBFB-96BD-4302-8A8A-40E5BB06E97E}" presName="node" presStyleLbl="node1" presStyleIdx="2" presStyleCnt="8" custScaleX="180386" custRadScaleRad="179638" custRadScaleInc="-95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F2A982-159F-4ECF-B29C-350A035120D8}" type="pres">
      <dgm:prSet presAssocID="{93D95C81-8FCE-4C65-92E8-C58C33EE36F3}" presName="parTrans" presStyleLbl="sibTrans2D1" presStyleIdx="3" presStyleCnt="8"/>
      <dgm:spPr/>
      <dgm:t>
        <a:bodyPr/>
        <a:lstStyle/>
        <a:p>
          <a:endParaRPr lang="ru-RU"/>
        </a:p>
      </dgm:t>
    </dgm:pt>
    <dgm:pt modelId="{A1E111FA-82CB-49A0-BAFC-B3D8242E7EDC}" type="pres">
      <dgm:prSet presAssocID="{93D95C81-8FCE-4C65-92E8-C58C33EE36F3}" presName="connectorText" presStyleLbl="sibTrans2D1" presStyleIdx="3" presStyleCnt="8"/>
      <dgm:spPr/>
      <dgm:t>
        <a:bodyPr/>
        <a:lstStyle/>
        <a:p>
          <a:endParaRPr lang="ru-RU"/>
        </a:p>
      </dgm:t>
    </dgm:pt>
    <dgm:pt modelId="{ADF5CE93-F03D-45D3-B44F-3D7ADE98A4FA}" type="pres">
      <dgm:prSet presAssocID="{CDBF99CA-BC34-439E-B60C-DA66D49D7599}" presName="node" presStyleLbl="node1" presStyleIdx="3" presStyleCnt="8" custScaleX="169216" custRadScaleRad="146373" custRadScaleInc="-797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5A68C8-8D70-49CB-B942-58C33747C9AA}" type="pres">
      <dgm:prSet presAssocID="{49C08C0D-2B52-4714-9E26-80120DB75B84}" presName="parTrans" presStyleLbl="sibTrans2D1" presStyleIdx="4" presStyleCnt="8"/>
      <dgm:spPr/>
      <dgm:t>
        <a:bodyPr/>
        <a:lstStyle/>
        <a:p>
          <a:endParaRPr lang="ru-RU"/>
        </a:p>
      </dgm:t>
    </dgm:pt>
    <dgm:pt modelId="{12515146-84AC-4A54-8149-B37D427A5CC1}" type="pres">
      <dgm:prSet presAssocID="{49C08C0D-2B52-4714-9E26-80120DB75B84}" presName="connectorText" presStyleLbl="sibTrans2D1" presStyleIdx="4" presStyleCnt="8"/>
      <dgm:spPr/>
      <dgm:t>
        <a:bodyPr/>
        <a:lstStyle/>
        <a:p>
          <a:endParaRPr lang="ru-RU"/>
        </a:p>
      </dgm:t>
    </dgm:pt>
    <dgm:pt modelId="{813FE235-89EA-43E3-8813-AA2F8641376A}" type="pres">
      <dgm:prSet presAssocID="{84A2BAE6-3EDD-47BF-A783-056B4394BD21}" presName="node" presStyleLbl="node1" presStyleIdx="4" presStyleCnt="8" custScaleX="171190" custRadScaleRad="97492" custRadScaleInc="-641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41DFE4-A515-4CC9-B492-60FDC05699B3}" type="pres">
      <dgm:prSet presAssocID="{3F667694-1A9B-4EAF-B378-D3551EA06910}" presName="parTrans" presStyleLbl="sibTrans2D1" presStyleIdx="5" presStyleCnt="8"/>
      <dgm:spPr/>
      <dgm:t>
        <a:bodyPr/>
        <a:lstStyle/>
        <a:p>
          <a:endParaRPr lang="ru-RU"/>
        </a:p>
      </dgm:t>
    </dgm:pt>
    <dgm:pt modelId="{30A08789-B18E-4C4E-B472-B06B754BC008}" type="pres">
      <dgm:prSet presAssocID="{3F667694-1A9B-4EAF-B378-D3551EA06910}" presName="connectorText" presStyleLbl="sibTrans2D1" presStyleIdx="5" presStyleCnt="8"/>
      <dgm:spPr/>
      <dgm:t>
        <a:bodyPr/>
        <a:lstStyle/>
        <a:p>
          <a:endParaRPr lang="ru-RU"/>
        </a:p>
      </dgm:t>
    </dgm:pt>
    <dgm:pt modelId="{C422F91C-44FF-4D05-A97A-953C1152B5F6}" type="pres">
      <dgm:prSet presAssocID="{23749B0F-7AFE-4E62-B7B2-C1274130CE47}" presName="node" presStyleLbl="node1" presStyleIdx="5" presStyleCnt="8" custScaleX="162409" custRadScaleRad="110454" custRadScaleInc="120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89786E-F73F-4F63-BD02-D8AC6412A692}" type="pres">
      <dgm:prSet presAssocID="{058F76E7-9728-44C9-AA7C-2CC1BE605CAE}" presName="parTrans" presStyleLbl="sibTrans2D1" presStyleIdx="6" presStyleCnt="8"/>
      <dgm:spPr/>
      <dgm:t>
        <a:bodyPr/>
        <a:lstStyle/>
        <a:p>
          <a:endParaRPr lang="ru-RU"/>
        </a:p>
      </dgm:t>
    </dgm:pt>
    <dgm:pt modelId="{3E4F0540-80B2-47B5-8188-FD80F5C813CF}" type="pres">
      <dgm:prSet presAssocID="{058F76E7-9728-44C9-AA7C-2CC1BE605CAE}" presName="connectorText" presStyleLbl="sibTrans2D1" presStyleIdx="6" presStyleCnt="8"/>
      <dgm:spPr/>
      <dgm:t>
        <a:bodyPr/>
        <a:lstStyle/>
        <a:p>
          <a:endParaRPr lang="ru-RU"/>
        </a:p>
      </dgm:t>
    </dgm:pt>
    <dgm:pt modelId="{1575EE6B-833C-4E1E-9145-F43B15E47E2F}" type="pres">
      <dgm:prSet presAssocID="{358EC8F5-B2EF-43D5-BF15-6ED52EA21085}" presName="node" presStyleLbl="node1" presStyleIdx="6" presStyleCnt="8" custScaleX="146449" custRadScaleRad="131369" custRadScaleInc="-214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B558BC-885E-410C-95CF-8A308C3CA925}" type="pres">
      <dgm:prSet presAssocID="{F397B98E-ABA2-4569-9312-A9D0C1ADDE5F}" presName="parTrans" presStyleLbl="sibTrans2D1" presStyleIdx="7" presStyleCnt="8"/>
      <dgm:spPr/>
      <dgm:t>
        <a:bodyPr/>
        <a:lstStyle/>
        <a:p>
          <a:endParaRPr lang="ru-RU"/>
        </a:p>
      </dgm:t>
    </dgm:pt>
    <dgm:pt modelId="{11E890C1-F17C-4589-9D03-7B8A1E164674}" type="pres">
      <dgm:prSet presAssocID="{F397B98E-ABA2-4569-9312-A9D0C1ADDE5F}" presName="connectorText" presStyleLbl="sibTrans2D1" presStyleIdx="7" presStyleCnt="8"/>
      <dgm:spPr/>
      <dgm:t>
        <a:bodyPr/>
        <a:lstStyle/>
        <a:p>
          <a:endParaRPr lang="ru-RU"/>
        </a:p>
      </dgm:t>
    </dgm:pt>
    <dgm:pt modelId="{72640D73-6C7D-4BB3-9C4A-B7A87B69899E}" type="pres">
      <dgm:prSet presAssocID="{092FFDA0-904F-453B-9549-731CD65122AD}" presName="node" presStyleLbl="node1" presStyleIdx="7" presStyleCnt="8" custScaleX="149754" custScaleY="112980" custRadScaleRad="104328" custRadScaleInc="-399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8D26FEA-D281-45A9-86E8-388D5E048A43}" type="presOf" srcId="{F397B98E-ABA2-4569-9312-A9D0C1ADDE5F}" destId="{11E890C1-F17C-4589-9D03-7B8A1E164674}" srcOrd="1" destOrd="0" presId="urn:microsoft.com/office/officeart/2005/8/layout/radial5"/>
    <dgm:cxn modelId="{CDEF98D3-4165-4578-AB6C-E9F1BFAEC81F}" srcId="{B8E253E8-A5EB-4FE3-9EF3-FD70D8B18953}" destId="{7B043BCD-24F4-4D59-A8BE-21D6A044FA99}" srcOrd="2" destOrd="0" parTransId="{B33CEC55-C9D4-4ACD-82F9-3591DECD86C8}" sibTransId="{37921CE4-4124-45BF-AFD8-2193F2F5AF90}"/>
    <dgm:cxn modelId="{0290CA3F-AA5B-48FE-94C5-FF7BBB9168B2}" type="presOf" srcId="{F397B98E-ABA2-4569-9312-A9D0C1ADDE5F}" destId="{01B558BC-885E-410C-95CF-8A308C3CA925}" srcOrd="0" destOrd="0" presId="urn:microsoft.com/office/officeart/2005/8/layout/radial5"/>
    <dgm:cxn modelId="{3911FDD1-64EF-48C9-BB9E-55C779DDEC9B}" type="presOf" srcId="{058F76E7-9728-44C9-AA7C-2CC1BE605CAE}" destId="{7489786E-F73F-4F63-BD02-D8AC6412A692}" srcOrd="0" destOrd="0" presId="urn:microsoft.com/office/officeart/2005/8/layout/radial5"/>
    <dgm:cxn modelId="{697F4055-AAB0-4ADC-8B57-EB9DF787687D}" srcId="{DB25FAE6-647E-4A0F-A417-6EFF7D083F9A}" destId="{23749B0F-7AFE-4E62-B7B2-C1274130CE47}" srcOrd="5" destOrd="0" parTransId="{3F667694-1A9B-4EAF-B378-D3551EA06910}" sibTransId="{7643ADD2-FF64-415C-BFFF-5EFC342761EF}"/>
    <dgm:cxn modelId="{DB695DE2-335E-4909-A2DF-3BA156EF8CD3}" type="presOf" srcId="{650A537F-6BCC-45D6-A223-F7FC9DE9EDCB}" destId="{9F774565-9E59-4FC4-A3DD-6084A9E09250}" srcOrd="1" destOrd="0" presId="urn:microsoft.com/office/officeart/2005/8/layout/radial5"/>
    <dgm:cxn modelId="{B1DC0DAC-AD80-499B-951F-0C59837BDF8B}" type="presOf" srcId="{B774E028-7F75-4D7E-972B-7EE56D398F26}" destId="{D62496F5-1F24-4CDF-87EE-8244A1C7BB1B}" srcOrd="1" destOrd="0" presId="urn:microsoft.com/office/officeart/2005/8/layout/radial5"/>
    <dgm:cxn modelId="{2D136B87-9D48-4001-A200-18B32ED57DA4}" type="presOf" srcId="{23749B0F-7AFE-4E62-B7B2-C1274130CE47}" destId="{C422F91C-44FF-4D05-A97A-953C1152B5F6}" srcOrd="0" destOrd="0" presId="urn:microsoft.com/office/officeart/2005/8/layout/radial5"/>
    <dgm:cxn modelId="{73D83A8B-9338-45CF-ABC6-A9A339D6B747}" srcId="{B8E253E8-A5EB-4FE3-9EF3-FD70D8B18953}" destId="{92C80A5A-E2F3-458F-B956-550997C63B43}" srcOrd="3" destOrd="0" parTransId="{721D9777-BEF9-43A3-8171-A1A349D60D8A}" sibTransId="{AC3B463D-FA4B-4B5B-A2D5-BA76314F81F2}"/>
    <dgm:cxn modelId="{038C9254-D773-48DD-8A89-CE67A51F6E26}" srcId="{B8E253E8-A5EB-4FE3-9EF3-FD70D8B18953}" destId="{52D6E84F-1DCB-4DE6-AFE1-16DF3C3C1332}" srcOrd="1" destOrd="0" parTransId="{50093443-CE6A-4B24-915C-820F68DAF38C}" sibTransId="{7B7A6620-FF5A-458B-B16E-1EA1C19F4F1C}"/>
    <dgm:cxn modelId="{51FE75E8-F797-4C08-9D12-AD351C83AD93}" srcId="{DB25FAE6-647E-4A0F-A417-6EFF7D083F9A}" destId="{358EC8F5-B2EF-43D5-BF15-6ED52EA21085}" srcOrd="6" destOrd="0" parTransId="{058F76E7-9728-44C9-AA7C-2CC1BE605CAE}" sibTransId="{004D3217-D27C-4142-AA7F-F539B8365360}"/>
    <dgm:cxn modelId="{536D78AB-64E5-4609-A0B3-25D96F3D58A7}" type="presOf" srcId="{6A7FC42B-0205-4018-90D6-732EC9A24703}" destId="{D57F5067-6952-4E35-B773-5B1C70F04F4B}" srcOrd="1" destOrd="0" presId="urn:microsoft.com/office/officeart/2005/8/layout/radial5"/>
    <dgm:cxn modelId="{D359A522-BB78-4E23-AA62-36A28C6BCB02}" srcId="{DB25FAE6-647E-4A0F-A417-6EFF7D083F9A}" destId="{CDBF99CA-BC34-439E-B60C-DA66D49D7599}" srcOrd="3" destOrd="0" parTransId="{93D95C81-8FCE-4C65-92E8-C58C33EE36F3}" sibTransId="{DAA8FFAF-D0AB-44E9-AFD6-81568513CF20}"/>
    <dgm:cxn modelId="{8BBDA311-01C3-4F99-BA0F-E0387F645FA6}" srcId="{B8E253E8-A5EB-4FE3-9EF3-FD70D8B18953}" destId="{CD39D6E0-7344-4028-B32E-0D87E6049775}" srcOrd="6" destOrd="0" parTransId="{E1565AC0-FCF3-401C-8BC3-AA8028D1BF97}" sibTransId="{A2A45502-D33F-4EB1-937D-07D9F2D248F5}"/>
    <dgm:cxn modelId="{0CABC365-0A1B-4564-ABD9-548C52F992F1}" type="presOf" srcId="{93D95C81-8FCE-4C65-92E8-C58C33EE36F3}" destId="{A1E111FA-82CB-49A0-BAFC-B3D8242E7EDC}" srcOrd="1" destOrd="0" presId="urn:microsoft.com/office/officeart/2005/8/layout/radial5"/>
    <dgm:cxn modelId="{8E6E859C-04C8-429C-8324-112203D1FB97}" srcId="{DB25FAE6-647E-4A0F-A417-6EFF7D083F9A}" destId="{84A2BAE6-3EDD-47BF-A783-056B4394BD21}" srcOrd="4" destOrd="0" parTransId="{49C08C0D-2B52-4714-9E26-80120DB75B84}" sibTransId="{00B2CD7D-7195-4EA6-B60A-1BFA6C7D6F91}"/>
    <dgm:cxn modelId="{48C3D2D1-3855-4D73-929A-5C07FB16FD39}" srcId="{B8E253E8-A5EB-4FE3-9EF3-FD70D8B18953}" destId="{C24982CC-0C49-446C-88AF-15149852AF09}" srcOrd="4" destOrd="0" parTransId="{F3C9C0AD-6D73-48BB-A3E0-A6A36F81FEA7}" sibTransId="{AD58326F-8937-4D06-AF64-F8F46411655F}"/>
    <dgm:cxn modelId="{9A7E7CFC-4DE3-4D18-ABA5-58691D68C807}" type="presOf" srcId="{84A2BAE6-3EDD-47BF-A783-056B4394BD21}" destId="{813FE235-89EA-43E3-8813-AA2F8641376A}" srcOrd="0" destOrd="0" presId="urn:microsoft.com/office/officeart/2005/8/layout/radial5"/>
    <dgm:cxn modelId="{04FA0442-C0B5-40E1-9247-7604BE097CF7}" srcId="{DB25FAE6-647E-4A0F-A417-6EFF7D083F9A}" destId="{092FFDA0-904F-453B-9549-731CD65122AD}" srcOrd="7" destOrd="0" parTransId="{F397B98E-ABA2-4569-9312-A9D0C1ADDE5F}" sibTransId="{80203FC9-A0BB-4BD1-8AC7-C4EAA2DE0FF7}"/>
    <dgm:cxn modelId="{A978D772-03B0-4604-8173-EDEBA6EC8CD3}" srcId="{DB25FAE6-647E-4A0F-A417-6EFF7D083F9A}" destId="{37D77B33-B8E1-4090-A884-BA2C001EF255}" srcOrd="0" destOrd="0" parTransId="{B774E028-7F75-4D7E-972B-7EE56D398F26}" sibTransId="{BE78A067-1D14-45AD-8EC5-095E68CAEBA1}"/>
    <dgm:cxn modelId="{DE40ABB7-620F-4601-99A4-84B1EB237DBB}" type="presOf" srcId="{93D95C81-8FCE-4C65-92E8-C58C33EE36F3}" destId="{D4F2A982-159F-4ECF-B29C-350A035120D8}" srcOrd="0" destOrd="0" presId="urn:microsoft.com/office/officeart/2005/8/layout/radial5"/>
    <dgm:cxn modelId="{1663F01C-7326-46E0-8FB0-A81DD468F730}" type="presOf" srcId="{49C08C0D-2B52-4714-9E26-80120DB75B84}" destId="{A45A68C8-8D70-49CB-B942-58C33747C9AA}" srcOrd="0" destOrd="0" presId="urn:microsoft.com/office/officeart/2005/8/layout/radial5"/>
    <dgm:cxn modelId="{9466B737-6E49-4E7C-857A-E7E003AB4F00}" type="presOf" srcId="{358EC8F5-B2EF-43D5-BF15-6ED52EA21085}" destId="{1575EE6B-833C-4E1E-9145-F43B15E47E2F}" srcOrd="0" destOrd="0" presId="urn:microsoft.com/office/officeart/2005/8/layout/radial5"/>
    <dgm:cxn modelId="{C64BE1E1-97EE-4E62-9EDD-7F7C03E77783}" type="presOf" srcId="{666DE0F3-E237-4608-B968-E91E160982E9}" destId="{2E8D030C-7FBB-4C7F-A9A6-D62FF3B7CBA9}" srcOrd="0" destOrd="0" presId="urn:microsoft.com/office/officeart/2005/8/layout/radial5"/>
    <dgm:cxn modelId="{EC8265A6-4467-4590-B1EC-5F8D7C29A3BC}" type="presOf" srcId="{B774E028-7F75-4D7E-972B-7EE56D398F26}" destId="{3D27368B-7B5D-4426-920C-3F4C869352BE}" srcOrd="0" destOrd="0" presId="urn:microsoft.com/office/officeart/2005/8/layout/radial5"/>
    <dgm:cxn modelId="{A542AE24-8F24-444F-ACA5-F10118CCF646}" type="presOf" srcId="{37D77B33-B8E1-4090-A884-BA2C001EF255}" destId="{898699EB-C2B9-4EB5-BC8D-2E0BC500E764}" srcOrd="0" destOrd="0" presId="urn:microsoft.com/office/officeart/2005/8/layout/radial5"/>
    <dgm:cxn modelId="{B1094AF6-4BF0-4B94-9D1D-CC977669C78C}" type="presOf" srcId="{650A537F-6BCC-45D6-A223-F7FC9DE9EDCB}" destId="{790DFC8C-4589-47C2-95C5-32633AAA8640}" srcOrd="0" destOrd="0" presId="urn:microsoft.com/office/officeart/2005/8/layout/radial5"/>
    <dgm:cxn modelId="{BD7AA326-DAEC-4646-851D-1AFBA0606883}" type="presOf" srcId="{49C08C0D-2B52-4714-9E26-80120DB75B84}" destId="{12515146-84AC-4A54-8149-B37D427A5CC1}" srcOrd="1" destOrd="0" presId="urn:microsoft.com/office/officeart/2005/8/layout/radial5"/>
    <dgm:cxn modelId="{B90C30AA-20EC-46E4-9AFB-6742B52AAD01}" type="presOf" srcId="{0292CBFB-96BD-4302-8A8A-40E5BB06E97E}" destId="{CF1A2610-06A7-44E1-81FA-6B0C2466C98C}" srcOrd="0" destOrd="0" presId="urn:microsoft.com/office/officeart/2005/8/layout/radial5"/>
    <dgm:cxn modelId="{9E225E3D-F4F4-44F7-A14B-862695C19853}" type="presOf" srcId="{CDBF99CA-BC34-439E-B60C-DA66D49D7599}" destId="{ADF5CE93-F03D-45D3-B44F-3D7ADE98A4FA}" srcOrd="0" destOrd="0" presId="urn:microsoft.com/office/officeart/2005/8/layout/radial5"/>
    <dgm:cxn modelId="{17628DF7-A6F3-41E2-9D67-B0EBEDD142EF}" type="presOf" srcId="{3F667694-1A9B-4EAF-B378-D3551EA06910}" destId="{30A08789-B18E-4C4E-B472-B06B754BC008}" srcOrd="1" destOrd="0" presId="urn:microsoft.com/office/officeart/2005/8/layout/radial5"/>
    <dgm:cxn modelId="{80B9D9E5-5C9E-40E6-996B-54F6DCF9D7F8}" type="presOf" srcId="{DB25FAE6-647E-4A0F-A417-6EFF7D083F9A}" destId="{5B8BC607-2B1C-4188-AC06-CB49106C3E0D}" srcOrd="0" destOrd="0" presId="urn:microsoft.com/office/officeart/2005/8/layout/radial5"/>
    <dgm:cxn modelId="{2A0D09D2-9862-4871-8A3E-F0E4EAD2EAC1}" type="presOf" srcId="{3F667694-1A9B-4EAF-B378-D3551EA06910}" destId="{7F41DFE4-A515-4CC9-B492-60FDC05699B3}" srcOrd="0" destOrd="0" presId="urn:microsoft.com/office/officeart/2005/8/layout/radial5"/>
    <dgm:cxn modelId="{AB9E5186-81A3-45AB-B17A-EB35B35D4858}" srcId="{B8E253E8-A5EB-4FE3-9EF3-FD70D8B18953}" destId="{DB25FAE6-647E-4A0F-A417-6EFF7D083F9A}" srcOrd="0" destOrd="0" parTransId="{91B0B9E6-D6B8-447B-875E-6B659E8A0419}" sibTransId="{A3EFEF7A-B68D-4047-A073-6E51848E8F78}"/>
    <dgm:cxn modelId="{EA9255D9-3B69-4A93-911D-A03AB79EE563}" srcId="{DB25FAE6-647E-4A0F-A417-6EFF7D083F9A}" destId="{0292CBFB-96BD-4302-8A8A-40E5BB06E97E}" srcOrd="2" destOrd="0" parTransId="{6A7FC42B-0205-4018-90D6-732EC9A24703}" sibTransId="{8C38C43B-F580-4247-A5BC-D8BD923BDF3E}"/>
    <dgm:cxn modelId="{1CB79E30-6658-4151-92A9-6AC73ED1EA62}" srcId="{DB25FAE6-647E-4A0F-A417-6EFF7D083F9A}" destId="{666DE0F3-E237-4608-B968-E91E160982E9}" srcOrd="1" destOrd="0" parTransId="{650A537F-6BCC-45D6-A223-F7FC9DE9EDCB}" sibTransId="{C6DDD848-08A3-44B1-83D7-23BEF4FB43B3}"/>
    <dgm:cxn modelId="{4C72B722-1CD9-4F4A-877F-C134AB941D0B}" type="presOf" srcId="{058F76E7-9728-44C9-AA7C-2CC1BE605CAE}" destId="{3E4F0540-80B2-47B5-8188-FD80F5C813CF}" srcOrd="1" destOrd="0" presId="urn:microsoft.com/office/officeart/2005/8/layout/radial5"/>
    <dgm:cxn modelId="{C0E04187-A91C-41BC-AAC9-0F195007C11C}" type="presOf" srcId="{B8E253E8-A5EB-4FE3-9EF3-FD70D8B18953}" destId="{AD07C534-814F-42C3-B603-94643664E584}" srcOrd="0" destOrd="0" presId="urn:microsoft.com/office/officeart/2005/8/layout/radial5"/>
    <dgm:cxn modelId="{2061CB7C-081E-46D6-9A06-5F51B6BA63E3}" srcId="{B8E253E8-A5EB-4FE3-9EF3-FD70D8B18953}" destId="{B00B01B3-9514-4687-9810-56A482017816}" srcOrd="5" destOrd="0" parTransId="{EC4618EF-E432-4DC3-A6FB-D2D2712803B6}" sibTransId="{A0CADFAE-89B8-406C-8216-A1E870ABFF2D}"/>
    <dgm:cxn modelId="{F42F5289-0EE9-41DE-9E7D-8306EC8AC52A}" type="presOf" srcId="{6A7FC42B-0205-4018-90D6-732EC9A24703}" destId="{A570D3D4-E15A-4B37-8356-A8B152D74ADB}" srcOrd="0" destOrd="0" presId="urn:microsoft.com/office/officeart/2005/8/layout/radial5"/>
    <dgm:cxn modelId="{B8A18683-1E6D-4203-B2A6-DBEB7F7014F3}" type="presOf" srcId="{092FFDA0-904F-453B-9549-731CD65122AD}" destId="{72640D73-6C7D-4BB3-9C4A-B7A87B69899E}" srcOrd="0" destOrd="0" presId="urn:microsoft.com/office/officeart/2005/8/layout/radial5"/>
    <dgm:cxn modelId="{207B2F85-E0EE-47AE-92D9-D6B66E899E51}" type="presParOf" srcId="{AD07C534-814F-42C3-B603-94643664E584}" destId="{5B8BC607-2B1C-4188-AC06-CB49106C3E0D}" srcOrd="0" destOrd="0" presId="urn:microsoft.com/office/officeart/2005/8/layout/radial5"/>
    <dgm:cxn modelId="{7A093221-13C1-4D4B-B2E4-98EAC6413B1D}" type="presParOf" srcId="{AD07C534-814F-42C3-B603-94643664E584}" destId="{3D27368B-7B5D-4426-920C-3F4C869352BE}" srcOrd="1" destOrd="0" presId="urn:microsoft.com/office/officeart/2005/8/layout/radial5"/>
    <dgm:cxn modelId="{9C8E523C-F73D-4F5D-9DC0-2433391530CD}" type="presParOf" srcId="{3D27368B-7B5D-4426-920C-3F4C869352BE}" destId="{D62496F5-1F24-4CDF-87EE-8244A1C7BB1B}" srcOrd="0" destOrd="0" presId="urn:microsoft.com/office/officeart/2005/8/layout/radial5"/>
    <dgm:cxn modelId="{79A9C5A5-AFD1-4CE0-947B-C576C73BE504}" type="presParOf" srcId="{AD07C534-814F-42C3-B603-94643664E584}" destId="{898699EB-C2B9-4EB5-BC8D-2E0BC500E764}" srcOrd="2" destOrd="0" presId="urn:microsoft.com/office/officeart/2005/8/layout/radial5"/>
    <dgm:cxn modelId="{34423016-871F-4E9F-875F-0CB8D5E43AE9}" type="presParOf" srcId="{AD07C534-814F-42C3-B603-94643664E584}" destId="{790DFC8C-4589-47C2-95C5-32633AAA8640}" srcOrd="3" destOrd="0" presId="urn:microsoft.com/office/officeart/2005/8/layout/radial5"/>
    <dgm:cxn modelId="{883B08DA-8498-4944-8841-4C29BE0D087F}" type="presParOf" srcId="{790DFC8C-4589-47C2-95C5-32633AAA8640}" destId="{9F774565-9E59-4FC4-A3DD-6084A9E09250}" srcOrd="0" destOrd="0" presId="urn:microsoft.com/office/officeart/2005/8/layout/radial5"/>
    <dgm:cxn modelId="{316BC8CB-8517-4377-98F0-D6835280E31A}" type="presParOf" srcId="{AD07C534-814F-42C3-B603-94643664E584}" destId="{2E8D030C-7FBB-4C7F-A9A6-D62FF3B7CBA9}" srcOrd="4" destOrd="0" presId="urn:microsoft.com/office/officeart/2005/8/layout/radial5"/>
    <dgm:cxn modelId="{E5958E53-5991-48F1-93AD-CE56C0B1D19B}" type="presParOf" srcId="{AD07C534-814F-42C3-B603-94643664E584}" destId="{A570D3D4-E15A-4B37-8356-A8B152D74ADB}" srcOrd="5" destOrd="0" presId="urn:microsoft.com/office/officeart/2005/8/layout/radial5"/>
    <dgm:cxn modelId="{E057DDBB-DC38-4808-BCDB-409EAEAD2AFB}" type="presParOf" srcId="{A570D3D4-E15A-4B37-8356-A8B152D74ADB}" destId="{D57F5067-6952-4E35-B773-5B1C70F04F4B}" srcOrd="0" destOrd="0" presId="urn:microsoft.com/office/officeart/2005/8/layout/radial5"/>
    <dgm:cxn modelId="{BE4F3CA1-95CC-4D7A-9720-7E4F6853649C}" type="presParOf" srcId="{AD07C534-814F-42C3-B603-94643664E584}" destId="{CF1A2610-06A7-44E1-81FA-6B0C2466C98C}" srcOrd="6" destOrd="0" presId="urn:microsoft.com/office/officeart/2005/8/layout/radial5"/>
    <dgm:cxn modelId="{61C91BE3-643B-4EAE-9B31-694BB1397C1F}" type="presParOf" srcId="{AD07C534-814F-42C3-B603-94643664E584}" destId="{D4F2A982-159F-4ECF-B29C-350A035120D8}" srcOrd="7" destOrd="0" presId="urn:microsoft.com/office/officeart/2005/8/layout/radial5"/>
    <dgm:cxn modelId="{6FF542E8-A1C1-4E34-80D5-BD7326D816CB}" type="presParOf" srcId="{D4F2A982-159F-4ECF-B29C-350A035120D8}" destId="{A1E111FA-82CB-49A0-BAFC-B3D8242E7EDC}" srcOrd="0" destOrd="0" presId="urn:microsoft.com/office/officeart/2005/8/layout/radial5"/>
    <dgm:cxn modelId="{13E3F10F-34D5-419B-BBF3-1D3BEA253DAA}" type="presParOf" srcId="{AD07C534-814F-42C3-B603-94643664E584}" destId="{ADF5CE93-F03D-45D3-B44F-3D7ADE98A4FA}" srcOrd="8" destOrd="0" presId="urn:microsoft.com/office/officeart/2005/8/layout/radial5"/>
    <dgm:cxn modelId="{C38A0A5D-D398-4B0C-96CD-5046B79E8E96}" type="presParOf" srcId="{AD07C534-814F-42C3-B603-94643664E584}" destId="{A45A68C8-8D70-49CB-B942-58C33747C9AA}" srcOrd="9" destOrd="0" presId="urn:microsoft.com/office/officeart/2005/8/layout/radial5"/>
    <dgm:cxn modelId="{E79CD139-A2BC-4BAA-9477-9FA36B16681C}" type="presParOf" srcId="{A45A68C8-8D70-49CB-B942-58C33747C9AA}" destId="{12515146-84AC-4A54-8149-B37D427A5CC1}" srcOrd="0" destOrd="0" presId="urn:microsoft.com/office/officeart/2005/8/layout/radial5"/>
    <dgm:cxn modelId="{B702E28A-C1A2-4145-BC12-D6D26B879179}" type="presParOf" srcId="{AD07C534-814F-42C3-B603-94643664E584}" destId="{813FE235-89EA-43E3-8813-AA2F8641376A}" srcOrd="10" destOrd="0" presId="urn:microsoft.com/office/officeart/2005/8/layout/radial5"/>
    <dgm:cxn modelId="{30AAE1D0-7C02-492B-B168-19EA7796C7F5}" type="presParOf" srcId="{AD07C534-814F-42C3-B603-94643664E584}" destId="{7F41DFE4-A515-4CC9-B492-60FDC05699B3}" srcOrd="11" destOrd="0" presId="urn:microsoft.com/office/officeart/2005/8/layout/radial5"/>
    <dgm:cxn modelId="{2BA53CB8-C8C3-48DE-8F88-331850F8DF1E}" type="presParOf" srcId="{7F41DFE4-A515-4CC9-B492-60FDC05699B3}" destId="{30A08789-B18E-4C4E-B472-B06B754BC008}" srcOrd="0" destOrd="0" presId="urn:microsoft.com/office/officeart/2005/8/layout/radial5"/>
    <dgm:cxn modelId="{9F3C1278-B808-4850-AD9C-71C2B3C1BC3D}" type="presParOf" srcId="{AD07C534-814F-42C3-B603-94643664E584}" destId="{C422F91C-44FF-4D05-A97A-953C1152B5F6}" srcOrd="12" destOrd="0" presId="urn:microsoft.com/office/officeart/2005/8/layout/radial5"/>
    <dgm:cxn modelId="{9DD9DF54-F89E-4D86-85D9-A754EB25D5E1}" type="presParOf" srcId="{AD07C534-814F-42C3-B603-94643664E584}" destId="{7489786E-F73F-4F63-BD02-D8AC6412A692}" srcOrd="13" destOrd="0" presId="urn:microsoft.com/office/officeart/2005/8/layout/radial5"/>
    <dgm:cxn modelId="{7AA70BA0-6B90-42A0-A41E-A67189C2F321}" type="presParOf" srcId="{7489786E-F73F-4F63-BD02-D8AC6412A692}" destId="{3E4F0540-80B2-47B5-8188-FD80F5C813CF}" srcOrd="0" destOrd="0" presId="urn:microsoft.com/office/officeart/2005/8/layout/radial5"/>
    <dgm:cxn modelId="{E93E2A8C-3A4A-4256-B7B9-C0CA95CB17EC}" type="presParOf" srcId="{AD07C534-814F-42C3-B603-94643664E584}" destId="{1575EE6B-833C-4E1E-9145-F43B15E47E2F}" srcOrd="14" destOrd="0" presId="urn:microsoft.com/office/officeart/2005/8/layout/radial5"/>
    <dgm:cxn modelId="{126296AF-F025-49E8-9748-7DF7C1D3E487}" type="presParOf" srcId="{AD07C534-814F-42C3-B603-94643664E584}" destId="{01B558BC-885E-410C-95CF-8A308C3CA925}" srcOrd="15" destOrd="0" presId="urn:microsoft.com/office/officeart/2005/8/layout/radial5"/>
    <dgm:cxn modelId="{10778995-A6D5-4A8E-902F-93AFE63F046A}" type="presParOf" srcId="{01B558BC-885E-410C-95CF-8A308C3CA925}" destId="{11E890C1-F17C-4589-9D03-7B8A1E164674}" srcOrd="0" destOrd="0" presId="urn:microsoft.com/office/officeart/2005/8/layout/radial5"/>
    <dgm:cxn modelId="{CC4A9B0D-1483-4291-9C46-ECE26D8AC12F}" type="presParOf" srcId="{AD07C534-814F-42C3-B603-94643664E584}" destId="{72640D73-6C7D-4BB3-9C4A-B7A87B69899E}" srcOrd="1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4D18E4D-EC8E-4178-B8E6-7E1151AA3DE9}" type="doc">
      <dgm:prSet loTypeId="urn:microsoft.com/office/officeart/2005/8/layout/radial6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8D26C1E5-643E-416A-9A56-569EBAB3E3D5}">
      <dgm:prSet phldrT="[Текст]" custT="1"/>
      <dgm:spPr/>
      <dgm:t>
        <a:bodyPr/>
        <a:lstStyle/>
        <a:p>
          <a:r>
            <a:rPr lang="en-US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Group processing</a:t>
          </a:r>
          <a:endParaRPr lang="ru-RU" sz="2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499127-78AB-419A-A573-397201D0222B}" type="parTrans" cxnId="{ED26EE0C-967C-4C13-961D-B3F43D7D7B38}">
      <dgm:prSet/>
      <dgm:spPr/>
      <dgm:t>
        <a:bodyPr/>
        <a:lstStyle/>
        <a:p>
          <a:endParaRPr lang="ru-RU"/>
        </a:p>
      </dgm:t>
    </dgm:pt>
    <dgm:pt modelId="{671FDC64-10AF-48FE-9C5B-D7D038FB05D1}" type="sibTrans" cxnId="{ED26EE0C-967C-4C13-961D-B3F43D7D7B38}">
      <dgm:prSet/>
      <dgm:spPr/>
      <dgm:t>
        <a:bodyPr/>
        <a:lstStyle/>
        <a:p>
          <a:endParaRPr lang="ru-RU"/>
        </a:p>
      </dgm:t>
    </dgm:pt>
    <dgm:pt modelId="{200726C3-0AAE-42FC-B182-1DF712DA7E95}">
      <dgm:prSet phldrT="[Текст]" custT="1"/>
      <dgm:spPr/>
      <dgm:t>
        <a:bodyPr/>
        <a:lstStyle/>
        <a:p>
          <a:r>
            <a: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Interview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F342F6F-DD02-429A-A58E-59AC4D0E150D}" type="parTrans" cxnId="{E3F80687-8BCD-4D5F-B130-5E9815644EE6}">
      <dgm:prSet/>
      <dgm:spPr/>
      <dgm:t>
        <a:bodyPr/>
        <a:lstStyle/>
        <a:p>
          <a:endParaRPr lang="ru-RU"/>
        </a:p>
      </dgm:t>
    </dgm:pt>
    <dgm:pt modelId="{EE59B924-D33F-4D69-B3BB-0153334B6744}" type="sibTrans" cxnId="{E3F80687-8BCD-4D5F-B130-5E9815644EE6}">
      <dgm:prSet/>
      <dgm:spPr/>
      <dgm:t>
        <a:bodyPr/>
        <a:lstStyle/>
        <a:p>
          <a:endParaRPr lang="ru-RU"/>
        </a:p>
      </dgm:t>
    </dgm:pt>
    <dgm:pt modelId="{1129AF79-4E4B-450E-8AF5-4FC5B0C19AB3}">
      <dgm:prSet phldrT="[Текст]" custT="1"/>
      <dgm:spPr/>
      <dgm:t>
        <a:bodyPr/>
        <a:lstStyle/>
        <a:p>
          <a:r>
            <a:rPr lang="en-GB" sz="2000" b="1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Rotating trios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206134-2D1E-483A-995F-D39A9C1A95AB}" type="parTrans" cxnId="{34A9CBDA-27AB-48D0-858F-AA8E47DE67A0}">
      <dgm:prSet/>
      <dgm:spPr/>
      <dgm:t>
        <a:bodyPr/>
        <a:lstStyle/>
        <a:p>
          <a:endParaRPr lang="ru-RU"/>
        </a:p>
      </dgm:t>
    </dgm:pt>
    <dgm:pt modelId="{A8B48BB7-F6B4-400E-BF53-6B10FCB68840}" type="sibTrans" cxnId="{34A9CBDA-27AB-48D0-858F-AA8E47DE67A0}">
      <dgm:prSet/>
      <dgm:spPr/>
      <dgm:t>
        <a:bodyPr/>
        <a:lstStyle/>
        <a:p>
          <a:endParaRPr lang="ru-RU"/>
        </a:p>
      </dgm:t>
    </dgm:pt>
    <dgm:pt modelId="{2FD205CD-170A-4209-AA18-D04D45687A73}">
      <dgm:prSet phldrT="[Текст]" custT="1"/>
      <dgm:spPr/>
      <dgm:t>
        <a:bodyPr/>
        <a:lstStyle/>
        <a:p>
          <a:r>
            <a:rPr lang="en-GB" sz="2000" b="1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Fishbowl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E64A593-4E12-4118-A151-7A4B6FEF451D}" type="parTrans" cxnId="{1C29E332-5CB7-4501-9995-A8DEEE6EA6F5}">
      <dgm:prSet/>
      <dgm:spPr/>
      <dgm:t>
        <a:bodyPr/>
        <a:lstStyle/>
        <a:p>
          <a:endParaRPr lang="ru-RU"/>
        </a:p>
      </dgm:t>
    </dgm:pt>
    <dgm:pt modelId="{D4456353-0419-45C5-A478-4E3D867F1B1D}" type="sibTrans" cxnId="{1C29E332-5CB7-4501-9995-A8DEEE6EA6F5}">
      <dgm:prSet/>
      <dgm:spPr/>
      <dgm:t>
        <a:bodyPr/>
        <a:lstStyle/>
        <a:p>
          <a:endParaRPr lang="ru-RU"/>
        </a:p>
      </dgm:t>
    </dgm:pt>
    <dgm:pt modelId="{AA46A485-1B0B-426B-8C93-813B36BBFE04}">
      <dgm:prSet phldrT="[Текст]" custT="1"/>
      <dgm:spPr/>
      <dgm:t>
        <a:bodyPr/>
        <a:lstStyle/>
        <a:p>
          <a:r>
            <a:rPr lang="en-GB" sz="2000" b="1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Snowball pyramids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6053D1-1EB9-4A87-983B-2D45408C0B19}" type="parTrans" cxnId="{72E66949-0F09-4799-8F9C-A10884CF4FCA}">
      <dgm:prSet/>
      <dgm:spPr/>
      <dgm:t>
        <a:bodyPr/>
        <a:lstStyle/>
        <a:p>
          <a:endParaRPr lang="ru-RU"/>
        </a:p>
      </dgm:t>
    </dgm:pt>
    <dgm:pt modelId="{9FD75147-B28E-43D5-A5ED-AF39C4B9E9A1}" type="sibTrans" cxnId="{72E66949-0F09-4799-8F9C-A10884CF4FCA}">
      <dgm:prSet/>
      <dgm:spPr/>
      <dgm:t>
        <a:bodyPr/>
        <a:lstStyle/>
        <a:p>
          <a:endParaRPr lang="ru-RU"/>
        </a:p>
      </dgm:t>
    </dgm:pt>
    <dgm:pt modelId="{A24D228A-DC9D-4052-BCEE-A43EDC8937CF}">
      <dgm:prSet phldrT="[Текст]" phldr="1"/>
      <dgm:spPr/>
      <dgm:t>
        <a:bodyPr/>
        <a:lstStyle/>
        <a:p>
          <a:endParaRPr lang="ru-RU"/>
        </a:p>
      </dgm:t>
    </dgm:pt>
    <dgm:pt modelId="{EE23F3EF-58B7-4558-A804-A1D4B1FEE249}" type="parTrans" cxnId="{9F0E72CF-A337-4275-9141-6C4ECEBA6DBA}">
      <dgm:prSet/>
      <dgm:spPr/>
      <dgm:t>
        <a:bodyPr/>
        <a:lstStyle/>
        <a:p>
          <a:endParaRPr lang="ru-RU"/>
        </a:p>
      </dgm:t>
    </dgm:pt>
    <dgm:pt modelId="{15E12095-8097-43ED-936E-FB689A003A35}" type="sibTrans" cxnId="{9F0E72CF-A337-4275-9141-6C4ECEBA6DBA}">
      <dgm:prSet/>
      <dgm:spPr/>
      <dgm:t>
        <a:bodyPr/>
        <a:lstStyle/>
        <a:p>
          <a:endParaRPr lang="ru-RU"/>
        </a:p>
      </dgm:t>
    </dgm:pt>
    <dgm:pt modelId="{EE603B71-BA4B-40F6-BB72-31D0729F614B}">
      <dgm:prSet phldrT="[Текст]" custT="1"/>
      <dgm:spPr/>
      <dgm:t>
        <a:bodyPr/>
        <a:lstStyle/>
        <a:p>
          <a:r>
            <a:rPr lang="en-GB" sz="2000" b="1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Socratic Talk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7F88DC-40AD-4286-AE0A-2902E1E6272E}" type="parTrans" cxnId="{AB38D9B1-C4A5-4D15-B921-03D80ECCA7AC}">
      <dgm:prSet/>
      <dgm:spPr/>
      <dgm:t>
        <a:bodyPr/>
        <a:lstStyle/>
        <a:p>
          <a:endParaRPr lang="ru-RU"/>
        </a:p>
      </dgm:t>
    </dgm:pt>
    <dgm:pt modelId="{0DFB9CF3-7E94-4467-9D70-D66F05117467}" type="sibTrans" cxnId="{AB38D9B1-C4A5-4D15-B921-03D80ECCA7AC}">
      <dgm:prSet/>
      <dgm:spPr/>
      <dgm:t>
        <a:bodyPr/>
        <a:lstStyle/>
        <a:p>
          <a:endParaRPr lang="ru-RU"/>
        </a:p>
      </dgm:t>
    </dgm:pt>
    <dgm:pt modelId="{64A9B618-4998-49C3-9735-712F5014C03B}">
      <dgm:prSet phldrT="[Текст]" custT="1"/>
      <dgm:spPr/>
      <dgm:t>
        <a:bodyPr/>
        <a:lstStyle/>
        <a:p>
          <a:r>
            <a:rPr lang="en-GB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Debating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BCB54A-C0E7-46E1-8994-B67655FB7C72}" type="parTrans" cxnId="{7A44B62B-FE78-4BCC-A241-0AA400C94D10}">
      <dgm:prSet/>
      <dgm:spPr/>
      <dgm:t>
        <a:bodyPr/>
        <a:lstStyle/>
        <a:p>
          <a:endParaRPr lang="uk-UA"/>
        </a:p>
      </dgm:t>
    </dgm:pt>
    <dgm:pt modelId="{84B2A6A2-4D72-4F60-A057-B9AEAEA2250D}" type="sibTrans" cxnId="{7A44B62B-FE78-4BCC-A241-0AA400C94D10}">
      <dgm:prSet/>
      <dgm:spPr/>
      <dgm:t>
        <a:bodyPr/>
        <a:lstStyle/>
        <a:p>
          <a:endParaRPr lang="uk-UA"/>
        </a:p>
      </dgm:t>
    </dgm:pt>
    <dgm:pt modelId="{397110BF-8DF7-4731-89F8-3390E4A2822E}" type="pres">
      <dgm:prSet presAssocID="{64D18E4D-EC8E-4178-B8E6-7E1151AA3DE9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B8B4CC0-8719-457B-870F-89FBEA567406}" type="pres">
      <dgm:prSet presAssocID="{8D26C1E5-643E-416A-9A56-569EBAB3E3D5}" presName="centerShape" presStyleLbl="node0" presStyleIdx="0" presStyleCnt="1" custScaleX="117600" custScaleY="115341"/>
      <dgm:spPr/>
      <dgm:t>
        <a:bodyPr/>
        <a:lstStyle/>
        <a:p>
          <a:endParaRPr lang="ru-RU"/>
        </a:p>
      </dgm:t>
    </dgm:pt>
    <dgm:pt modelId="{6971FD07-87B8-4860-946A-7CA4C4C661B5}" type="pres">
      <dgm:prSet presAssocID="{200726C3-0AAE-42FC-B182-1DF712DA7E95}" presName="node" presStyleLbl="node1" presStyleIdx="0" presStyleCnt="6" custScaleX="137521" custScaleY="127652" custRadScaleRad="98932" custRadScaleInc="-12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14CB75-D73E-4EDB-8804-DAE875F0F612}" type="pres">
      <dgm:prSet presAssocID="{200726C3-0AAE-42FC-B182-1DF712DA7E95}" presName="dummy" presStyleCnt="0"/>
      <dgm:spPr/>
    </dgm:pt>
    <dgm:pt modelId="{660B93EF-B19A-47CA-AEAF-DF8E4E112C86}" type="pres">
      <dgm:prSet presAssocID="{EE59B924-D33F-4D69-B3BB-0153334B6744}" presName="sibTrans" presStyleLbl="sibTrans2D1" presStyleIdx="0" presStyleCnt="6"/>
      <dgm:spPr/>
      <dgm:t>
        <a:bodyPr/>
        <a:lstStyle/>
        <a:p>
          <a:endParaRPr lang="ru-RU"/>
        </a:p>
      </dgm:t>
    </dgm:pt>
    <dgm:pt modelId="{90573124-9AC8-4CA3-AB4E-98CA3740CAB0}" type="pres">
      <dgm:prSet presAssocID="{1129AF79-4E4B-450E-8AF5-4FC5B0C19AB3}" presName="node" presStyleLbl="node1" presStyleIdx="1" presStyleCnt="6" custScaleX="109907" custScaleY="1119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BC3CBF-7F4D-4F68-AE79-AA67547AEEB6}" type="pres">
      <dgm:prSet presAssocID="{1129AF79-4E4B-450E-8AF5-4FC5B0C19AB3}" presName="dummy" presStyleCnt="0"/>
      <dgm:spPr/>
    </dgm:pt>
    <dgm:pt modelId="{97C97589-3869-4290-BB1A-0F667139E8BB}" type="pres">
      <dgm:prSet presAssocID="{A8B48BB7-F6B4-400E-BF53-6B10FCB68840}" presName="sibTrans" presStyleLbl="sibTrans2D1" presStyleIdx="1" presStyleCnt="6"/>
      <dgm:spPr/>
      <dgm:t>
        <a:bodyPr/>
        <a:lstStyle/>
        <a:p>
          <a:endParaRPr lang="ru-RU"/>
        </a:p>
      </dgm:t>
    </dgm:pt>
    <dgm:pt modelId="{9C98147F-246E-4F7B-BF6C-A5A163F7B76C}" type="pres">
      <dgm:prSet presAssocID="{2FD205CD-170A-4209-AA18-D04D45687A73}" presName="node" presStyleLbl="node1" presStyleIdx="2" presStyleCnt="6" custScaleX="115520" custScaleY="1226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FD1038-75E8-4E16-A1FF-028C35B1F456}" type="pres">
      <dgm:prSet presAssocID="{2FD205CD-170A-4209-AA18-D04D45687A73}" presName="dummy" presStyleCnt="0"/>
      <dgm:spPr/>
    </dgm:pt>
    <dgm:pt modelId="{84684898-AB25-45EA-B73C-EB1F942E5EB0}" type="pres">
      <dgm:prSet presAssocID="{D4456353-0419-45C5-A478-4E3D867F1B1D}" presName="sibTrans" presStyleLbl="sibTrans2D1" presStyleIdx="2" presStyleCnt="6"/>
      <dgm:spPr/>
      <dgm:t>
        <a:bodyPr/>
        <a:lstStyle/>
        <a:p>
          <a:endParaRPr lang="ru-RU"/>
        </a:p>
      </dgm:t>
    </dgm:pt>
    <dgm:pt modelId="{9711A8A5-9C32-4EAD-BF0E-DF088CFE6FC2}" type="pres">
      <dgm:prSet presAssocID="{AA46A485-1B0B-426B-8C93-813B36BBFE04}" presName="node" presStyleLbl="node1" presStyleIdx="3" presStyleCnt="6" custScaleX="131580" custScaleY="1152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3D5BE0-5C32-4DCF-B29C-476EF3ECB38C}" type="pres">
      <dgm:prSet presAssocID="{AA46A485-1B0B-426B-8C93-813B36BBFE04}" presName="dummy" presStyleCnt="0"/>
      <dgm:spPr/>
    </dgm:pt>
    <dgm:pt modelId="{E730D9AA-AF59-47B8-8FC4-AA9ADE3571E4}" type="pres">
      <dgm:prSet presAssocID="{9FD75147-B28E-43D5-A5ED-AF39C4B9E9A1}" presName="sibTrans" presStyleLbl="sibTrans2D1" presStyleIdx="3" presStyleCnt="6"/>
      <dgm:spPr/>
      <dgm:t>
        <a:bodyPr/>
        <a:lstStyle/>
        <a:p>
          <a:endParaRPr lang="ru-RU"/>
        </a:p>
      </dgm:t>
    </dgm:pt>
    <dgm:pt modelId="{407A6CC6-D464-4875-90B7-AF07AF8C97F7}" type="pres">
      <dgm:prSet presAssocID="{EE603B71-BA4B-40F6-BB72-31D0729F614B}" presName="node" presStyleLbl="node1" presStyleIdx="4" presStyleCnt="6" custScaleX="110757" custScaleY="1103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C0161F-A410-40FD-95DA-D4C8CD07E6F8}" type="pres">
      <dgm:prSet presAssocID="{EE603B71-BA4B-40F6-BB72-31D0729F614B}" presName="dummy" presStyleCnt="0"/>
      <dgm:spPr/>
    </dgm:pt>
    <dgm:pt modelId="{16C45CE9-F5B5-413A-BD9A-D7302A5208BD}" type="pres">
      <dgm:prSet presAssocID="{0DFB9CF3-7E94-4467-9D70-D66F05117467}" presName="sibTrans" presStyleLbl="sibTrans2D1" presStyleIdx="4" presStyleCnt="6"/>
      <dgm:spPr/>
      <dgm:t>
        <a:bodyPr/>
        <a:lstStyle/>
        <a:p>
          <a:endParaRPr lang="ru-RU"/>
        </a:p>
      </dgm:t>
    </dgm:pt>
    <dgm:pt modelId="{9E7A536B-CB5E-45A4-BDAF-87D827C1878C}" type="pres">
      <dgm:prSet presAssocID="{64A9B618-4998-49C3-9735-712F5014C03B}" presName="node" presStyleLbl="node1" presStyleIdx="5" presStyleCnt="6" custScaleX="115963" custScaleY="11195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729281D-316C-4D94-A350-FEE167DDDA8C}" type="pres">
      <dgm:prSet presAssocID="{64A9B618-4998-49C3-9735-712F5014C03B}" presName="dummy" presStyleCnt="0"/>
      <dgm:spPr/>
    </dgm:pt>
    <dgm:pt modelId="{F4B81BA6-4EB9-42E0-9D8A-569A2F356DD4}" type="pres">
      <dgm:prSet presAssocID="{84B2A6A2-4D72-4F60-A057-B9AEAEA2250D}" presName="sibTrans" presStyleLbl="sibTrans2D1" presStyleIdx="5" presStyleCnt="6"/>
      <dgm:spPr/>
    </dgm:pt>
  </dgm:ptLst>
  <dgm:cxnLst>
    <dgm:cxn modelId="{A867110C-3CAA-4865-AA8D-B9C3A36F380F}" type="presOf" srcId="{64A9B618-4998-49C3-9735-712F5014C03B}" destId="{9E7A536B-CB5E-45A4-BDAF-87D827C1878C}" srcOrd="0" destOrd="0" presId="urn:microsoft.com/office/officeart/2005/8/layout/radial6"/>
    <dgm:cxn modelId="{8ECB8C7B-824F-475D-81B8-9F1C149C7AC4}" type="presOf" srcId="{9FD75147-B28E-43D5-A5ED-AF39C4B9E9A1}" destId="{E730D9AA-AF59-47B8-8FC4-AA9ADE3571E4}" srcOrd="0" destOrd="0" presId="urn:microsoft.com/office/officeart/2005/8/layout/radial6"/>
    <dgm:cxn modelId="{7A44B62B-FE78-4BCC-A241-0AA400C94D10}" srcId="{8D26C1E5-643E-416A-9A56-569EBAB3E3D5}" destId="{64A9B618-4998-49C3-9735-712F5014C03B}" srcOrd="5" destOrd="0" parTransId="{41BCB54A-C0E7-46E1-8994-B67655FB7C72}" sibTransId="{84B2A6A2-4D72-4F60-A057-B9AEAEA2250D}"/>
    <dgm:cxn modelId="{1AF3A4FE-EEE0-4C59-9F92-ED9FC5C6184B}" type="presOf" srcId="{EE603B71-BA4B-40F6-BB72-31D0729F614B}" destId="{407A6CC6-D464-4875-90B7-AF07AF8C97F7}" srcOrd="0" destOrd="0" presId="urn:microsoft.com/office/officeart/2005/8/layout/radial6"/>
    <dgm:cxn modelId="{9F0E72CF-A337-4275-9141-6C4ECEBA6DBA}" srcId="{64D18E4D-EC8E-4178-B8E6-7E1151AA3DE9}" destId="{A24D228A-DC9D-4052-BCEE-A43EDC8937CF}" srcOrd="1" destOrd="0" parTransId="{EE23F3EF-58B7-4558-A804-A1D4B1FEE249}" sibTransId="{15E12095-8097-43ED-936E-FB689A003A35}"/>
    <dgm:cxn modelId="{CAEA3185-A2FE-41E3-A141-0798ECF6312F}" type="presOf" srcId="{A8B48BB7-F6B4-400E-BF53-6B10FCB68840}" destId="{97C97589-3869-4290-BB1A-0F667139E8BB}" srcOrd="0" destOrd="0" presId="urn:microsoft.com/office/officeart/2005/8/layout/radial6"/>
    <dgm:cxn modelId="{E3F80687-8BCD-4D5F-B130-5E9815644EE6}" srcId="{8D26C1E5-643E-416A-9A56-569EBAB3E3D5}" destId="{200726C3-0AAE-42FC-B182-1DF712DA7E95}" srcOrd="0" destOrd="0" parTransId="{6F342F6F-DD02-429A-A58E-59AC4D0E150D}" sibTransId="{EE59B924-D33F-4D69-B3BB-0153334B6744}"/>
    <dgm:cxn modelId="{C173ED1C-0D34-4A21-BCE2-5394C6313430}" type="presOf" srcId="{2FD205CD-170A-4209-AA18-D04D45687A73}" destId="{9C98147F-246E-4F7B-BF6C-A5A163F7B76C}" srcOrd="0" destOrd="0" presId="urn:microsoft.com/office/officeart/2005/8/layout/radial6"/>
    <dgm:cxn modelId="{72E66949-0F09-4799-8F9C-A10884CF4FCA}" srcId="{8D26C1E5-643E-416A-9A56-569EBAB3E3D5}" destId="{AA46A485-1B0B-426B-8C93-813B36BBFE04}" srcOrd="3" destOrd="0" parTransId="{406053D1-1EB9-4A87-983B-2D45408C0B19}" sibTransId="{9FD75147-B28E-43D5-A5ED-AF39C4B9E9A1}"/>
    <dgm:cxn modelId="{4AFDFD95-9293-4510-BF18-2E0EBAD8517C}" type="presOf" srcId="{D4456353-0419-45C5-A478-4E3D867F1B1D}" destId="{84684898-AB25-45EA-B73C-EB1F942E5EB0}" srcOrd="0" destOrd="0" presId="urn:microsoft.com/office/officeart/2005/8/layout/radial6"/>
    <dgm:cxn modelId="{ED26EE0C-967C-4C13-961D-B3F43D7D7B38}" srcId="{64D18E4D-EC8E-4178-B8E6-7E1151AA3DE9}" destId="{8D26C1E5-643E-416A-9A56-569EBAB3E3D5}" srcOrd="0" destOrd="0" parTransId="{56499127-78AB-419A-A573-397201D0222B}" sibTransId="{671FDC64-10AF-48FE-9C5B-D7D038FB05D1}"/>
    <dgm:cxn modelId="{2CA52B28-B141-4568-9B12-BB4EA2204A22}" type="presOf" srcId="{84B2A6A2-4D72-4F60-A057-B9AEAEA2250D}" destId="{F4B81BA6-4EB9-42E0-9D8A-569A2F356DD4}" srcOrd="0" destOrd="0" presId="urn:microsoft.com/office/officeart/2005/8/layout/radial6"/>
    <dgm:cxn modelId="{310852B6-6F53-4946-9665-C4DBEFFC43FA}" type="presOf" srcId="{0DFB9CF3-7E94-4467-9D70-D66F05117467}" destId="{16C45CE9-F5B5-413A-BD9A-D7302A5208BD}" srcOrd="0" destOrd="0" presId="urn:microsoft.com/office/officeart/2005/8/layout/radial6"/>
    <dgm:cxn modelId="{34A9CBDA-27AB-48D0-858F-AA8E47DE67A0}" srcId="{8D26C1E5-643E-416A-9A56-569EBAB3E3D5}" destId="{1129AF79-4E4B-450E-8AF5-4FC5B0C19AB3}" srcOrd="1" destOrd="0" parTransId="{60206134-2D1E-483A-995F-D39A9C1A95AB}" sibTransId="{A8B48BB7-F6B4-400E-BF53-6B10FCB68840}"/>
    <dgm:cxn modelId="{0432FF3C-F6A1-4EC7-8F5A-7DA9FD292C8E}" type="presOf" srcId="{1129AF79-4E4B-450E-8AF5-4FC5B0C19AB3}" destId="{90573124-9AC8-4CA3-AB4E-98CA3740CAB0}" srcOrd="0" destOrd="0" presId="urn:microsoft.com/office/officeart/2005/8/layout/radial6"/>
    <dgm:cxn modelId="{1C29E332-5CB7-4501-9995-A8DEEE6EA6F5}" srcId="{8D26C1E5-643E-416A-9A56-569EBAB3E3D5}" destId="{2FD205CD-170A-4209-AA18-D04D45687A73}" srcOrd="2" destOrd="0" parTransId="{6E64A593-4E12-4118-A151-7A4B6FEF451D}" sibTransId="{D4456353-0419-45C5-A478-4E3D867F1B1D}"/>
    <dgm:cxn modelId="{4AB2FF64-3307-4516-820F-BBA1D02F01E8}" type="presOf" srcId="{200726C3-0AAE-42FC-B182-1DF712DA7E95}" destId="{6971FD07-87B8-4860-946A-7CA4C4C661B5}" srcOrd="0" destOrd="0" presId="urn:microsoft.com/office/officeart/2005/8/layout/radial6"/>
    <dgm:cxn modelId="{144525E1-829B-4964-ABAC-919F311E283C}" type="presOf" srcId="{AA46A485-1B0B-426B-8C93-813B36BBFE04}" destId="{9711A8A5-9C32-4EAD-BF0E-DF088CFE6FC2}" srcOrd="0" destOrd="0" presId="urn:microsoft.com/office/officeart/2005/8/layout/radial6"/>
    <dgm:cxn modelId="{36B8136A-F7DF-4AA1-83E0-E64A9191BC3E}" type="presOf" srcId="{EE59B924-D33F-4D69-B3BB-0153334B6744}" destId="{660B93EF-B19A-47CA-AEAF-DF8E4E112C86}" srcOrd="0" destOrd="0" presId="urn:microsoft.com/office/officeart/2005/8/layout/radial6"/>
    <dgm:cxn modelId="{C95EB055-8F65-4EDF-A958-924FB4D28550}" type="presOf" srcId="{8D26C1E5-643E-416A-9A56-569EBAB3E3D5}" destId="{CB8B4CC0-8719-457B-870F-89FBEA567406}" srcOrd="0" destOrd="0" presId="urn:microsoft.com/office/officeart/2005/8/layout/radial6"/>
    <dgm:cxn modelId="{340E76AD-7FD8-489E-9D00-2E3FA8031E17}" type="presOf" srcId="{64D18E4D-EC8E-4178-B8E6-7E1151AA3DE9}" destId="{397110BF-8DF7-4731-89F8-3390E4A2822E}" srcOrd="0" destOrd="0" presId="urn:microsoft.com/office/officeart/2005/8/layout/radial6"/>
    <dgm:cxn modelId="{AB38D9B1-C4A5-4D15-B921-03D80ECCA7AC}" srcId="{8D26C1E5-643E-416A-9A56-569EBAB3E3D5}" destId="{EE603B71-BA4B-40F6-BB72-31D0729F614B}" srcOrd="4" destOrd="0" parTransId="{EA7F88DC-40AD-4286-AE0A-2902E1E6272E}" sibTransId="{0DFB9CF3-7E94-4467-9D70-D66F05117467}"/>
    <dgm:cxn modelId="{765737B3-75C4-4EF6-8876-E8940B156574}" type="presParOf" srcId="{397110BF-8DF7-4731-89F8-3390E4A2822E}" destId="{CB8B4CC0-8719-457B-870F-89FBEA567406}" srcOrd="0" destOrd="0" presId="urn:microsoft.com/office/officeart/2005/8/layout/radial6"/>
    <dgm:cxn modelId="{FEA5493E-893B-4312-9C4C-AA1F983C9AE5}" type="presParOf" srcId="{397110BF-8DF7-4731-89F8-3390E4A2822E}" destId="{6971FD07-87B8-4860-946A-7CA4C4C661B5}" srcOrd="1" destOrd="0" presId="urn:microsoft.com/office/officeart/2005/8/layout/radial6"/>
    <dgm:cxn modelId="{9802B1D5-545E-4C17-8D79-6BB3CA06AC91}" type="presParOf" srcId="{397110BF-8DF7-4731-89F8-3390E4A2822E}" destId="{0314CB75-D73E-4EDB-8804-DAE875F0F612}" srcOrd="2" destOrd="0" presId="urn:microsoft.com/office/officeart/2005/8/layout/radial6"/>
    <dgm:cxn modelId="{852E92E8-A010-4D81-A72C-A4EE8EDF1DF5}" type="presParOf" srcId="{397110BF-8DF7-4731-89F8-3390E4A2822E}" destId="{660B93EF-B19A-47CA-AEAF-DF8E4E112C86}" srcOrd="3" destOrd="0" presId="urn:microsoft.com/office/officeart/2005/8/layout/radial6"/>
    <dgm:cxn modelId="{13AF4089-D658-44CA-98C5-886963543553}" type="presParOf" srcId="{397110BF-8DF7-4731-89F8-3390E4A2822E}" destId="{90573124-9AC8-4CA3-AB4E-98CA3740CAB0}" srcOrd="4" destOrd="0" presId="urn:microsoft.com/office/officeart/2005/8/layout/radial6"/>
    <dgm:cxn modelId="{3909BF82-1EE9-4F58-A1A9-6D5A8DB4DD69}" type="presParOf" srcId="{397110BF-8DF7-4731-89F8-3390E4A2822E}" destId="{9CBC3CBF-7F4D-4F68-AE79-AA67547AEEB6}" srcOrd="5" destOrd="0" presId="urn:microsoft.com/office/officeart/2005/8/layout/radial6"/>
    <dgm:cxn modelId="{C2E3E150-B49D-4818-9AF4-3B1734002E27}" type="presParOf" srcId="{397110BF-8DF7-4731-89F8-3390E4A2822E}" destId="{97C97589-3869-4290-BB1A-0F667139E8BB}" srcOrd="6" destOrd="0" presId="urn:microsoft.com/office/officeart/2005/8/layout/radial6"/>
    <dgm:cxn modelId="{BB5DFD55-2C0C-4B50-94C2-E98E376AE43A}" type="presParOf" srcId="{397110BF-8DF7-4731-89F8-3390E4A2822E}" destId="{9C98147F-246E-4F7B-BF6C-A5A163F7B76C}" srcOrd="7" destOrd="0" presId="urn:microsoft.com/office/officeart/2005/8/layout/radial6"/>
    <dgm:cxn modelId="{4AE8ED69-B462-4F53-84F1-9240716A48EB}" type="presParOf" srcId="{397110BF-8DF7-4731-89F8-3390E4A2822E}" destId="{3AFD1038-75E8-4E16-A1FF-028C35B1F456}" srcOrd="8" destOrd="0" presId="urn:microsoft.com/office/officeart/2005/8/layout/radial6"/>
    <dgm:cxn modelId="{470E0FDD-86BF-4AF9-8324-2E4938BF25EA}" type="presParOf" srcId="{397110BF-8DF7-4731-89F8-3390E4A2822E}" destId="{84684898-AB25-45EA-B73C-EB1F942E5EB0}" srcOrd="9" destOrd="0" presId="urn:microsoft.com/office/officeart/2005/8/layout/radial6"/>
    <dgm:cxn modelId="{124CAC8E-DE80-4564-9043-7E4FF9F25C1C}" type="presParOf" srcId="{397110BF-8DF7-4731-89F8-3390E4A2822E}" destId="{9711A8A5-9C32-4EAD-BF0E-DF088CFE6FC2}" srcOrd="10" destOrd="0" presId="urn:microsoft.com/office/officeart/2005/8/layout/radial6"/>
    <dgm:cxn modelId="{E40B7A83-E6B8-427E-8D5C-F9615743253E}" type="presParOf" srcId="{397110BF-8DF7-4731-89F8-3390E4A2822E}" destId="{E23D5BE0-5C32-4DCF-B29C-476EF3ECB38C}" srcOrd="11" destOrd="0" presId="urn:microsoft.com/office/officeart/2005/8/layout/radial6"/>
    <dgm:cxn modelId="{5E0480A2-F9ED-49B1-BD6F-B9CB636EB41F}" type="presParOf" srcId="{397110BF-8DF7-4731-89F8-3390E4A2822E}" destId="{E730D9AA-AF59-47B8-8FC4-AA9ADE3571E4}" srcOrd="12" destOrd="0" presId="urn:microsoft.com/office/officeart/2005/8/layout/radial6"/>
    <dgm:cxn modelId="{FDBA6646-3A14-4EDC-822A-7FB3114D02C0}" type="presParOf" srcId="{397110BF-8DF7-4731-89F8-3390E4A2822E}" destId="{407A6CC6-D464-4875-90B7-AF07AF8C97F7}" srcOrd="13" destOrd="0" presId="urn:microsoft.com/office/officeart/2005/8/layout/radial6"/>
    <dgm:cxn modelId="{BC837FA9-BE27-4A67-967D-7223E20789DD}" type="presParOf" srcId="{397110BF-8DF7-4731-89F8-3390E4A2822E}" destId="{90C0161F-A410-40FD-95DA-D4C8CD07E6F8}" srcOrd="14" destOrd="0" presId="urn:microsoft.com/office/officeart/2005/8/layout/radial6"/>
    <dgm:cxn modelId="{989CDAB1-C5C4-4A83-A1EB-E81DEEC27058}" type="presParOf" srcId="{397110BF-8DF7-4731-89F8-3390E4A2822E}" destId="{16C45CE9-F5B5-413A-BD9A-D7302A5208BD}" srcOrd="15" destOrd="0" presId="urn:microsoft.com/office/officeart/2005/8/layout/radial6"/>
    <dgm:cxn modelId="{F91EBAF6-A708-4755-96F5-BC7E41DC6192}" type="presParOf" srcId="{397110BF-8DF7-4731-89F8-3390E4A2822E}" destId="{9E7A536B-CB5E-45A4-BDAF-87D827C1878C}" srcOrd="16" destOrd="0" presId="urn:microsoft.com/office/officeart/2005/8/layout/radial6"/>
    <dgm:cxn modelId="{96AC0B47-B575-4F8A-A881-F2573B9AFB6D}" type="presParOf" srcId="{397110BF-8DF7-4731-89F8-3390E4A2822E}" destId="{B729281D-316C-4D94-A350-FEE167DDDA8C}" srcOrd="17" destOrd="0" presId="urn:microsoft.com/office/officeart/2005/8/layout/radial6"/>
    <dgm:cxn modelId="{C2D8984C-9C5C-4864-B38A-A25FE5908001}" type="presParOf" srcId="{397110BF-8DF7-4731-89F8-3390E4A2822E}" destId="{F4B81BA6-4EB9-42E0-9D8A-569A2F356DD4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2B85F96-F387-494D-8643-52753A60EC70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B77CCB64-CC78-467B-B35C-85B4F05A6E92}">
      <dgm:prSet phldrT="[Текст]" custT="1"/>
      <dgm:spPr/>
      <dgm:t>
        <a:bodyPr/>
        <a:lstStyle/>
        <a:p>
          <a:r>
            <a:rPr lang="en-US" sz="3600" dirty="0" smtClean="0">
              <a:solidFill>
                <a:schemeClr val="tx2">
                  <a:lumMod val="75000"/>
                </a:schemeClr>
              </a:solidFill>
            </a:rPr>
            <a:t>An effective use of ICT </a:t>
          </a:r>
          <a:r>
            <a:rPr lang="en-US" sz="3600" b="0" i="0" dirty="0" smtClean="0">
              <a:solidFill>
                <a:schemeClr val="tx2">
                  <a:lumMod val="75000"/>
                </a:schemeClr>
              </a:solidFill>
            </a:rPr>
            <a:t>and multimedia technologies in competence learning English </a:t>
          </a:r>
          <a:endParaRPr lang="ru-RU" sz="3600" dirty="0">
            <a:solidFill>
              <a:schemeClr val="tx2">
                <a:lumMod val="75000"/>
              </a:schemeClr>
            </a:solidFill>
          </a:endParaRPr>
        </a:p>
      </dgm:t>
    </dgm:pt>
    <dgm:pt modelId="{524AED35-B4AC-4F5E-9A54-F0DEFAA0F0F3}" type="sibTrans" cxnId="{F89499E9-8E47-42E4-8055-2C1F30BA1170}">
      <dgm:prSet/>
      <dgm:spPr/>
      <dgm:t>
        <a:bodyPr/>
        <a:lstStyle/>
        <a:p>
          <a:endParaRPr lang="ru-RU"/>
        </a:p>
      </dgm:t>
    </dgm:pt>
    <dgm:pt modelId="{2755B3C1-D03B-4A0E-B1EC-C5844F3EDACD}" type="parTrans" cxnId="{F89499E9-8E47-42E4-8055-2C1F30BA1170}">
      <dgm:prSet/>
      <dgm:spPr/>
      <dgm:t>
        <a:bodyPr/>
        <a:lstStyle/>
        <a:p>
          <a:endParaRPr lang="ru-RU"/>
        </a:p>
      </dgm:t>
    </dgm:pt>
    <dgm:pt modelId="{038320B6-94B0-40CC-9137-5AA2B2DE3495}" type="pres">
      <dgm:prSet presAssocID="{A2B85F96-F387-494D-8643-52753A60EC7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E5D4EF5-971C-4FB9-9EA4-8F45D621CDFD}" type="pres">
      <dgm:prSet presAssocID="{B77CCB64-CC78-467B-B35C-85B4F05A6E92}" presName="parentText" presStyleLbl="node1" presStyleIdx="0" presStyleCnt="1" custLinFactNeighborY="-5698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89499E9-8E47-42E4-8055-2C1F30BA1170}" srcId="{A2B85F96-F387-494D-8643-52753A60EC70}" destId="{B77CCB64-CC78-467B-B35C-85B4F05A6E92}" srcOrd="0" destOrd="0" parTransId="{2755B3C1-D03B-4A0E-B1EC-C5844F3EDACD}" sibTransId="{524AED35-B4AC-4F5E-9A54-F0DEFAA0F0F3}"/>
    <dgm:cxn modelId="{403F788D-2AB5-4870-ADA8-3CF354922D96}" type="presOf" srcId="{A2B85F96-F387-494D-8643-52753A60EC70}" destId="{038320B6-94B0-40CC-9137-5AA2B2DE3495}" srcOrd="0" destOrd="0" presId="urn:microsoft.com/office/officeart/2005/8/layout/vList2"/>
    <dgm:cxn modelId="{5B9B6617-2A3F-4EB0-84A0-25B402EA09AB}" type="presOf" srcId="{B77CCB64-CC78-467B-B35C-85B4F05A6E92}" destId="{9E5D4EF5-971C-4FB9-9EA4-8F45D621CDFD}" srcOrd="0" destOrd="0" presId="urn:microsoft.com/office/officeart/2005/8/layout/vList2"/>
    <dgm:cxn modelId="{F3012053-F316-4F7D-8D18-FED201515F2A}" type="presParOf" srcId="{038320B6-94B0-40CC-9137-5AA2B2DE3495}" destId="{9E5D4EF5-971C-4FB9-9EA4-8F45D621CDF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866AE6-8792-4220-A97B-AF9F452E84BB}">
      <dsp:nvSpPr>
        <dsp:cNvPr id="0" name=""/>
        <dsp:cNvSpPr/>
      </dsp:nvSpPr>
      <dsp:spPr>
        <a:xfrm>
          <a:off x="3137679" y="2079297"/>
          <a:ext cx="4094224" cy="240057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" panose="02040604050505020304" pitchFamily="18" charset="0"/>
            </a:rPr>
            <a:t>Key Competences</a:t>
          </a:r>
          <a:endParaRPr lang="ru-RU" sz="3600" b="1" kern="1200" dirty="0">
            <a:solidFill>
              <a:schemeClr val="tx1">
                <a:lumMod val="75000"/>
                <a:lumOff val="25000"/>
              </a:schemeClr>
            </a:solidFill>
            <a:latin typeface="Century" panose="02040604050505020304" pitchFamily="18" charset="0"/>
          </a:endParaRPr>
        </a:p>
      </dsp:txBody>
      <dsp:txXfrm>
        <a:off x="3737264" y="2430853"/>
        <a:ext cx="2895054" cy="1697464"/>
      </dsp:txXfrm>
    </dsp:sp>
    <dsp:sp modelId="{52528864-E3C7-4CB4-8742-F843B69A669F}">
      <dsp:nvSpPr>
        <dsp:cNvPr id="0" name=""/>
        <dsp:cNvSpPr/>
      </dsp:nvSpPr>
      <dsp:spPr>
        <a:xfrm rot="16046686">
          <a:off x="4969015" y="1910299"/>
          <a:ext cx="310610" cy="28515"/>
        </a:xfrm>
        <a:custGeom>
          <a:avLst/>
          <a:gdLst/>
          <a:ahLst/>
          <a:cxnLst/>
          <a:rect l="0" t="0" r="0" b="0"/>
          <a:pathLst>
            <a:path>
              <a:moveTo>
                <a:pt x="0" y="14257"/>
              </a:moveTo>
              <a:lnTo>
                <a:pt x="310610" y="14257"/>
              </a:lnTo>
            </a:path>
          </a:pathLst>
        </a:custGeom>
        <a:noFill/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5116555" y="1916792"/>
        <a:ext cx="15530" cy="15530"/>
      </dsp:txXfrm>
    </dsp:sp>
    <dsp:sp modelId="{6F3146BF-5569-4D81-95EF-6B6CB824F6AF}">
      <dsp:nvSpPr>
        <dsp:cNvPr id="0" name=""/>
        <dsp:cNvSpPr/>
      </dsp:nvSpPr>
      <dsp:spPr>
        <a:xfrm>
          <a:off x="3564132" y="118821"/>
          <a:ext cx="3032879" cy="165082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social </a:t>
          </a:r>
          <a:r>
            <a:rPr lang="uk-UA" sz="2400" kern="1200" dirty="0" smtClean="0"/>
            <a:t> </a:t>
          </a:r>
          <a:endParaRPr lang="ru-RU" sz="2400" kern="1200" dirty="0"/>
        </a:p>
      </dsp:txBody>
      <dsp:txXfrm>
        <a:off x="4008287" y="360579"/>
        <a:ext cx="2144569" cy="1167313"/>
      </dsp:txXfrm>
    </dsp:sp>
    <dsp:sp modelId="{B7E8C484-1849-447C-B459-0462A95C1F13}">
      <dsp:nvSpPr>
        <dsp:cNvPr id="0" name=""/>
        <dsp:cNvSpPr/>
      </dsp:nvSpPr>
      <dsp:spPr>
        <a:xfrm rot="19618447">
          <a:off x="6461249" y="2054770"/>
          <a:ext cx="1171587" cy="28515"/>
        </a:xfrm>
        <a:custGeom>
          <a:avLst/>
          <a:gdLst/>
          <a:ahLst/>
          <a:cxnLst/>
          <a:rect l="0" t="0" r="0" b="0"/>
          <a:pathLst>
            <a:path>
              <a:moveTo>
                <a:pt x="0" y="14257"/>
              </a:moveTo>
              <a:lnTo>
                <a:pt x="1171587" y="14257"/>
              </a:lnTo>
            </a:path>
          </a:pathLst>
        </a:custGeom>
        <a:noFill/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7017753" y="2039738"/>
        <a:ext cx="58579" cy="58579"/>
      </dsp:txXfrm>
    </dsp:sp>
    <dsp:sp modelId="{328E2C41-D4A8-4647-B493-24AB3EB6D2B8}">
      <dsp:nvSpPr>
        <dsp:cNvPr id="0" name=""/>
        <dsp:cNvSpPr/>
      </dsp:nvSpPr>
      <dsp:spPr>
        <a:xfrm>
          <a:off x="6802360" y="389618"/>
          <a:ext cx="3365451" cy="148922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Century" panose="02040604050505020304" pitchFamily="18" charset="0"/>
            </a:rPr>
            <a:t>communicative</a:t>
          </a:r>
          <a:endParaRPr lang="ru-RU" sz="2400" kern="1200" dirty="0">
            <a:latin typeface="Century" panose="02040604050505020304" pitchFamily="18" charset="0"/>
          </a:endParaRPr>
        </a:p>
      </dsp:txBody>
      <dsp:txXfrm>
        <a:off x="7295219" y="607709"/>
        <a:ext cx="2379733" cy="1053038"/>
      </dsp:txXfrm>
    </dsp:sp>
    <dsp:sp modelId="{C8FEF7D7-02E0-4D8B-9236-FA3889BCD47D}">
      <dsp:nvSpPr>
        <dsp:cNvPr id="0" name=""/>
        <dsp:cNvSpPr/>
      </dsp:nvSpPr>
      <dsp:spPr>
        <a:xfrm rot="21521598">
          <a:off x="7230331" y="3216505"/>
          <a:ext cx="189685" cy="28515"/>
        </a:xfrm>
        <a:custGeom>
          <a:avLst/>
          <a:gdLst/>
          <a:ahLst/>
          <a:cxnLst/>
          <a:rect l="0" t="0" r="0" b="0"/>
          <a:pathLst>
            <a:path>
              <a:moveTo>
                <a:pt x="0" y="14257"/>
              </a:moveTo>
              <a:lnTo>
                <a:pt x="189685" y="14257"/>
              </a:lnTo>
            </a:path>
          </a:pathLst>
        </a:custGeom>
        <a:noFill/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7320432" y="3226020"/>
        <a:ext cx="9484" cy="9484"/>
      </dsp:txXfrm>
    </dsp:sp>
    <dsp:sp modelId="{FB0E083F-35EA-489B-A68F-C7E57A880DA5}">
      <dsp:nvSpPr>
        <dsp:cNvPr id="0" name=""/>
        <dsp:cNvSpPr/>
      </dsp:nvSpPr>
      <dsp:spPr>
        <a:xfrm>
          <a:off x="7418779" y="2369671"/>
          <a:ext cx="2940956" cy="165082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Century" panose="02040604050505020304" pitchFamily="18" charset="0"/>
            </a:rPr>
            <a:t>informational</a:t>
          </a:r>
          <a:endParaRPr lang="ru-RU" sz="2400" kern="1200" dirty="0">
            <a:latin typeface="Century" panose="02040604050505020304" pitchFamily="18" charset="0"/>
          </a:endParaRPr>
        </a:p>
      </dsp:txBody>
      <dsp:txXfrm>
        <a:off x="7849472" y="2611429"/>
        <a:ext cx="2079570" cy="1167313"/>
      </dsp:txXfrm>
    </dsp:sp>
    <dsp:sp modelId="{85D2BC79-EDC3-46C6-9378-3E1641EC2C25}">
      <dsp:nvSpPr>
        <dsp:cNvPr id="0" name=""/>
        <dsp:cNvSpPr/>
      </dsp:nvSpPr>
      <dsp:spPr>
        <a:xfrm rot="2664823">
          <a:off x="6196888" y="4391141"/>
          <a:ext cx="273990" cy="28515"/>
        </a:xfrm>
        <a:custGeom>
          <a:avLst/>
          <a:gdLst/>
          <a:ahLst/>
          <a:cxnLst/>
          <a:rect l="0" t="0" r="0" b="0"/>
          <a:pathLst>
            <a:path>
              <a:moveTo>
                <a:pt x="0" y="14257"/>
              </a:moveTo>
              <a:lnTo>
                <a:pt x="273990" y="14257"/>
              </a:lnTo>
            </a:path>
          </a:pathLst>
        </a:custGeom>
        <a:noFill/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327034" y="4398549"/>
        <a:ext cx="13699" cy="13699"/>
      </dsp:txXfrm>
    </dsp:sp>
    <dsp:sp modelId="{F0B34D30-6918-40C7-8682-2B3B66C11DA5}">
      <dsp:nvSpPr>
        <dsp:cNvPr id="0" name=""/>
        <dsp:cNvSpPr/>
      </dsp:nvSpPr>
      <dsp:spPr>
        <a:xfrm>
          <a:off x="5629380" y="4385333"/>
          <a:ext cx="3175696" cy="177103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Century" panose="02040604050505020304" pitchFamily="18" charset="0"/>
            </a:rPr>
            <a:t>multicultural</a:t>
          </a:r>
          <a:r>
            <a:rPr lang="uk-UA" sz="2400" kern="1200" dirty="0" smtClean="0">
              <a:latin typeface="Century" panose="02040604050505020304" pitchFamily="18" charset="0"/>
            </a:rPr>
            <a:t> </a:t>
          </a:r>
          <a:endParaRPr lang="ru-RU" sz="2400" kern="1200" dirty="0">
            <a:latin typeface="Century" panose="02040604050505020304" pitchFamily="18" charset="0"/>
          </a:endParaRPr>
        </a:p>
      </dsp:txBody>
      <dsp:txXfrm>
        <a:off x="6094450" y="4644694"/>
        <a:ext cx="2245556" cy="1252308"/>
      </dsp:txXfrm>
    </dsp:sp>
    <dsp:sp modelId="{BD9B2158-F374-48BE-B50E-265BAD7C9ABC}">
      <dsp:nvSpPr>
        <dsp:cNvPr id="0" name=""/>
        <dsp:cNvSpPr/>
      </dsp:nvSpPr>
      <dsp:spPr>
        <a:xfrm rot="7737105">
          <a:off x="4128851" y="4435487"/>
          <a:ext cx="219989" cy="28515"/>
        </a:xfrm>
        <a:custGeom>
          <a:avLst/>
          <a:gdLst/>
          <a:ahLst/>
          <a:cxnLst/>
          <a:rect l="0" t="0" r="0" b="0"/>
          <a:pathLst>
            <a:path>
              <a:moveTo>
                <a:pt x="0" y="14257"/>
              </a:moveTo>
              <a:lnTo>
                <a:pt x="219989" y="14257"/>
              </a:lnTo>
            </a:path>
          </a:pathLst>
        </a:custGeom>
        <a:noFill/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4233346" y="4444245"/>
        <a:ext cx="10999" cy="10999"/>
      </dsp:txXfrm>
    </dsp:sp>
    <dsp:sp modelId="{05B9522F-B180-422F-8D92-F47F3A794011}">
      <dsp:nvSpPr>
        <dsp:cNvPr id="0" name=""/>
        <dsp:cNvSpPr/>
      </dsp:nvSpPr>
      <dsp:spPr>
        <a:xfrm>
          <a:off x="2083486" y="4462176"/>
          <a:ext cx="2956104" cy="1650829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Century" panose="02040604050505020304" pitchFamily="18" charset="0"/>
            </a:rPr>
            <a:t>cognitive</a:t>
          </a:r>
          <a:endParaRPr lang="ru-RU" sz="2400" kern="1200" dirty="0">
            <a:latin typeface="Century" panose="02040604050505020304" pitchFamily="18" charset="0"/>
          </a:endParaRPr>
        </a:p>
      </dsp:txBody>
      <dsp:txXfrm>
        <a:off x="2516397" y="4703934"/>
        <a:ext cx="2090282" cy="1167313"/>
      </dsp:txXfrm>
    </dsp:sp>
    <dsp:sp modelId="{859A4D87-7CA1-4C07-B4CF-98BABC1C7BFA}">
      <dsp:nvSpPr>
        <dsp:cNvPr id="0" name=""/>
        <dsp:cNvSpPr/>
      </dsp:nvSpPr>
      <dsp:spPr>
        <a:xfrm rot="10517075">
          <a:off x="2943780" y="3441344"/>
          <a:ext cx="214223" cy="28515"/>
        </a:xfrm>
        <a:custGeom>
          <a:avLst/>
          <a:gdLst/>
          <a:ahLst/>
          <a:cxnLst/>
          <a:rect l="0" t="0" r="0" b="0"/>
          <a:pathLst>
            <a:path>
              <a:moveTo>
                <a:pt x="0" y="14257"/>
              </a:moveTo>
              <a:lnTo>
                <a:pt x="214223" y="14257"/>
              </a:lnTo>
            </a:path>
          </a:pathLst>
        </a:custGeom>
        <a:noFill/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3045536" y="3450246"/>
        <a:ext cx="10711" cy="10711"/>
      </dsp:txXfrm>
    </dsp:sp>
    <dsp:sp modelId="{EF90AFFC-8F59-4E9B-BFED-C9F4F0E6501C}">
      <dsp:nvSpPr>
        <dsp:cNvPr id="0" name=""/>
        <dsp:cNvSpPr/>
      </dsp:nvSpPr>
      <dsp:spPr>
        <a:xfrm>
          <a:off x="0" y="2774368"/>
          <a:ext cx="2960650" cy="162156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Century" panose="02040604050505020304" pitchFamily="18" charset="0"/>
            </a:rPr>
            <a:t>self-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Century" panose="02040604050505020304" pitchFamily="18" charset="0"/>
            </a:rPr>
            <a:t>educational</a:t>
          </a:r>
          <a:endParaRPr lang="ru-RU" sz="2400" kern="1200" dirty="0">
            <a:latin typeface="Century" panose="02040604050505020304" pitchFamily="18" charset="0"/>
          </a:endParaRPr>
        </a:p>
      </dsp:txBody>
      <dsp:txXfrm>
        <a:off x="433577" y="3011841"/>
        <a:ext cx="2093496" cy="1146620"/>
      </dsp:txXfrm>
    </dsp:sp>
    <dsp:sp modelId="{B0B50E9F-5E8A-407E-8DA2-AD9F80B8952F}">
      <dsp:nvSpPr>
        <dsp:cNvPr id="0" name=""/>
        <dsp:cNvSpPr/>
      </dsp:nvSpPr>
      <dsp:spPr>
        <a:xfrm rot="12581506">
          <a:off x="2818475" y="2190288"/>
          <a:ext cx="961886" cy="28515"/>
        </a:xfrm>
        <a:custGeom>
          <a:avLst/>
          <a:gdLst/>
          <a:ahLst/>
          <a:cxnLst/>
          <a:rect l="0" t="0" r="0" b="0"/>
          <a:pathLst>
            <a:path>
              <a:moveTo>
                <a:pt x="0" y="14257"/>
              </a:moveTo>
              <a:lnTo>
                <a:pt x="961886" y="14257"/>
              </a:lnTo>
            </a:path>
          </a:pathLst>
        </a:custGeom>
        <a:noFill/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3275371" y="2180499"/>
        <a:ext cx="48094" cy="48094"/>
      </dsp:txXfrm>
    </dsp:sp>
    <dsp:sp modelId="{84165431-BC91-441A-ACEE-BB8A6E8C08DB}">
      <dsp:nvSpPr>
        <dsp:cNvPr id="0" name=""/>
        <dsp:cNvSpPr/>
      </dsp:nvSpPr>
      <dsp:spPr>
        <a:xfrm>
          <a:off x="529557" y="613061"/>
          <a:ext cx="2746917" cy="159051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Century" panose="02040604050505020304" pitchFamily="18" charset="0"/>
            </a:rPr>
            <a:t>civic</a:t>
          </a:r>
          <a:endParaRPr lang="ru-RU" sz="2400" kern="1200" dirty="0">
            <a:latin typeface="Century" panose="02040604050505020304" pitchFamily="18" charset="0"/>
          </a:endParaRPr>
        </a:p>
      </dsp:txBody>
      <dsp:txXfrm>
        <a:off x="931834" y="845987"/>
        <a:ext cx="1942363" cy="112466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87880C-CF03-4DE4-B946-4F4A89174AEB}">
      <dsp:nvSpPr>
        <dsp:cNvPr id="0" name=""/>
        <dsp:cNvSpPr/>
      </dsp:nvSpPr>
      <dsp:spPr>
        <a:xfrm>
          <a:off x="-13057" y="895773"/>
          <a:ext cx="3627120" cy="3627120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9945A8-45FD-437F-83CF-E927EB000D02}">
      <dsp:nvSpPr>
        <dsp:cNvPr id="0" name=""/>
        <dsp:cNvSpPr/>
      </dsp:nvSpPr>
      <dsp:spPr>
        <a:xfrm>
          <a:off x="1800886" y="871217"/>
          <a:ext cx="2910818" cy="367623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individual</a:t>
          </a:r>
          <a:r>
            <a:rPr lang="uk-UA" sz="2800" b="1" kern="12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2800" b="1" kern="1200" dirty="0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00886" y="871217"/>
        <a:ext cx="2910818" cy="588196"/>
      </dsp:txXfrm>
    </dsp:sp>
    <dsp:sp modelId="{228E14ED-14B7-495C-9280-E83101B77923}">
      <dsp:nvSpPr>
        <dsp:cNvPr id="0" name=""/>
        <dsp:cNvSpPr/>
      </dsp:nvSpPr>
      <dsp:spPr>
        <a:xfrm>
          <a:off x="380847" y="1476112"/>
          <a:ext cx="2865424" cy="2865424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hueOff val="-741071"/>
            <a:satOff val="3550"/>
            <a:lumOff val="328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862C09-F62A-49EE-BB06-865A802FF85B}">
      <dsp:nvSpPr>
        <dsp:cNvPr id="0" name=""/>
        <dsp:cNvSpPr/>
      </dsp:nvSpPr>
      <dsp:spPr>
        <a:xfrm>
          <a:off x="1810153" y="1435108"/>
          <a:ext cx="2910818" cy="304841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-741071"/>
              <a:satOff val="3550"/>
              <a:lumOff val="328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group</a:t>
          </a:r>
          <a:endParaRPr lang="ru-RU" sz="2800" b="1" kern="1200" dirty="0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10153" y="1435108"/>
        <a:ext cx="2910818" cy="617399"/>
      </dsp:txXfrm>
    </dsp:sp>
    <dsp:sp modelId="{83331CA6-BA84-40A0-B1E0-E959D8525CF7}">
      <dsp:nvSpPr>
        <dsp:cNvPr id="0" name=""/>
        <dsp:cNvSpPr/>
      </dsp:nvSpPr>
      <dsp:spPr>
        <a:xfrm>
          <a:off x="761695" y="2056451"/>
          <a:ext cx="2103729" cy="2103729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hueOff val="-1482143"/>
            <a:satOff val="7100"/>
            <a:lumOff val="6569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040BDD-A9D4-4FFC-B5BB-5B750C0D2A91}">
      <dsp:nvSpPr>
        <dsp:cNvPr id="0" name=""/>
        <dsp:cNvSpPr/>
      </dsp:nvSpPr>
      <dsp:spPr>
        <a:xfrm>
          <a:off x="1800886" y="2072166"/>
          <a:ext cx="2910818" cy="20722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-1482143"/>
              <a:satOff val="7100"/>
              <a:lumOff val="65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team</a:t>
          </a:r>
          <a:endParaRPr lang="ru-RU" sz="2800" b="1" kern="1200" dirty="0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00886" y="2072166"/>
        <a:ext cx="2910818" cy="571668"/>
      </dsp:txXfrm>
    </dsp:sp>
    <dsp:sp modelId="{EB470732-1B79-4C66-BEB3-5697284C7186}">
      <dsp:nvSpPr>
        <dsp:cNvPr id="0" name=""/>
        <dsp:cNvSpPr/>
      </dsp:nvSpPr>
      <dsp:spPr>
        <a:xfrm>
          <a:off x="1142542" y="2636791"/>
          <a:ext cx="1342034" cy="1342034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hueOff val="-2223214"/>
            <a:satOff val="10650"/>
            <a:lumOff val="9853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E8D493-EE94-4DAF-B9A6-654A9FE36405}">
      <dsp:nvSpPr>
        <dsp:cNvPr id="0" name=""/>
        <dsp:cNvSpPr/>
      </dsp:nvSpPr>
      <dsp:spPr>
        <a:xfrm>
          <a:off x="1800886" y="2646816"/>
          <a:ext cx="2910818" cy="132198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-2223214"/>
              <a:satOff val="10650"/>
              <a:lumOff val="985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creative</a:t>
          </a:r>
          <a:endParaRPr lang="ru-RU" sz="2800" b="1" kern="1200" dirty="0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00886" y="2646816"/>
        <a:ext cx="2910818" cy="571668"/>
      </dsp:txXfrm>
    </dsp:sp>
    <dsp:sp modelId="{A9157B45-3777-4617-87B8-A00D73B2149F}">
      <dsp:nvSpPr>
        <dsp:cNvPr id="0" name=""/>
        <dsp:cNvSpPr/>
      </dsp:nvSpPr>
      <dsp:spPr>
        <a:xfrm>
          <a:off x="1523390" y="3217130"/>
          <a:ext cx="580339" cy="580339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hueOff val="-2964286"/>
            <a:satOff val="14200"/>
            <a:lumOff val="1313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7D2808-67EB-4863-94E1-D0DBFFBBF52D}">
      <dsp:nvSpPr>
        <dsp:cNvPr id="0" name=""/>
        <dsp:cNvSpPr/>
      </dsp:nvSpPr>
      <dsp:spPr>
        <a:xfrm>
          <a:off x="1800886" y="3221465"/>
          <a:ext cx="2910818" cy="57166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-2964286"/>
              <a:satOff val="14200"/>
              <a:lumOff val="131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performance</a:t>
          </a:r>
          <a:endParaRPr lang="ru-RU" sz="2800" b="1" kern="1200" dirty="0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00886" y="3221465"/>
        <a:ext cx="2910818" cy="5716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C85901-DBEB-4BB8-9F19-44CE1545B820}">
      <dsp:nvSpPr>
        <dsp:cNvPr id="0" name=""/>
        <dsp:cNvSpPr/>
      </dsp:nvSpPr>
      <dsp:spPr>
        <a:xfrm>
          <a:off x="0" y="0"/>
          <a:ext cx="10845800" cy="11419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b="1" kern="1200" dirty="0" smtClean="0">
              <a:latin typeface="Constantia" panose="02030602050306030303" pitchFamily="18" charset="0"/>
            </a:rPr>
            <a:t>Interactive Teaching Activities </a:t>
          </a:r>
          <a:r>
            <a:rPr lang="uk-UA" sz="3700" b="1" kern="1200" dirty="0" smtClean="0">
              <a:latin typeface="Constantia" panose="02030602050306030303" pitchFamily="18" charset="0"/>
            </a:rPr>
            <a:t> </a:t>
          </a:r>
          <a:endParaRPr lang="ru-RU" sz="3700" b="1" kern="1200" dirty="0">
            <a:latin typeface="Constantia" panose="02030602050306030303" pitchFamily="18" charset="0"/>
          </a:endParaRPr>
        </a:p>
      </dsp:txBody>
      <dsp:txXfrm>
        <a:off x="55744" y="55744"/>
        <a:ext cx="10734312" cy="103043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95FAD6-934A-4610-AB25-060C393C38DE}">
      <dsp:nvSpPr>
        <dsp:cNvPr id="0" name=""/>
        <dsp:cNvSpPr/>
      </dsp:nvSpPr>
      <dsp:spPr>
        <a:xfrm>
          <a:off x="0" y="503766"/>
          <a:ext cx="4504677" cy="98010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0" kern="1200" dirty="0" smtClean="0">
              <a:latin typeface="+mn-lt"/>
            </a:rPr>
            <a:t>Cooperative  learning </a:t>
          </a:r>
          <a:r>
            <a:rPr lang="uk-UA" sz="3200" b="0" kern="1200" dirty="0" smtClean="0">
              <a:latin typeface="+mn-lt"/>
            </a:rPr>
            <a:t> </a:t>
          </a:r>
          <a:endParaRPr lang="ru-RU" sz="3200" b="0" kern="1200" dirty="0">
            <a:latin typeface="+mn-lt"/>
          </a:endParaRPr>
        </a:p>
      </dsp:txBody>
      <dsp:txXfrm>
        <a:off x="47845" y="551611"/>
        <a:ext cx="4408987" cy="884418"/>
      </dsp:txXfrm>
    </dsp:sp>
    <dsp:sp modelId="{C2B222A5-232B-44F2-A5FC-631E4BB47C5F}">
      <dsp:nvSpPr>
        <dsp:cNvPr id="0" name=""/>
        <dsp:cNvSpPr/>
      </dsp:nvSpPr>
      <dsp:spPr>
        <a:xfrm>
          <a:off x="0" y="1483875"/>
          <a:ext cx="5067300" cy="34310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887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pair work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GB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group processing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TGT (or Team Game Tournament)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GB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think-pair-share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400" b="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small groups skills</a:t>
          </a:r>
          <a:endParaRPr lang="ru-RU" sz="2400" b="0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GB" sz="2400" b="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aquarium</a:t>
          </a:r>
          <a:endParaRPr lang="ru-RU" sz="2400" b="0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2000" kern="1200" dirty="0"/>
        </a:p>
        <a:p>
          <a:pPr marL="285750" lvl="1" indent="-285750" algn="l" defTabSz="2266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5100" kern="1200" dirty="0"/>
        </a:p>
      </dsp:txBody>
      <dsp:txXfrm>
        <a:off x="0" y="1483875"/>
        <a:ext cx="5067300" cy="343102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283708-B4A2-402B-9123-170BD5D84A27}">
      <dsp:nvSpPr>
        <dsp:cNvPr id="0" name=""/>
        <dsp:cNvSpPr/>
      </dsp:nvSpPr>
      <dsp:spPr>
        <a:xfrm>
          <a:off x="64985" y="385231"/>
          <a:ext cx="5115125" cy="1060331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200" b="0" i="0" kern="1200" dirty="0" smtClean="0">
              <a:latin typeface="+mn-lt"/>
            </a:rPr>
            <a:t>Collaborative learning</a:t>
          </a:r>
          <a:r>
            <a:rPr lang="uk-UA" sz="3200" kern="1200" dirty="0" smtClean="0">
              <a:latin typeface="+mn-lt"/>
            </a:rPr>
            <a:t> </a:t>
          </a:r>
          <a:endParaRPr lang="ru-RU" sz="3200" kern="1200" dirty="0">
            <a:latin typeface="+mn-lt"/>
          </a:endParaRPr>
        </a:p>
      </dsp:txBody>
      <dsp:txXfrm>
        <a:off x="116746" y="436992"/>
        <a:ext cx="5011603" cy="956809"/>
      </dsp:txXfrm>
    </dsp:sp>
    <dsp:sp modelId="{A16F89CD-93C2-4B51-962E-A7F872D41B18}">
      <dsp:nvSpPr>
        <dsp:cNvPr id="0" name=""/>
        <dsp:cNvSpPr/>
      </dsp:nvSpPr>
      <dsp:spPr>
        <a:xfrm>
          <a:off x="0" y="1671748"/>
          <a:ext cx="5270500" cy="27079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338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same-different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GB" sz="2400" b="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microphone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three-step-interview</a:t>
          </a: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brainstorming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numbered heads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2300" kern="1200" dirty="0"/>
        </a:p>
      </dsp:txBody>
      <dsp:txXfrm>
        <a:off x="0" y="1671748"/>
        <a:ext cx="5270500" cy="270793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B5953C-19B9-4009-8345-E6BD01515CBE}">
      <dsp:nvSpPr>
        <dsp:cNvPr id="0" name=""/>
        <dsp:cNvSpPr/>
      </dsp:nvSpPr>
      <dsp:spPr>
        <a:xfrm>
          <a:off x="0" y="0"/>
          <a:ext cx="4521200" cy="8892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800" b="1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Situational learning</a:t>
          </a:r>
          <a:r>
            <a:rPr lang="uk-UA" sz="3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3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407" y="43407"/>
        <a:ext cx="4434386" cy="802386"/>
      </dsp:txXfrm>
    </dsp:sp>
    <dsp:sp modelId="{EE997203-34B8-44E3-9F57-4F65D92AFBF0}">
      <dsp:nvSpPr>
        <dsp:cNvPr id="0" name=""/>
        <dsp:cNvSpPr/>
      </dsp:nvSpPr>
      <dsp:spPr>
        <a:xfrm>
          <a:off x="0" y="903233"/>
          <a:ext cx="4521200" cy="23991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3548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8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Constantia" panose="02030602050306030303" pitchFamily="18" charset="0"/>
            </a:rPr>
            <a:t>games</a:t>
          </a:r>
          <a:endParaRPr lang="ru-RU" sz="2800" kern="1200" dirty="0">
            <a:solidFill>
              <a:schemeClr val="tx1">
                <a:lumMod val="75000"/>
                <a:lumOff val="25000"/>
              </a:schemeClr>
            </a:solidFill>
            <a:latin typeface="Constantia" panose="02030602050306030303" pitchFamily="18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8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Constantia" panose="02030602050306030303" pitchFamily="18" charset="0"/>
            </a:rPr>
            <a:t>role-plays</a:t>
          </a:r>
          <a:endParaRPr lang="ru-RU" sz="2800" kern="1200" dirty="0">
            <a:solidFill>
              <a:schemeClr val="tx1">
                <a:lumMod val="75000"/>
                <a:lumOff val="25000"/>
              </a:schemeClr>
            </a:solidFill>
            <a:latin typeface="Constantia" panose="02030602050306030303" pitchFamily="18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8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Constantia" panose="02030602050306030303" pitchFamily="18" charset="0"/>
            </a:rPr>
            <a:t>acting out </a:t>
          </a:r>
          <a:r>
            <a:rPr lang="uk-UA" sz="28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Constantia" panose="02030602050306030303" pitchFamily="18" charset="0"/>
            </a:rPr>
            <a:t> </a:t>
          </a:r>
          <a:endParaRPr lang="ru-RU" sz="2800" kern="1200" dirty="0">
            <a:solidFill>
              <a:schemeClr val="tx1">
                <a:lumMod val="75000"/>
                <a:lumOff val="25000"/>
              </a:schemeClr>
            </a:solidFill>
            <a:latin typeface="Constantia" panose="02030602050306030303" pitchFamily="18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8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Constantia" panose="02030602050306030303" pitchFamily="18" charset="0"/>
            </a:rPr>
            <a:t>partners</a:t>
          </a:r>
          <a:endParaRPr lang="ru-RU" sz="2800" kern="1200" dirty="0">
            <a:solidFill>
              <a:schemeClr val="tx1">
                <a:lumMod val="75000"/>
                <a:lumOff val="25000"/>
              </a:schemeClr>
            </a:solidFill>
            <a:latin typeface="Constantia" panose="02030602050306030303" pitchFamily="18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8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Constantia" panose="02030602050306030303" pitchFamily="18" charset="0"/>
            </a:rPr>
            <a:t>invented dialogues</a:t>
          </a:r>
          <a:endParaRPr lang="ru-RU" sz="2800" kern="1200" dirty="0">
            <a:solidFill>
              <a:schemeClr val="tx1">
                <a:lumMod val="75000"/>
                <a:lumOff val="25000"/>
              </a:schemeClr>
            </a:solidFill>
            <a:latin typeface="Constantia" panose="02030602050306030303" pitchFamily="18" charset="0"/>
          </a:endParaRPr>
        </a:p>
      </dsp:txBody>
      <dsp:txXfrm>
        <a:off x="0" y="903233"/>
        <a:ext cx="4521200" cy="239913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E6AD32-8EEE-4398-8A2D-6727D7380329}">
      <dsp:nvSpPr>
        <dsp:cNvPr id="0" name=""/>
        <dsp:cNvSpPr/>
      </dsp:nvSpPr>
      <dsp:spPr>
        <a:xfrm>
          <a:off x="0" y="0"/>
          <a:ext cx="4610100" cy="89760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Class discussions</a:t>
          </a:r>
          <a:endParaRPr lang="ru-RU" sz="3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818" y="43818"/>
        <a:ext cx="4522464" cy="809973"/>
      </dsp:txXfrm>
    </dsp:sp>
    <dsp:sp modelId="{44D4CE4A-69BB-4F81-A193-6BB955D05302}">
      <dsp:nvSpPr>
        <dsp:cNvPr id="0" name=""/>
        <dsp:cNvSpPr/>
      </dsp:nvSpPr>
      <dsp:spPr>
        <a:xfrm>
          <a:off x="0" y="1010286"/>
          <a:ext cx="4610100" cy="2489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371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8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problem-solving tasks</a:t>
          </a:r>
          <a:endParaRPr lang="ru-RU" sz="2800" kern="1200" dirty="0">
            <a:solidFill>
              <a:schemeClr val="tx1">
                <a:lumMod val="75000"/>
                <a:lumOff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8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project works</a:t>
          </a:r>
          <a:endParaRPr lang="ru-RU" sz="2800" kern="1200" dirty="0">
            <a:solidFill>
              <a:schemeClr val="tx1">
                <a:lumMod val="75000"/>
                <a:lumOff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8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talk-show </a:t>
          </a:r>
          <a:endParaRPr lang="ru-RU" sz="2800" kern="1200" dirty="0">
            <a:solidFill>
              <a:schemeClr val="tx1">
                <a:lumMod val="75000"/>
                <a:lumOff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8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interviews</a:t>
          </a:r>
          <a:r>
            <a:rPr lang="uk-UA" sz="28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2800" kern="1200" dirty="0">
            <a:solidFill>
              <a:schemeClr val="tx1">
                <a:lumMod val="75000"/>
                <a:lumOff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8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debates </a:t>
          </a:r>
          <a:endParaRPr lang="ru-RU" sz="2800" kern="1200" dirty="0">
            <a:solidFill>
              <a:schemeClr val="tx1">
                <a:lumMod val="75000"/>
                <a:lumOff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900" kern="1200" dirty="0"/>
        </a:p>
      </dsp:txBody>
      <dsp:txXfrm>
        <a:off x="0" y="1010286"/>
        <a:ext cx="4610100" cy="248917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8BC607-2B1C-4188-AC06-CB49106C3E0D}">
      <dsp:nvSpPr>
        <dsp:cNvPr id="0" name=""/>
        <dsp:cNvSpPr/>
      </dsp:nvSpPr>
      <dsp:spPr>
        <a:xfrm>
          <a:off x="3643699" y="1924183"/>
          <a:ext cx="3705948" cy="195521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000" b="1" i="0" kern="1200" dirty="0" smtClean="0">
              <a:solidFill>
                <a:schemeClr val="tx1"/>
              </a:solidFill>
            </a:rPr>
            <a:t>non-traditional lessons</a:t>
          </a:r>
          <a:endParaRPr lang="ru-RU" sz="3000" b="1" kern="1200" dirty="0">
            <a:solidFill>
              <a:schemeClr val="tx1"/>
            </a:solidFill>
            <a:latin typeface="Constantia" panose="02030602050306030303" pitchFamily="18" charset="0"/>
          </a:endParaRPr>
        </a:p>
      </dsp:txBody>
      <dsp:txXfrm>
        <a:off x="4186423" y="2210517"/>
        <a:ext cx="2620500" cy="1382544"/>
      </dsp:txXfrm>
    </dsp:sp>
    <dsp:sp modelId="{3D27368B-7B5D-4426-920C-3F4C869352BE}">
      <dsp:nvSpPr>
        <dsp:cNvPr id="0" name=""/>
        <dsp:cNvSpPr/>
      </dsp:nvSpPr>
      <dsp:spPr>
        <a:xfrm rot="15595185">
          <a:off x="5129728" y="1411845"/>
          <a:ext cx="293734" cy="50392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 rot="10800000">
        <a:off x="5181500" y="1556011"/>
        <a:ext cx="205614" cy="302356"/>
      </dsp:txXfrm>
    </dsp:sp>
    <dsp:sp modelId="{898699EB-C2B9-4EB5-BC8D-2E0BC500E764}">
      <dsp:nvSpPr>
        <dsp:cNvPr id="0" name=""/>
        <dsp:cNvSpPr/>
      </dsp:nvSpPr>
      <dsp:spPr>
        <a:xfrm>
          <a:off x="3937078" y="52255"/>
          <a:ext cx="2343191" cy="133392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0" i="0" kern="1200" dirty="0" smtClean="0"/>
            <a:t>lesson –excursion</a:t>
          </a:r>
          <a:endParaRPr lang="ru-RU" sz="2000" kern="1200" dirty="0">
            <a:solidFill>
              <a:schemeClr val="tx1">
                <a:lumMod val="75000"/>
                <a:lumOff val="25000"/>
              </a:schemeClr>
            </a:solidFill>
            <a:latin typeface="Constantia" panose="02030602050306030303" pitchFamily="18" charset="0"/>
          </a:endParaRPr>
        </a:p>
      </dsp:txBody>
      <dsp:txXfrm>
        <a:off x="4280230" y="247604"/>
        <a:ext cx="1656887" cy="943229"/>
      </dsp:txXfrm>
    </dsp:sp>
    <dsp:sp modelId="{790DFC8C-4589-47C2-95C5-32633AAA8640}">
      <dsp:nvSpPr>
        <dsp:cNvPr id="0" name=""/>
        <dsp:cNvSpPr/>
      </dsp:nvSpPr>
      <dsp:spPr>
        <a:xfrm rot="18982372">
          <a:off x="6444086" y="1599773"/>
          <a:ext cx="308409" cy="50392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423469"/>
            <a:satOff val="2029"/>
            <a:lumOff val="187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>
        <a:off x="6456861" y="1732478"/>
        <a:ext cx="215886" cy="302356"/>
      </dsp:txXfrm>
    </dsp:sp>
    <dsp:sp modelId="{2E8D030C-7FBB-4C7F-A9A6-D62FF3B7CBA9}">
      <dsp:nvSpPr>
        <dsp:cNvPr id="0" name=""/>
        <dsp:cNvSpPr/>
      </dsp:nvSpPr>
      <dsp:spPr>
        <a:xfrm>
          <a:off x="6268532" y="409095"/>
          <a:ext cx="2287059" cy="1333927"/>
        </a:xfrm>
        <a:prstGeom prst="ellipse">
          <a:avLst/>
        </a:prstGeom>
        <a:solidFill>
          <a:schemeClr val="accent2">
            <a:hueOff val="-423469"/>
            <a:satOff val="2029"/>
            <a:lumOff val="1877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0" i="0" kern="1200" dirty="0" smtClean="0"/>
            <a:t>lesson- conference</a:t>
          </a:r>
          <a:endParaRPr lang="ru-RU" sz="2000" kern="1200" dirty="0">
            <a:solidFill>
              <a:schemeClr val="tx1">
                <a:lumMod val="75000"/>
                <a:lumOff val="25000"/>
              </a:schemeClr>
            </a:solidFill>
            <a:latin typeface="Constantia" panose="02030602050306030303" pitchFamily="18" charset="0"/>
          </a:endParaRPr>
        </a:p>
      </dsp:txBody>
      <dsp:txXfrm>
        <a:off x="6603464" y="604444"/>
        <a:ext cx="1617195" cy="943229"/>
      </dsp:txXfrm>
    </dsp:sp>
    <dsp:sp modelId="{A570D3D4-E15A-4B37-8356-A8B152D74ADB}">
      <dsp:nvSpPr>
        <dsp:cNvPr id="0" name=""/>
        <dsp:cNvSpPr/>
      </dsp:nvSpPr>
      <dsp:spPr>
        <a:xfrm rot="21473513">
          <a:off x="7354599" y="2581015"/>
          <a:ext cx="22789" cy="50392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846939"/>
            <a:satOff val="4057"/>
            <a:lumOff val="375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>
        <a:off x="7354601" y="2681927"/>
        <a:ext cx="15952" cy="302356"/>
      </dsp:txXfrm>
    </dsp:sp>
    <dsp:sp modelId="{CF1A2610-06A7-44E1-81FA-6B0C2466C98C}">
      <dsp:nvSpPr>
        <dsp:cNvPr id="0" name=""/>
        <dsp:cNvSpPr/>
      </dsp:nvSpPr>
      <dsp:spPr>
        <a:xfrm>
          <a:off x="7385480" y="2121011"/>
          <a:ext cx="2406219" cy="1333927"/>
        </a:xfrm>
        <a:prstGeom prst="ellipse">
          <a:avLst/>
        </a:prstGeom>
        <a:solidFill>
          <a:schemeClr val="accent2">
            <a:hueOff val="-846939"/>
            <a:satOff val="4057"/>
            <a:lumOff val="3753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0" i="0" kern="1200" dirty="0" smtClean="0"/>
            <a:t>television bridge</a:t>
          </a:r>
          <a:endParaRPr lang="ru-RU" sz="2000" kern="1200" dirty="0">
            <a:solidFill>
              <a:schemeClr val="tx1">
                <a:lumMod val="75000"/>
                <a:lumOff val="25000"/>
              </a:schemeClr>
            </a:solidFill>
            <a:latin typeface="Constantia" panose="02030602050306030303" pitchFamily="18" charset="0"/>
          </a:endParaRPr>
        </a:p>
      </dsp:txBody>
      <dsp:txXfrm>
        <a:off x="7737863" y="2316360"/>
        <a:ext cx="1701453" cy="943229"/>
      </dsp:txXfrm>
    </dsp:sp>
    <dsp:sp modelId="{D4F2A982-159F-4ECF-B29C-350A035120D8}">
      <dsp:nvSpPr>
        <dsp:cNvPr id="0" name=""/>
        <dsp:cNvSpPr/>
      </dsp:nvSpPr>
      <dsp:spPr>
        <a:xfrm rot="2077824">
          <a:off x="6684288" y="3555710"/>
          <a:ext cx="248098" cy="50392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1270408"/>
            <a:satOff val="6086"/>
            <a:lumOff val="563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>
        <a:off x="6690881" y="3635348"/>
        <a:ext cx="173669" cy="302356"/>
      </dsp:txXfrm>
    </dsp:sp>
    <dsp:sp modelId="{ADF5CE93-F03D-45D3-B44F-3D7ADE98A4FA}">
      <dsp:nvSpPr>
        <dsp:cNvPr id="0" name=""/>
        <dsp:cNvSpPr/>
      </dsp:nvSpPr>
      <dsp:spPr>
        <a:xfrm>
          <a:off x="6611858" y="3784474"/>
          <a:ext cx="2257219" cy="1333927"/>
        </a:xfrm>
        <a:prstGeom prst="ellipse">
          <a:avLst/>
        </a:prstGeom>
        <a:solidFill>
          <a:schemeClr val="accent2">
            <a:hueOff val="-1270408"/>
            <a:satOff val="6086"/>
            <a:lumOff val="563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0" i="0" kern="1200" dirty="0" smtClean="0"/>
            <a:t>lesson- game</a:t>
          </a:r>
          <a:endParaRPr lang="ru-RU" sz="2000" kern="1200" dirty="0">
            <a:solidFill>
              <a:schemeClr val="tx1">
                <a:lumMod val="75000"/>
                <a:lumOff val="25000"/>
              </a:schemeClr>
            </a:solidFill>
            <a:latin typeface="Constantia" panose="02030602050306030303" pitchFamily="18" charset="0"/>
          </a:endParaRPr>
        </a:p>
      </dsp:txBody>
      <dsp:txXfrm>
        <a:off x="6942420" y="3979823"/>
        <a:ext cx="1596095" cy="943229"/>
      </dsp:txXfrm>
    </dsp:sp>
    <dsp:sp modelId="{A45A68C8-8D70-49CB-B942-58C33747C9AA}">
      <dsp:nvSpPr>
        <dsp:cNvPr id="0" name=""/>
        <dsp:cNvSpPr/>
      </dsp:nvSpPr>
      <dsp:spPr>
        <a:xfrm rot="5655406">
          <a:off x="5261723" y="3887376"/>
          <a:ext cx="285673" cy="50392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1693878"/>
            <a:satOff val="8114"/>
            <a:lumOff val="750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 rot="10800000">
        <a:off x="5307755" y="3945429"/>
        <a:ext cx="199971" cy="302356"/>
      </dsp:txXfrm>
    </dsp:sp>
    <dsp:sp modelId="{813FE235-89EA-43E3-8813-AA2F8641376A}">
      <dsp:nvSpPr>
        <dsp:cNvPr id="0" name=""/>
        <dsp:cNvSpPr/>
      </dsp:nvSpPr>
      <dsp:spPr>
        <a:xfrm>
          <a:off x="4192584" y="4415533"/>
          <a:ext cx="2283551" cy="1333927"/>
        </a:xfrm>
        <a:prstGeom prst="ellipse">
          <a:avLst/>
        </a:prstGeom>
        <a:solidFill>
          <a:schemeClr val="accent2">
            <a:hueOff val="-1693878"/>
            <a:satOff val="8114"/>
            <a:lumOff val="7507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0" i="0" kern="1200" dirty="0" smtClean="0"/>
            <a:t>lesson-tournament</a:t>
          </a:r>
          <a:endParaRPr lang="ru-RU" sz="2000" kern="1200" dirty="0">
            <a:solidFill>
              <a:schemeClr val="tx1">
                <a:lumMod val="75000"/>
                <a:lumOff val="25000"/>
              </a:schemeClr>
            </a:solidFill>
            <a:latin typeface="Constantia" panose="02030602050306030303" pitchFamily="18" charset="0"/>
          </a:endParaRPr>
        </a:p>
      </dsp:txBody>
      <dsp:txXfrm>
        <a:off x="4527002" y="4610882"/>
        <a:ext cx="1614715" cy="943229"/>
      </dsp:txXfrm>
    </dsp:sp>
    <dsp:sp modelId="{7F41DFE4-A515-4CC9-B492-60FDC05699B3}">
      <dsp:nvSpPr>
        <dsp:cNvPr id="0" name=""/>
        <dsp:cNvSpPr/>
      </dsp:nvSpPr>
      <dsp:spPr>
        <a:xfrm rot="8766505">
          <a:off x="3796007" y="3643962"/>
          <a:ext cx="441530" cy="50392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2117347"/>
            <a:satOff val="10143"/>
            <a:lumOff val="938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 rot="10800000">
        <a:off x="3917213" y="3707817"/>
        <a:ext cx="309071" cy="302356"/>
      </dsp:txXfrm>
    </dsp:sp>
    <dsp:sp modelId="{C422F91C-44FF-4D05-A97A-953C1152B5F6}">
      <dsp:nvSpPr>
        <dsp:cNvPr id="0" name=""/>
        <dsp:cNvSpPr/>
      </dsp:nvSpPr>
      <dsp:spPr>
        <a:xfrm>
          <a:off x="1845504" y="3959874"/>
          <a:ext cx="2166418" cy="1333927"/>
        </a:xfrm>
        <a:prstGeom prst="ellipse">
          <a:avLst/>
        </a:prstGeom>
        <a:solidFill>
          <a:schemeClr val="accent2">
            <a:hueOff val="-2117347"/>
            <a:satOff val="10143"/>
            <a:lumOff val="9384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bg1"/>
              </a:solidFill>
              <a:latin typeface="Constantia" panose="02030602050306030303" pitchFamily="18" charset="0"/>
            </a:rPr>
            <a:t>poetry</a:t>
          </a:r>
          <a:r>
            <a:rPr lang="en-US" sz="20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Constantia" panose="02030602050306030303" pitchFamily="18" charset="0"/>
            </a:rPr>
            <a:t> </a:t>
          </a:r>
          <a:r>
            <a:rPr lang="en-GB" sz="2000" b="0" i="0" kern="1200" dirty="0" smtClean="0"/>
            <a:t>lesson</a:t>
          </a:r>
          <a:endParaRPr lang="ru-RU" sz="2000" kern="1200" dirty="0">
            <a:solidFill>
              <a:schemeClr val="tx1">
                <a:lumMod val="75000"/>
                <a:lumOff val="25000"/>
              </a:schemeClr>
            </a:solidFill>
            <a:latin typeface="Constantia" panose="02030602050306030303" pitchFamily="18" charset="0"/>
          </a:endParaRPr>
        </a:p>
      </dsp:txBody>
      <dsp:txXfrm>
        <a:off x="2162769" y="4155223"/>
        <a:ext cx="1531888" cy="943229"/>
      </dsp:txXfrm>
    </dsp:sp>
    <dsp:sp modelId="{7489786E-F73F-4F63-BD02-D8AC6412A692}">
      <dsp:nvSpPr>
        <dsp:cNvPr id="0" name=""/>
        <dsp:cNvSpPr/>
      </dsp:nvSpPr>
      <dsp:spPr>
        <a:xfrm rot="10530437">
          <a:off x="3002170" y="2827419"/>
          <a:ext cx="468562" cy="50392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2540817"/>
            <a:satOff val="12171"/>
            <a:lumOff val="1126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 rot="10800000">
        <a:off x="3142523" y="2922699"/>
        <a:ext cx="327993" cy="302356"/>
      </dsp:txXfrm>
    </dsp:sp>
    <dsp:sp modelId="{1575EE6B-833C-4E1E-9145-F43B15E47E2F}">
      <dsp:nvSpPr>
        <dsp:cNvPr id="0" name=""/>
        <dsp:cNvSpPr/>
      </dsp:nvSpPr>
      <dsp:spPr>
        <a:xfrm>
          <a:off x="835428" y="2524329"/>
          <a:ext cx="1953524" cy="1333927"/>
        </a:xfrm>
        <a:prstGeom prst="ellipse">
          <a:avLst/>
        </a:prstGeom>
        <a:solidFill>
          <a:schemeClr val="accent2">
            <a:hueOff val="-2540817"/>
            <a:satOff val="12171"/>
            <a:lumOff val="1126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0" i="0" kern="1200" dirty="0" smtClean="0"/>
            <a:t>lesson-trip</a:t>
          </a:r>
          <a:endParaRPr lang="ru-RU" sz="2000" kern="1200" dirty="0">
            <a:solidFill>
              <a:schemeClr val="tx1">
                <a:lumMod val="75000"/>
                <a:lumOff val="25000"/>
              </a:schemeClr>
            </a:solidFill>
            <a:latin typeface="Constantia" panose="02030602050306030303" pitchFamily="18" charset="0"/>
          </a:endParaRPr>
        </a:p>
      </dsp:txBody>
      <dsp:txXfrm>
        <a:off x="1121515" y="2719678"/>
        <a:ext cx="1381350" cy="943229"/>
      </dsp:txXfrm>
    </dsp:sp>
    <dsp:sp modelId="{01B558BC-885E-410C-95CF-8A308C3CA925}">
      <dsp:nvSpPr>
        <dsp:cNvPr id="0" name=""/>
        <dsp:cNvSpPr/>
      </dsp:nvSpPr>
      <dsp:spPr>
        <a:xfrm rot="12434448">
          <a:off x="3796241" y="1847729"/>
          <a:ext cx="284900" cy="50392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2964286"/>
            <a:satOff val="14200"/>
            <a:lumOff val="1313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 rot="10800000">
        <a:off x="3876971" y="1968076"/>
        <a:ext cx="199430" cy="302356"/>
      </dsp:txXfrm>
    </dsp:sp>
    <dsp:sp modelId="{72640D73-6C7D-4BB3-9C4A-B7A87B69899E}">
      <dsp:nvSpPr>
        <dsp:cNvPr id="0" name=""/>
        <dsp:cNvSpPr/>
      </dsp:nvSpPr>
      <dsp:spPr>
        <a:xfrm>
          <a:off x="1868738" y="794697"/>
          <a:ext cx="1997610" cy="1507071"/>
        </a:xfrm>
        <a:prstGeom prst="ellipse">
          <a:avLst/>
        </a:prstGeom>
        <a:solidFill>
          <a:schemeClr val="accent2">
            <a:hueOff val="-2964286"/>
            <a:satOff val="14200"/>
            <a:lumOff val="13137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0" i="0" kern="1200" dirty="0" smtClean="0"/>
            <a:t>linguistic stagecoach</a:t>
          </a:r>
          <a:endParaRPr lang="ru-RU" sz="2000" kern="1200" dirty="0">
            <a:solidFill>
              <a:schemeClr val="tx1">
                <a:lumMod val="75000"/>
                <a:lumOff val="25000"/>
              </a:schemeClr>
            </a:solidFill>
            <a:latin typeface="Constantia" panose="02030602050306030303" pitchFamily="18" charset="0"/>
          </a:endParaRPr>
        </a:p>
      </dsp:txBody>
      <dsp:txXfrm>
        <a:off x="2161281" y="1015402"/>
        <a:ext cx="1412524" cy="106566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B81BA6-4EB9-42E0-9D8A-569A2F356DD4}">
      <dsp:nvSpPr>
        <dsp:cNvPr id="0" name=""/>
        <dsp:cNvSpPr/>
      </dsp:nvSpPr>
      <dsp:spPr>
        <a:xfrm>
          <a:off x="1106440" y="734144"/>
          <a:ext cx="4576461" cy="4576461"/>
        </a:xfrm>
        <a:prstGeom prst="blockArc">
          <a:avLst>
            <a:gd name="adj1" fmla="val 12642582"/>
            <a:gd name="adj2" fmla="val 16206192"/>
            <a:gd name="adj3" fmla="val 4514"/>
          </a:avLst>
        </a:prstGeom>
        <a:solidFill>
          <a:schemeClr val="accent4">
            <a:hueOff val="-911834"/>
            <a:satOff val="-4605"/>
            <a:lumOff val="-647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C45CE9-F5B5-413A-BD9A-D7302A5208BD}">
      <dsp:nvSpPr>
        <dsp:cNvPr id="0" name=""/>
        <dsp:cNvSpPr/>
      </dsp:nvSpPr>
      <dsp:spPr>
        <a:xfrm>
          <a:off x="1120440" y="710238"/>
          <a:ext cx="4576461" cy="4576461"/>
        </a:xfrm>
        <a:prstGeom prst="blockArc">
          <a:avLst>
            <a:gd name="adj1" fmla="val 9000000"/>
            <a:gd name="adj2" fmla="val 12600000"/>
            <a:gd name="adj3" fmla="val 4514"/>
          </a:avLst>
        </a:prstGeom>
        <a:solidFill>
          <a:schemeClr val="accent4">
            <a:hueOff val="-729467"/>
            <a:satOff val="-3684"/>
            <a:lumOff val="-517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30D9AA-AF59-47B8-8FC4-AA9ADE3571E4}">
      <dsp:nvSpPr>
        <dsp:cNvPr id="0" name=""/>
        <dsp:cNvSpPr/>
      </dsp:nvSpPr>
      <dsp:spPr>
        <a:xfrm>
          <a:off x="1120440" y="710238"/>
          <a:ext cx="4576461" cy="4576461"/>
        </a:xfrm>
        <a:prstGeom prst="blockArc">
          <a:avLst>
            <a:gd name="adj1" fmla="val 5400000"/>
            <a:gd name="adj2" fmla="val 9000000"/>
            <a:gd name="adj3" fmla="val 4514"/>
          </a:avLst>
        </a:prstGeom>
        <a:solidFill>
          <a:schemeClr val="accent4">
            <a:hueOff val="-547100"/>
            <a:satOff val="-2763"/>
            <a:lumOff val="-388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684898-AB25-45EA-B73C-EB1F942E5EB0}">
      <dsp:nvSpPr>
        <dsp:cNvPr id="0" name=""/>
        <dsp:cNvSpPr/>
      </dsp:nvSpPr>
      <dsp:spPr>
        <a:xfrm>
          <a:off x="1120440" y="710238"/>
          <a:ext cx="4576461" cy="4576461"/>
        </a:xfrm>
        <a:prstGeom prst="blockArc">
          <a:avLst>
            <a:gd name="adj1" fmla="val 1800000"/>
            <a:gd name="adj2" fmla="val 5400000"/>
            <a:gd name="adj3" fmla="val 4514"/>
          </a:avLst>
        </a:prstGeom>
        <a:solidFill>
          <a:schemeClr val="accent4">
            <a:hueOff val="-364734"/>
            <a:satOff val="-1842"/>
            <a:lumOff val="-258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C97589-3869-4290-BB1A-0F667139E8BB}">
      <dsp:nvSpPr>
        <dsp:cNvPr id="0" name=""/>
        <dsp:cNvSpPr/>
      </dsp:nvSpPr>
      <dsp:spPr>
        <a:xfrm>
          <a:off x="1120440" y="710238"/>
          <a:ext cx="4576461" cy="4576461"/>
        </a:xfrm>
        <a:prstGeom prst="blockArc">
          <a:avLst>
            <a:gd name="adj1" fmla="val 19800000"/>
            <a:gd name="adj2" fmla="val 1800000"/>
            <a:gd name="adj3" fmla="val 4514"/>
          </a:avLst>
        </a:prstGeom>
        <a:solidFill>
          <a:schemeClr val="accent4">
            <a:hueOff val="-182367"/>
            <a:satOff val="-921"/>
            <a:lumOff val="-129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0B93EF-B19A-47CA-AEAF-DF8E4E112C86}">
      <dsp:nvSpPr>
        <dsp:cNvPr id="0" name=""/>
        <dsp:cNvSpPr/>
      </dsp:nvSpPr>
      <dsp:spPr>
        <a:xfrm>
          <a:off x="1134367" y="734020"/>
          <a:ext cx="4576461" cy="4576461"/>
        </a:xfrm>
        <a:prstGeom prst="blockArc">
          <a:avLst>
            <a:gd name="adj1" fmla="val 16163267"/>
            <a:gd name="adj2" fmla="val 19757640"/>
            <a:gd name="adj3" fmla="val 4514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8B4CC0-8719-457B-870F-89FBEA567406}">
      <dsp:nvSpPr>
        <dsp:cNvPr id="0" name=""/>
        <dsp:cNvSpPr/>
      </dsp:nvSpPr>
      <dsp:spPr>
        <a:xfrm>
          <a:off x="2203522" y="1816470"/>
          <a:ext cx="2410297" cy="236399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Group processing</a:t>
          </a:r>
          <a:endParaRPr lang="ru-RU" sz="2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56502" y="2162669"/>
        <a:ext cx="1704337" cy="1671600"/>
      </dsp:txXfrm>
    </dsp:sp>
    <dsp:sp modelId="{6971FD07-87B8-4860-946A-7CA4C4C661B5}">
      <dsp:nvSpPr>
        <dsp:cNvPr id="0" name=""/>
        <dsp:cNvSpPr/>
      </dsp:nvSpPr>
      <dsp:spPr>
        <a:xfrm>
          <a:off x="2412192" y="-129915"/>
          <a:ext cx="1973015" cy="183142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Interview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01133" y="138291"/>
        <a:ext cx="1395133" cy="1295012"/>
      </dsp:txXfrm>
    </dsp:sp>
    <dsp:sp modelId="{90573124-9AC8-4CA3-AB4E-98CA3740CAB0}">
      <dsp:nvSpPr>
        <dsp:cNvPr id="0" name=""/>
        <dsp:cNvSpPr/>
      </dsp:nvSpPr>
      <dsp:spPr>
        <a:xfrm>
          <a:off x="4557189" y="1076796"/>
          <a:ext cx="1576836" cy="1606764"/>
        </a:xfrm>
        <a:prstGeom prst="ellipse">
          <a:avLst/>
        </a:prstGeom>
        <a:solidFill>
          <a:schemeClr val="accent4">
            <a:hueOff val="-182367"/>
            <a:satOff val="-921"/>
            <a:lumOff val="-129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Rotating trios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88111" y="1312101"/>
        <a:ext cx="1114992" cy="1136154"/>
      </dsp:txXfrm>
    </dsp:sp>
    <dsp:sp modelId="{9C98147F-246E-4F7B-BF6C-A5A163F7B76C}">
      <dsp:nvSpPr>
        <dsp:cNvPr id="0" name=""/>
        <dsp:cNvSpPr/>
      </dsp:nvSpPr>
      <dsp:spPr>
        <a:xfrm>
          <a:off x="4516924" y="3236757"/>
          <a:ext cx="1657366" cy="1760005"/>
        </a:xfrm>
        <a:prstGeom prst="ellipse">
          <a:avLst/>
        </a:prstGeom>
        <a:solidFill>
          <a:schemeClr val="accent4">
            <a:hueOff val="-364734"/>
            <a:satOff val="-1842"/>
            <a:lumOff val="-2588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Fishbowl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59640" y="3494504"/>
        <a:ext cx="1171934" cy="1244511"/>
      </dsp:txXfrm>
    </dsp:sp>
    <dsp:sp modelId="{9711A8A5-9C32-4EAD-BF0E-DF088CFE6FC2}">
      <dsp:nvSpPr>
        <dsp:cNvPr id="0" name=""/>
        <dsp:cNvSpPr/>
      </dsp:nvSpPr>
      <dsp:spPr>
        <a:xfrm>
          <a:off x="2464781" y="4408131"/>
          <a:ext cx="1887779" cy="1653837"/>
        </a:xfrm>
        <a:prstGeom prst="ellipse">
          <a:avLst/>
        </a:prstGeom>
        <a:solidFill>
          <a:schemeClr val="accent4">
            <a:hueOff val="-547100"/>
            <a:satOff val="-2763"/>
            <a:lumOff val="-3882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Snowball pyramids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41240" y="4650330"/>
        <a:ext cx="1334861" cy="1169439"/>
      </dsp:txXfrm>
    </dsp:sp>
    <dsp:sp modelId="{407A6CC6-D464-4875-90B7-AF07AF8C97F7}">
      <dsp:nvSpPr>
        <dsp:cNvPr id="0" name=""/>
        <dsp:cNvSpPr/>
      </dsp:nvSpPr>
      <dsp:spPr>
        <a:xfrm>
          <a:off x="677219" y="3324998"/>
          <a:ext cx="1589031" cy="1583522"/>
        </a:xfrm>
        <a:prstGeom prst="ellipse">
          <a:avLst/>
        </a:prstGeom>
        <a:solidFill>
          <a:schemeClr val="accent4">
            <a:hueOff val="-729467"/>
            <a:satOff val="-3684"/>
            <a:lumOff val="-5176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Socratic Talk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09927" y="3556899"/>
        <a:ext cx="1123615" cy="1119720"/>
      </dsp:txXfrm>
    </dsp:sp>
    <dsp:sp modelId="{9E7A536B-CB5E-45A4-BDAF-87D827C1878C}">
      <dsp:nvSpPr>
        <dsp:cNvPr id="0" name=""/>
        <dsp:cNvSpPr/>
      </dsp:nvSpPr>
      <dsp:spPr>
        <a:xfrm>
          <a:off x="639873" y="1077090"/>
          <a:ext cx="1663722" cy="1606176"/>
        </a:xfrm>
        <a:prstGeom prst="ellipse">
          <a:avLst/>
        </a:prstGeom>
        <a:solidFill>
          <a:schemeClr val="accent4">
            <a:hueOff val="-911834"/>
            <a:satOff val="-4605"/>
            <a:lumOff val="-647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Debating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83519" y="1312309"/>
        <a:ext cx="1176430" cy="113573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5D4EF5-971C-4FB9-9EA4-8F45D621CDFD}">
      <dsp:nvSpPr>
        <dsp:cNvPr id="0" name=""/>
        <dsp:cNvSpPr/>
      </dsp:nvSpPr>
      <dsp:spPr>
        <a:xfrm>
          <a:off x="0" y="0"/>
          <a:ext cx="12009966" cy="13689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>
              <a:solidFill>
                <a:schemeClr val="tx2">
                  <a:lumMod val="75000"/>
                </a:schemeClr>
              </a:solidFill>
            </a:rPr>
            <a:t>An effective use of ICT </a:t>
          </a:r>
          <a:r>
            <a:rPr lang="en-US" sz="3600" b="0" i="0" kern="1200" dirty="0" smtClean="0">
              <a:solidFill>
                <a:schemeClr val="tx2">
                  <a:lumMod val="75000"/>
                </a:schemeClr>
              </a:solidFill>
            </a:rPr>
            <a:t>and multimedia technologies in competence learning English </a:t>
          </a:r>
          <a:endParaRPr lang="ru-RU" sz="3600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66824" y="66824"/>
        <a:ext cx="11876318" cy="12352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12/16/2015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12/16/2015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12/16/2015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12/16/2015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12/16/2015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12/16/2015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12/16/2015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17.JPG"/><Relationship Id="rId7" Type="http://schemas.openxmlformats.org/officeDocument/2006/relationships/diagramColors" Target="../diagrams/colors8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10" Type="http://schemas.openxmlformats.org/officeDocument/2006/relationships/image" Target="../media/image21.jpg"/><Relationship Id="rId4" Type="http://schemas.openxmlformats.org/officeDocument/2006/relationships/diagramLayout" Target="../diagrams/layout9.xml"/><Relationship Id="rId9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diagramLayout" Target="../diagrams/layout10.xml"/><Relationship Id="rId7" Type="http://schemas.openxmlformats.org/officeDocument/2006/relationships/image" Target="../media/image22.jp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Relationship Id="rId9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diagramData" Target="../diagrams/data4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17" Type="http://schemas.microsoft.com/office/2007/relationships/diagramDrawing" Target="../diagrams/drawing4.xml"/><Relationship Id="rId2" Type="http://schemas.openxmlformats.org/officeDocument/2006/relationships/image" Target="../media/image7.JPG"/><Relationship Id="rId16" Type="http://schemas.openxmlformats.org/officeDocument/2006/relationships/diagramColors" Target="../diagrams/colors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Relationship Id="rId1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13" Type="http://schemas.openxmlformats.org/officeDocument/2006/relationships/image" Target="../media/image9.JPG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12" Type="http://schemas.openxmlformats.org/officeDocument/2006/relationships/image" Target="../media/image8.JP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11.JPG"/><Relationship Id="rId7" Type="http://schemas.openxmlformats.org/officeDocument/2006/relationships/diagramColors" Target="../diagrams/colors7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565679" y="945573"/>
            <a:ext cx="4682066" cy="2015836"/>
          </a:xfrm>
        </p:spPr>
        <p:txBody>
          <a:bodyPr>
            <a:noAutofit/>
          </a:bodyPr>
          <a:lstStyle/>
          <a:p>
            <a:r>
              <a:rPr lang="en-US" sz="4800" b="1" dirty="0" err="1" smtClean="0">
                <a:solidFill>
                  <a:srgbClr val="F78819"/>
                </a:solidFill>
                <a:latin typeface="Constantia" panose="02030602050306030303" pitchFamily="18" charset="0"/>
              </a:rPr>
              <a:t>Svitlana</a:t>
            </a:r>
            <a:r>
              <a:rPr lang="en-US" sz="4800" b="1" dirty="0" smtClean="0">
                <a:solidFill>
                  <a:srgbClr val="F78819"/>
                </a:solidFill>
                <a:latin typeface="Constantia" panose="02030602050306030303" pitchFamily="18" charset="0"/>
              </a:rPr>
              <a:t> </a:t>
            </a:r>
            <a:r>
              <a:rPr lang="en-US" sz="4800" b="1" dirty="0" err="1" smtClean="0">
                <a:solidFill>
                  <a:srgbClr val="F78819"/>
                </a:solidFill>
                <a:latin typeface="Constantia" panose="02030602050306030303" pitchFamily="18" charset="0"/>
              </a:rPr>
              <a:t>Tarasivna</a:t>
            </a:r>
            <a:r>
              <a:rPr lang="en-US" sz="4800" b="1" dirty="0" smtClean="0">
                <a:solidFill>
                  <a:srgbClr val="F78819"/>
                </a:solidFill>
                <a:latin typeface="Constantia" panose="02030602050306030303" pitchFamily="18" charset="0"/>
              </a:rPr>
              <a:t> </a:t>
            </a:r>
            <a:r>
              <a:rPr lang="en-US" sz="4800" b="1" dirty="0" err="1" smtClean="0">
                <a:solidFill>
                  <a:srgbClr val="F78819"/>
                </a:solidFill>
                <a:latin typeface="Constantia" panose="02030602050306030303" pitchFamily="18" charset="0"/>
              </a:rPr>
              <a:t>Kotsur</a:t>
            </a:r>
            <a:endParaRPr lang="ru-RU" sz="4800" b="1" dirty="0">
              <a:solidFill>
                <a:srgbClr val="F78819"/>
              </a:solidFill>
              <a:latin typeface="Constantia" panose="02030602050306030303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04" y="685800"/>
            <a:ext cx="3693780" cy="55260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5565679" y="3117273"/>
            <a:ext cx="46820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an English </a:t>
            </a:r>
            <a:r>
              <a:rPr lang="en-US" sz="3200" b="1" dirty="0" smtClean="0"/>
              <a:t>teacher                                 of  </a:t>
            </a:r>
            <a:r>
              <a:rPr lang="en-US" sz="3200" b="1" dirty="0" err="1" smtClean="0"/>
              <a:t>Terebovlia</a:t>
            </a:r>
            <a:r>
              <a:rPr lang="en-US" sz="3200" b="1" dirty="0" smtClean="0"/>
              <a:t>  #</a:t>
            </a:r>
            <a:r>
              <a:rPr lang="uk-UA" sz="3200" b="1" dirty="0" smtClean="0"/>
              <a:t> 1</a:t>
            </a:r>
            <a:r>
              <a:rPr lang="en-US" sz="3200" b="1" dirty="0" smtClean="0"/>
              <a:t>                                       Secondary  School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81498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4340">
            <a:off x="953577" y="3518665"/>
            <a:ext cx="4605599" cy="31527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1083">
            <a:off x="432244" y="251176"/>
            <a:ext cx="4205144" cy="31538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854325676"/>
              </p:ext>
            </p:extLst>
          </p:nvPr>
        </p:nvGraphicFramePr>
        <p:xfrm>
          <a:off x="5039634" y="417285"/>
          <a:ext cx="6814165" cy="59081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9998531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Объект 15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2341">
            <a:off x="216171" y="1522972"/>
            <a:ext cx="3390370" cy="2542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9" name="Объект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044730585"/>
              </p:ext>
            </p:extLst>
          </p:nvPr>
        </p:nvGraphicFramePr>
        <p:xfrm>
          <a:off x="93134" y="127001"/>
          <a:ext cx="12009966" cy="16382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8" name="Рисунок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1078">
            <a:off x="7750025" y="2118941"/>
            <a:ext cx="4419600" cy="3314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92704">
            <a:off x="3959232" y="2519315"/>
            <a:ext cx="4547193" cy="3410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7588">
            <a:off x="1050913" y="3876217"/>
            <a:ext cx="3688246" cy="2766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1618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4233680640"/>
              </p:ext>
            </p:extLst>
          </p:nvPr>
        </p:nvGraphicFramePr>
        <p:xfrm>
          <a:off x="0" y="-196845"/>
          <a:ext cx="60452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770" y="3536311"/>
            <a:ext cx="4692537" cy="3371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2486">
            <a:off x="7173348" y="3080462"/>
            <a:ext cx="4843197" cy="36323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613">
            <a:off x="5239369" y="343442"/>
            <a:ext cx="4562675" cy="3422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-25400"/>
            <a:ext cx="8596668" cy="13208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nstantia" panose="02030602050306030303" pitchFamily="18" charset="0"/>
              </a:rPr>
              <a:t>Extra-Curricular Activities</a:t>
            </a:r>
            <a:endParaRPr lang="ru-RU" sz="4800" b="1" dirty="0">
              <a:solidFill>
                <a:schemeClr val="tx1">
                  <a:lumMod val="75000"/>
                  <a:lumOff val="25000"/>
                </a:schemeClr>
              </a:solidFill>
              <a:latin typeface="Constantia" panose="02030602050306030303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6711" y="-3119"/>
            <a:ext cx="10572072" cy="3539430"/>
          </a:xfrm>
          <a:prstGeom prst="rect">
            <a:avLst/>
          </a:prstGeom>
          <a:gradFill>
            <a:gsLst>
              <a:gs pos="0">
                <a:schemeClr val="accent1">
                  <a:lumMod val="67000"/>
                  <a:alpha val="94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8100000" scaled="1"/>
          </a:gradFill>
        </p:spPr>
        <p:txBody>
          <a:bodyPr wrap="square" rtlCol="0">
            <a:spAutoFit/>
          </a:bodyPr>
          <a:lstStyle/>
          <a:p>
            <a:endParaRPr lang="en-US" sz="3200" dirty="0" smtClean="0"/>
          </a:p>
          <a:p>
            <a:endParaRPr lang="en-US" sz="3200" dirty="0" smtClean="0"/>
          </a:p>
          <a:p>
            <a:r>
              <a:rPr lang="en-US" sz="3200" b="1" dirty="0" smtClean="0">
                <a:solidFill>
                  <a:srgbClr val="FF0000"/>
                </a:solidFill>
              </a:rPr>
              <a:t>Teacher</a:t>
            </a:r>
            <a:r>
              <a:rPr lang="en-US" sz="3200" b="1" dirty="0" smtClean="0"/>
              <a:t> is a counselor of </a:t>
            </a:r>
            <a:r>
              <a:rPr lang="en-US" sz="3200" b="1" dirty="0" smtClean="0">
                <a:solidFill>
                  <a:srgbClr val="FF0000"/>
                </a:solidFill>
              </a:rPr>
              <a:t>children</a:t>
            </a:r>
            <a:r>
              <a:rPr lang="en-US" sz="3200" b="1" dirty="0" smtClean="0"/>
              <a:t> who leads them the way of peace, </a:t>
            </a:r>
            <a:r>
              <a:rPr lang="en-US" sz="3200" b="1" dirty="0"/>
              <a:t>f</a:t>
            </a:r>
            <a:r>
              <a:rPr lang="en-US" sz="3200" b="1" dirty="0" smtClean="0"/>
              <a:t>aith and truth.</a:t>
            </a:r>
          </a:p>
          <a:p>
            <a:endParaRPr lang="en-US" sz="3200" dirty="0" smtClean="0"/>
          </a:p>
          <a:p>
            <a:endParaRPr lang="en-US" sz="3200" dirty="0" smtClean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236189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006" y="1810365"/>
            <a:ext cx="4965703" cy="2552681"/>
          </a:xfrm>
          <a:prstGeom prst="rect">
            <a:avLst/>
          </a:prstGeom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719665" y="4493616"/>
            <a:ext cx="9199035" cy="3594567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nstantia" panose="02030602050306030303" pitchFamily="18" charset="0"/>
              </a:rPr>
              <a:t>It’s a luxury to learn</a:t>
            </a:r>
            <a:r>
              <a:rPr lang="ru-R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nstantia" panose="02030602050306030303" pitchFamily="18" charset="0"/>
              </a:rPr>
              <a:t>;</a:t>
            </a:r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nstantia" panose="02030602050306030303" pitchFamily="18" charset="0"/>
              </a:rPr>
              <a:t> but the luxury of learning is not to be compared with a luxury of teaching.</a:t>
            </a:r>
          </a:p>
          <a:p>
            <a:pPr algn="l"/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nstantia" panose="02030602050306030303" pitchFamily="18" charset="0"/>
              </a:rPr>
              <a:t>                                                                       Hitchcock</a:t>
            </a:r>
            <a:endParaRPr lang="ru-RU" sz="3200" b="1" dirty="0">
              <a:solidFill>
                <a:schemeClr val="tx1">
                  <a:lumMod val="75000"/>
                  <a:lumOff val="25000"/>
                </a:schemeClr>
              </a:solidFill>
              <a:latin typeface="Constantia" panose="02030602050306030303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969047" y="872332"/>
            <a:ext cx="6408499" cy="2370666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rgbClr val="6AB333"/>
                </a:solidFill>
                <a:latin typeface="Constantia" panose="02030602050306030303" pitchFamily="18" charset="0"/>
              </a:rPr>
              <a:t>Pedagogical Issue: </a:t>
            </a:r>
            <a:r>
              <a:rPr lang="uk-UA" b="1" dirty="0" smtClean="0">
                <a:solidFill>
                  <a:srgbClr val="6AB333"/>
                </a:solidFill>
                <a:latin typeface="Constantia" panose="02030602050306030303" pitchFamily="18" charset="0"/>
              </a:rPr>
              <a:t> </a:t>
            </a:r>
            <a:r>
              <a:rPr lang="en-US" b="1" dirty="0" smtClean="0">
                <a:solidFill>
                  <a:srgbClr val="90C226"/>
                </a:solidFill>
                <a:latin typeface="Constantia" panose="02030602050306030303" pitchFamily="18" charset="0"/>
              </a:rPr>
              <a:t/>
            </a:r>
            <a:br>
              <a:rPr lang="en-US" b="1" dirty="0" smtClean="0">
                <a:solidFill>
                  <a:srgbClr val="90C226"/>
                </a:solidFill>
                <a:latin typeface="Constantia" panose="02030602050306030303" pitchFamily="18" charset="0"/>
              </a:rPr>
            </a:br>
            <a:r>
              <a:rPr lang="en-US" sz="1800" b="1" dirty="0">
                <a:solidFill>
                  <a:srgbClr val="90C226"/>
                </a:solidFill>
                <a:latin typeface="Constantia" panose="02030602050306030303" pitchFamily="18" charset="0"/>
              </a:rPr>
              <a:t/>
            </a:r>
            <a:br>
              <a:rPr lang="en-US" sz="1800" b="1" dirty="0">
                <a:solidFill>
                  <a:srgbClr val="90C226"/>
                </a:solidFill>
                <a:latin typeface="Constantia" panose="02030602050306030303" pitchFamily="18" charset="0"/>
              </a:rPr>
            </a:br>
            <a:r>
              <a:rPr lang="en-US" sz="4000" b="1" dirty="0" smtClean="0">
                <a:solidFill>
                  <a:schemeClr val="tx1"/>
                </a:solidFill>
                <a:latin typeface="Constantia" panose="02030602050306030303" pitchFamily="18" charset="0"/>
              </a:rPr>
              <a:t>Competence-Based </a:t>
            </a:r>
            <a:r>
              <a:rPr lang="en-US" sz="4000" b="1" dirty="0">
                <a:solidFill>
                  <a:schemeClr val="tx1"/>
                </a:solidFill>
                <a:latin typeface="Constantia" panose="02030602050306030303" pitchFamily="18" charset="0"/>
              </a:rPr>
              <a:t>A</a:t>
            </a:r>
            <a:r>
              <a:rPr lang="en-US" sz="4000" b="1" dirty="0" smtClean="0">
                <a:solidFill>
                  <a:schemeClr val="tx1"/>
                </a:solidFill>
                <a:latin typeface="Constantia" panose="02030602050306030303" pitchFamily="18" charset="0"/>
              </a:rPr>
              <a:t>pproach to the English Language </a:t>
            </a:r>
            <a:r>
              <a:rPr lang="en-US" sz="4000" b="1" dirty="0">
                <a:solidFill>
                  <a:schemeClr val="tx1"/>
                </a:solidFill>
                <a:latin typeface="Constantia" panose="02030602050306030303" pitchFamily="18" charset="0"/>
              </a:rPr>
              <a:t>T</a:t>
            </a:r>
            <a:r>
              <a:rPr lang="en-US" sz="4000" b="1" dirty="0" smtClean="0">
                <a:solidFill>
                  <a:schemeClr val="tx1"/>
                </a:solidFill>
                <a:latin typeface="Constantia" panose="02030602050306030303" pitchFamily="18" charset="0"/>
              </a:rPr>
              <a:t>eaching</a:t>
            </a:r>
            <a:endParaRPr lang="ru-RU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08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4891" y="3139415"/>
            <a:ext cx="4182218" cy="5791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7291" y="3291815"/>
            <a:ext cx="4182218" cy="5791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697" y="1682320"/>
            <a:ext cx="4749800" cy="34933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8000" y="519023"/>
            <a:ext cx="7419109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 </a:t>
            </a:r>
            <a:r>
              <a:rPr lang="en-US" sz="3200" b="1" i="1" dirty="0" smtClean="0">
                <a:solidFill>
                  <a:srgbClr val="C00000"/>
                </a:solidFill>
              </a:rPr>
              <a:t>This approach </a:t>
            </a:r>
            <a:r>
              <a:rPr lang="en-US" sz="3200" b="1" dirty="0"/>
              <a:t>entails the putting together of all the knowledge, know-how and attitudes required for the </a:t>
            </a:r>
            <a:endParaRPr lang="en-US" sz="3200" b="1" dirty="0" smtClean="0"/>
          </a:p>
          <a:p>
            <a:r>
              <a:rPr lang="en-US" sz="3200" b="1" dirty="0" smtClean="0"/>
              <a:t>solution </a:t>
            </a:r>
            <a:r>
              <a:rPr lang="en-US" sz="3200" b="1" dirty="0"/>
              <a:t>of real life problems or situations. </a:t>
            </a:r>
            <a:endParaRPr lang="en-US" sz="3200" b="1" dirty="0" smtClean="0"/>
          </a:p>
          <a:p>
            <a:r>
              <a:rPr lang="en-US" sz="3200" b="1" dirty="0" smtClean="0"/>
              <a:t> CBA seeks </a:t>
            </a:r>
            <a:r>
              <a:rPr lang="en-US" sz="3200" b="1" dirty="0"/>
              <a:t>to bridge the wall between school or the classroom and everyday real life: seeking and giving information by </a:t>
            </a:r>
            <a:r>
              <a:rPr lang="en-US" sz="3200" b="1" dirty="0" smtClean="0"/>
              <a:t>interacting </a:t>
            </a:r>
            <a:r>
              <a:rPr lang="en-US" sz="3200" b="1" dirty="0"/>
              <a:t>with people in the market, hospital, school, offices </a:t>
            </a:r>
            <a:r>
              <a:rPr lang="en-US" sz="3200" b="1" dirty="0" smtClean="0"/>
              <a:t>etc. </a:t>
            </a:r>
            <a:endParaRPr lang="uk-UA" sz="3200" b="1" dirty="0"/>
          </a:p>
        </p:txBody>
      </p:sp>
    </p:spTree>
    <p:extLst>
      <p:ext uri="{BB962C8B-B14F-4D97-AF65-F5344CB8AC3E}">
        <p14:creationId xmlns:p14="http://schemas.microsoft.com/office/powerpoint/2010/main" val="174565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449529934"/>
              </p:ext>
            </p:extLst>
          </p:nvPr>
        </p:nvGraphicFramePr>
        <p:xfrm>
          <a:off x="0" y="0"/>
          <a:ext cx="10359736" cy="637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981" y="4114800"/>
            <a:ext cx="2463681" cy="246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2536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02"/>
          <a:stretch/>
        </p:blipFill>
        <p:spPr>
          <a:xfrm>
            <a:off x="535439" y="361325"/>
            <a:ext cx="8157624" cy="607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8734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055" y="3644902"/>
            <a:ext cx="4044838" cy="3033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062684649"/>
              </p:ext>
            </p:extLst>
          </p:nvPr>
        </p:nvGraphicFramePr>
        <p:xfrm>
          <a:off x="190500" y="177800"/>
          <a:ext cx="10845800" cy="1159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Стрелка вниз 2"/>
          <p:cNvSpPr/>
          <p:nvPr/>
        </p:nvSpPr>
        <p:spPr>
          <a:xfrm>
            <a:off x="5194300" y="1337733"/>
            <a:ext cx="838200" cy="770467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597221392"/>
              </p:ext>
            </p:extLst>
          </p:nvPr>
        </p:nvGraphicFramePr>
        <p:xfrm>
          <a:off x="190500" y="1219199"/>
          <a:ext cx="50673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370308324"/>
              </p:ext>
            </p:extLst>
          </p:nvPr>
        </p:nvGraphicFramePr>
        <p:xfrm>
          <a:off x="6481610" y="1337733"/>
          <a:ext cx="5270500" cy="49911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6" name="Стрелка вниз 5"/>
          <p:cNvSpPr/>
          <p:nvPr/>
        </p:nvSpPr>
        <p:spPr>
          <a:xfrm>
            <a:off x="5232400" y="6087531"/>
            <a:ext cx="825500" cy="770469"/>
          </a:xfrm>
          <a:prstGeom prst="downArrow">
            <a:avLst/>
          </a:prstGeom>
          <a:solidFill>
            <a:srgbClr val="90C226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08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366002717"/>
              </p:ext>
            </p:extLst>
          </p:nvPr>
        </p:nvGraphicFramePr>
        <p:xfrm>
          <a:off x="292100" y="165100"/>
          <a:ext cx="4521200" cy="38650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396841089"/>
              </p:ext>
            </p:extLst>
          </p:nvPr>
        </p:nvGraphicFramePr>
        <p:xfrm>
          <a:off x="5285740" y="153488"/>
          <a:ext cx="4610100" cy="52154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13" y="3648059"/>
            <a:ext cx="4259238" cy="31944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314" y="3648059"/>
            <a:ext cx="4300603" cy="32254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193724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286021"/>
            <a:ext cx="3327400" cy="38736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65700" cy="37242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1759735862"/>
              </p:ext>
            </p:extLst>
          </p:nvPr>
        </p:nvGraphicFramePr>
        <p:xfrm>
          <a:off x="2230483" y="784225"/>
          <a:ext cx="9791700" cy="58800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55780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858869"/>
            <a:ext cx="3998841" cy="29991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29" y="1334891"/>
            <a:ext cx="3640638" cy="27304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299" y="3677987"/>
            <a:ext cx="4217560" cy="31800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661" y="1322358"/>
            <a:ext cx="4121495" cy="30911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908" y="0"/>
            <a:ext cx="10397066" cy="1334891"/>
          </a:xfrm>
        </p:spPr>
        <p:txBody>
          <a:bodyPr>
            <a:noAutofit/>
          </a:bodyPr>
          <a:lstStyle/>
          <a:p>
            <a:r>
              <a:rPr lang="en-US" sz="4200" b="1" u="sng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Project techniques</a:t>
            </a:r>
            <a:r>
              <a:rPr lang="en-US" sz="42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as </a:t>
            </a:r>
            <a:r>
              <a:rPr lang="en-US" sz="42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one </a:t>
            </a:r>
            <a:r>
              <a:rPr lang="en-US" sz="42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of the basic </a:t>
            </a:r>
            <a:r>
              <a:rPr lang="en-US" sz="42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methods </a:t>
            </a:r>
            <a:r>
              <a:rPr lang="en-US" sz="42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in Competence-Based Teaching  </a:t>
            </a:r>
            <a:endParaRPr lang="ru-RU" sz="42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0219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914</TotalTime>
  <Words>229</Words>
  <Application>Microsoft Office PowerPoint</Application>
  <PresentationFormat>Широкий екран</PresentationFormat>
  <Paragraphs>71</Paragraphs>
  <Slides>12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12</vt:i4>
      </vt:variant>
    </vt:vector>
  </HeadingPairs>
  <TitlesOfParts>
    <vt:vector size="20" baseType="lpstr">
      <vt:lpstr>Arial</vt:lpstr>
      <vt:lpstr>Cambria</vt:lpstr>
      <vt:lpstr>Century</vt:lpstr>
      <vt:lpstr>Constantia</vt:lpstr>
      <vt:lpstr>Times New Roman</vt:lpstr>
      <vt:lpstr>Trebuchet MS</vt:lpstr>
      <vt:lpstr>Wingdings 3</vt:lpstr>
      <vt:lpstr>Грань</vt:lpstr>
      <vt:lpstr>Svitlana Tarasivna Kotsur</vt:lpstr>
      <vt:lpstr>Pedagogical Issue:    Competence-Based Approach to the English Language Teaching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Project techniques as one of the basic methods in Competence-Based Teaching  </vt:lpstr>
      <vt:lpstr>Презентація PowerPoint</vt:lpstr>
      <vt:lpstr>Презентація PowerPoint</vt:lpstr>
      <vt:lpstr>Extra-Curricular Activities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досвіду</dc:title>
  <dc:creator>Василь Лютий</dc:creator>
  <cp:lastModifiedBy>administrator</cp:lastModifiedBy>
  <cp:revision>96</cp:revision>
  <dcterms:created xsi:type="dcterms:W3CDTF">2015-11-15T14:18:19Z</dcterms:created>
  <dcterms:modified xsi:type="dcterms:W3CDTF">2015-12-16T23:36:15Z</dcterms:modified>
</cp:coreProperties>
</file>