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697" r:id="rId2"/>
    <p:sldMasterId id="2147483701" r:id="rId3"/>
  </p:sldMasterIdLst>
  <p:sldIdLst>
    <p:sldId id="256"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ru-RU"/>
    </a:defPPr>
    <a:lvl1pPr algn="l" rtl="0" fontAlgn="base">
      <a:spcBef>
        <a:spcPct val="0"/>
      </a:spcBef>
      <a:spcAft>
        <a:spcPct val="0"/>
      </a:spcAft>
      <a:defRPr kumimoji="1" kern="1200">
        <a:solidFill>
          <a:schemeClr val="tx1"/>
        </a:solidFill>
        <a:latin typeface="Times New Roman" pitchFamily="18" charset="0"/>
        <a:ea typeface="+mn-ea"/>
        <a:cs typeface="+mn-cs"/>
      </a:defRPr>
    </a:lvl1pPr>
    <a:lvl2pPr marL="457200" algn="l" rtl="0" fontAlgn="base">
      <a:spcBef>
        <a:spcPct val="0"/>
      </a:spcBef>
      <a:spcAft>
        <a:spcPct val="0"/>
      </a:spcAft>
      <a:defRPr kumimoji="1" kern="1200">
        <a:solidFill>
          <a:schemeClr val="tx1"/>
        </a:solidFill>
        <a:latin typeface="Times New Roman" pitchFamily="18" charset="0"/>
        <a:ea typeface="+mn-ea"/>
        <a:cs typeface="+mn-cs"/>
      </a:defRPr>
    </a:lvl2pPr>
    <a:lvl3pPr marL="914400" algn="l" rtl="0" fontAlgn="base">
      <a:spcBef>
        <a:spcPct val="0"/>
      </a:spcBef>
      <a:spcAft>
        <a:spcPct val="0"/>
      </a:spcAft>
      <a:defRPr kumimoji="1" kern="1200">
        <a:solidFill>
          <a:schemeClr val="tx1"/>
        </a:solidFill>
        <a:latin typeface="Times New Roman" pitchFamily="18" charset="0"/>
        <a:ea typeface="+mn-ea"/>
        <a:cs typeface="+mn-cs"/>
      </a:defRPr>
    </a:lvl3pPr>
    <a:lvl4pPr marL="1371600" algn="l" rtl="0" fontAlgn="base">
      <a:spcBef>
        <a:spcPct val="0"/>
      </a:spcBef>
      <a:spcAft>
        <a:spcPct val="0"/>
      </a:spcAft>
      <a:defRPr kumimoji="1" kern="1200">
        <a:solidFill>
          <a:schemeClr val="tx1"/>
        </a:solidFill>
        <a:latin typeface="Times New Roman" pitchFamily="18" charset="0"/>
        <a:ea typeface="+mn-ea"/>
        <a:cs typeface="+mn-cs"/>
      </a:defRPr>
    </a:lvl4pPr>
    <a:lvl5pPr marL="1828800" algn="l" rtl="0" fontAlgn="base">
      <a:spcBef>
        <a:spcPct val="0"/>
      </a:spcBef>
      <a:spcAft>
        <a:spcPct val="0"/>
      </a:spcAft>
      <a:defRPr kumimoji="1" kern="1200">
        <a:solidFill>
          <a:schemeClr val="tx1"/>
        </a:solidFill>
        <a:latin typeface="Times New Roman" pitchFamily="18" charset="0"/>
        <a:ea typeface="+mn-ea"/>
        <a:cs typeface="+mn-cs"/>
      </a:defRPr>
    </a:lvl5pPr>
    <a:lvl6pPr marL="2286000" algn="l" defTabSz="914400" rtl="0" eaLnBrk="1" latinLnBrk="0" hangingPunct="1">
      <a:defRPr kumimoji="1" kern="1200">
        <a:solidFill>
          <a:schemeClr val="tx1"/>
        </a:solidFill>
        <a:latin typeface="Times New Roman" pitchFamily="18" charset="0"/>
        <a:ea typeface="+mn-ea"/>
        <a:cs typeface="+mn-cs"/>
      </a:defRPr>
    </a:lvl6pPr>
    <a:lvl7pPr marL="2743200" algn="l" defTabSz="914400" rtl="0" eaLnBrk="1" latinLnBrk="0" hangingPunct="1">
      <a:defRPr kumimoji="1" kern="1200">
        <a:solidFill>
          <a:schemeClr val="tx1"/>
        </a:solidFill>
        <a:latin typeface="Times New Roman" pitchFamily="18" charset="0"/>
        <a:ea typeface="+mn-ea"/>
        <a:cs typeface="+mn-cs"/>
      </a:defRPr>
    </a:lvl7pPr>
    <a:lvl8pPr marL="3200400" algn="l" defTabSz="914400" rtl="0" eaLnBrk="1" latinLnBrk="0" hangingPunct="1">
      <a:defRPr kumimoji="1" kern="1200">
        <a:solidFill>
          <a:schemeClr val="tx1"/>
        </a:solidFill>
        <a:latin typeface="Times New Roman" pitchFamily="18" charset="0"/>
        <a:ea typeface="+mn-ea"/>
        <a:cs typeface="+mn-cs"/>
      </a:defRPr>
    </a:lvl8pPr>
    <a:lvl9pPr marL="3657600" algn="l" defTabSz="914400" rtl="0" eaLnBrk="1" latinLnBrk="0" hangingPunct="1">
      <a:defRPr kumimoji="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00CCFF"/>
    <a:srgbClr val="CCFFFF"/>
    <a:srgbClr val="FF9900"/>
    <a:srgbClr val="FF3300"/>
    <a:srgbClr val="99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43" autoAdjust="0"/>
  </p:normalViewPr>
  <p:slideViewPr>
    <p:cSldViewPr>
      <p:cViewPr varScale="1">
        <p:scale>
          <a:sx n="49" d="100"/>
          <a:sy n="49" d="100"/>
        </p:scale>
        <p:origin x="-112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86018" name="Group 2"/>
          <p:cNvGrpSpPr>
            <a:grpSpLocks/>
          </p:cNvGrpSpPr>
          <p:nvPr/>
        </p:nvGrpSpPr>
        <p:grpSpPr bwMode="auto">
          <a:xfrm>
            <a:off x="0" y="0"/>
            <a:ext cx="9142413" cy="6858000"/>
            <a:chOff x="0" y="0"/>
            <a:chExt cx="5759" cy="4320"/>
          </a:xfrm>
        </p:grpSpPr>
        <p:sp>
          <p:nvSpPr>
            <p:cNvPr id="86019" name="Rectangle 3"/>
            <p:cNvSpPr>
              <a:spLocks noChangeArrowheads="1"/>
            </p:cNvSpPr>
            <p:nvPr/>
          </p:nvSpPr>
          <p:spPr bwMode="auto">
            <a:xfrm>
              <a:off x="0" y="0"/>
              <a:ext cx="910" cy="4320"/>
            </a:xfrm>
            <a:prstGeom prst="rect">
              <a:avLst/>
            </a:prstGeom>
            <a:gradFill rotWithShape="0">
              <a:gsLst>
                <a:gs pos="0">
                  <a:schemeClr val="bg1"/>
                </a:gs>
                <a:gs pos="100000">
                  <a:schemeClr val="accent1"/>
                </a:gs>
              </a:gsLst>
              <a:lin ang="5400000" scaled="1"/>
            </a:gradFill>
            <a:ln w="9525">
              <a:noFill/>
              <a:miter lim="800000"/>
              <a:headEnd/>
              <a:tailEnd/>
            </a:ln>
            <a:effectLst/>
          </p:spPr>
          <p:txBody>
            <a:bodyPr/>
            <a:lstStyle/>
            <a:p>
              <a:endParaRPr lang="ru-RU"/>
            </a:p>
          </p:txBody>
        </p:sp>
        <p:grpSp>
          <p:nvGrpSpPr>
            <p:cNvPr id="86020" name="Group 4"/>
            <p:cNvGrpSpPr>
              <a:grpSpLocks/>
            </p:cNvGrpSpPr>
            <p:nvPr/>
          </p:nvGrpSpPr>
          <p:grpSpPr bwMode="auto">
            <a:xfrm>
              <a:off x="381" y="2280"/>
              <a:ext cx="5369" cy="48"/>
              <a:chOff x="381" y="2280"/>
              <a:chExt cx="5369" cy="48"/>
            </a:xfrm>
          </p:grpSpPr>
          <p:sp>
            <p:nvSpPr>
              <p:cNvPr id="86021" name="Line 5"/>
              <p:cNvSpPr>
                <a:spLocks noChangeShapeType="1"/>
              </p:cNvSpPr>
              <p:nvPr/>
            </p:nvSpPr>
            <p:spPr bwMode="auto">
              <a:xfrm>
                <a:off x="381" y="2328"/>
                <a:ext cx="5369" cy="0"/>
              </a:xfrm>
              <a:prstGeom prst="line">
                <a:avLst/>
              </a:prstGeom>
              <a:noFill/>
              <a:ln w="25400" cap="sq">
                <a:solidFill>
                  <a:schemeClr val="hlink"/>
                </a:solidFill>
                <a:round/>
                <a:headEnd type="none" w="sm" len="sm"/>
                <a:tailEnd type="none" w="sm" len="sm"/>
              </a:ln>
              <a:effectLst/>
            </p:spPr>
            <p:txBody>
              <a:bodyPr/>
              <a:lstStyle/>
              <a:p>
                <a:endParaRPr lang="ru-RU"/>
              </a:p>
            </p:txBody>
          </p:sp>
          <p:sp>
            <p:nvSpPr>
              <p:cNvPr id="86022" name="Line 6"/>
              <p:cNvSpPr>
                <a:spLocks noChangeShapeType="1"/>
              </p:cNvSpPr>
              <p:nvPr/>
            </p:nvSpPr>
            <p:spPr bwMode="auto">
              <a:xfrm>
                <a:off x="381" y="2280"/>
                <a:ext cx="5369" cy="0"/>
              </a:xfrm>
              <a:prstGeom prst="line">
                <a:avLst/>
              </a:prstGeom>
              <a:noFill/>
              <a:ln w="76200" cap="sq">
                <a:solidFill>
                  <a:schemeClr val="hlink"/>
                </a:solidFill>
                <a:round/>
                <a:headEnd type="none" w="sm" len="sm"/>
                <a:tailEnd type="none" w="sm" len="sm"/>
              </a:ln>
              <a:effectLst/>
            </p:spPr>
            <p:txBody>
              <a:bodyPr/>
              <a:lstStyle/>
              <a:p>
                <a:endParaRPr lang="ru-RU"/>
              </a:p>
            </p:txBody>
          </p:sp>
        </p:grpSp>
        <p:sp>
          <p:nvSpPr>
            <p:cNvPr id="86023" name="Rectangle 7"/>
            <p:cNvSpPr>
              <a:spLocks noChangeArrowheads="1"/>
            </p:cNvSpPr>
            <p:nvPr/>
          </p:nvSpPr>
          <p:spPr bwMode="auto">
            <a:xfrm>
              <a:off x="384" y="960"/>
              <a:ext cx="5375" cy="384"/>
            </a:xfrm>
            <a:prstGeom prst="rect">
              <a:avLst/>
            </a:prstGeom>
            <a:gradFill rotWithShape="0">
              <a:gsLst>
                <a:gs pos="0">
                  <a:schemeClr val="accent1"/>
                </a:gs>
                <a:gs pos="100000">
                  <a:schemeClr val="bg2"/>
                </a:gs>
              </a:gsLst>
              <a:lin ang="0" scaled="1"/>
            </a:gradFill>
            <a:ln w="9525">
              <a:noFill/>
              <a:miter lim="800000"/>
              <a:headEnd/>
              <a:tailEnd/>
            </a:ln>
            <a:effectLst/>
          </p:spPr>
          <p:txBody>
            <a:bodyPr/>
            <a:lstStyle/>
            <a:p>
              <a:endParaRPr lang="ru-RU"/>
            </a:p>
          </p:txBody>
        </p:sp>
      </p:grpSp>
      <p:sp>
        <p:nvSpPr>
          <p:cNvPr id="86024" name="Rectangle 8"/>
          <p:cNvSpPr>
            <a:spLocks noGrp="1" noChangeArrowheads="1"/>
          </p:cNvSpPr>
          <p:nvPr>
            <p:ph type="ctrTitle" sz="quarter"/>
          </p:nvPr>
        </p:nvSpPr>
        <p:spPr>
          <a:xfrm>
            <a:off x="685800" y="2286000"/>
            <a:ext cx="7772400" cy="1143000"/>
          </a:xfrm>
        </p:spPr>
        <p:txBody>
          <a:bodyPr anchor="ctr"/>
          <a:lstStyle>
            <a:lvl1pPr algn="ctr">
              <a:defRPr/>
            </a:lvl1pPr>
          </a:lstStyle>
          <a:p>
            <a:r>
              <a:rPr lang="ru-RU"/>
              <a:t>Образец заголовка</a:t>
            </a:r>
          </a:p>
        </p:txBody>
      </p:sp>
      <p:sp>
        <p:nvSpPr>
          <p:cNvPr id="86025" name="Rectangle 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86026" name="Rectangle 10"/>
          <p:cNvSpPr>
            <a:spLocks noGrp="1" noChangeArrowheads="1"/>
          </p:cNvSpPr>
          <p:nvPr>
            <p:ph type="ftr" sz="quarter" idx="3"/>
          </p:nvPr>
        </p:nvSpPr>
        <p:spPr/>
        <p:txBody>
          <a:bodyPr/>
          <a:lstStyle>
            <a:lvl1pPr>
              <a:defRPr/>
            </a:lvl1pPr>
          </a:lstStyle>
          <a:p>
            <a:endParaRPr lang="ru-RU"/>
          </a:p>
        </p:txBody>
      </p:sp>
      <p:sp>
        <p:nvSpPr>
          <p:cNvPr id="86027" name="Rectangle 11"/>
          <p:cNvSpPr>
            <a:spLocks noGrp="1" noChangeArrowheads="1"/>
          </p:cNvSpPr>
          <p:nvPr>
            <p:ph type="sldNum" sz="quarter" idx="4"/>
          </p:nvPr>
        </p:nvSpPr>
        <p:spPr/>
        <p:txBody>
          <a:bodyPr/>
          <a:lstStyle>
            <a:lvl1pPr>
              <a:defRPr/>
            </a:lvl1pPr>
          </a:lstStyle>
          <a:p>
            <a:fld id="{0B0E6CCC-360F-4ACB-A363-96022174DA41}" type="slidenum">
              <a:rPr lang="ru-RU"/>
              <a:pPr/>
              <a:t>‹#›</a:t>
            </a:fld>
            <a:endParaRPr lang="ru-RU"/>
          </a:p>
        </p:txBody>
      </p:sp>
      <p:sp>
        <p:nvSpPr>
          <p:cNvPr id="86028" name="Rectangle 12"/>
          <p:cNvSpPr>
            <a:spLocks noGrp="1" noChangeArrowheads="1"/>
          </p:cNvSpPr>
          <p:nvPr>
            <p:ph type="dt" sz="half" idx="2"/>
          </p:nvPr>
        </p:nvSpPr>
        <p:spPr/>
        <p:txBody>
          <a:bodyPr/>
          <a:lstStyle>
            <a:lvl1pPr>
              <a:defRPr/>
            </a:lvl1p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84901A47-7307-44E3-B81E-2DFE37A9D1CE}"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34188" y="266700"/>
            <a:ext cx="2081212" cy="5905500"/>
          </a:xfrm>
        </p:spPr>
        <p:txBody>
          <a:bodyPr vert="eaVert"/>
          <a:lstStyle/>
          <a:p>
            <a:r>
              <a:rPr lang="en-US"/>
              <a:t>Образец заголовка</a:t>
            </a:r>
            <a:endParaRPr lang="ru-RU"/>
          </a:p>
        </p:txBody>
      </p:sp>
      <p:sp>
        <p:nvSpPr>
          <p:cNvPr id="3" name="Вертикальный текст 2"/>
          <p:cNvSpPr>
            <a:spLocks noGrp="1"/>
          </p:cNvSpPr>
          <p:nvPr>
            <p:ph type="body" orient="vert" idx="1"/>
          </p:nvPr>
        </p:nvSpPr>
        <p:spPr>
          <a:xfrm>
            <a:off x="590550" y="266700"/>
            <a:ext cx="6091238" cy="5905500"/>
          </a:xfrm>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7B40BDD1-4C44-478C-A6FB-2E4AD752D16A}"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endParaRPr lang="ru-RU" sz="2400"/>
          </a:p>
        </p:txBody>
      </p:sp>
      <p:sp>
        <p:nvSpPr>
          <p:cNvPr id="94211"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endParaRPr lang="ru-RU" sz="2400"/>
          </a:p>
        </p:txBody>
      </p:sp>
      <p:sp>
        <p:nvSpPr>
          <p:cNvPr id="94212" name="Rectangle 4"/>
          <p:cNvSpPr>
            <a:spLocks noGrp="1" noChangeArrowheads="1"/>
          </p:cNvSpPr>
          <p:nvPr>
            <p:ph type="ctrTitle" sz="quarter"/>
          </p:nvPr>
        </p:nvSpPr>
        <p:spPr>
          <a:xfrm>
            <a:off x="685800" y="2286000"/>
            <a:ext cx="7772400" cy="1143000"/>
          </a:xfrm>
        </p:spPr>
        <p:txBody>
          <a:bodyPr/>
          <a:lstStyle>
            <a:lvl1pPr>
              <a:defRPr/>
            </a:lvl1pPr>
          </a:lstStyle>
          <a:p>
            <a:r>
              <a:rPr lang="ru-RU"/>
              <a:t>Образец заголовка</a:t>
            </a:r>
          </a:p>
        </p:txBody>
      </p:sp>
      <p:sp>
        <p:nvSpPr>
          <p:cNvPr id="9421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ru-RU"/>
              <a:t>Образец подзаголовка</a:t>
            </a:r>
          </a:p>
        </p:txBody>
      </p:sp>
      <p:sp>
        <p:nvSpPr>
          <p:cNvPr id="94214" name="Rectangle 6"/>
          <p:cNvSpPr>
            <a:spLocks noGrp="1" noChangeArrowheads="1"/>
          </p:cNvSpPr>
          <p:nvPr>
            <p:ph type="dt" sz="quarter" idx="2"/>
          </p:nvPr>
        </p:nvSpPr>
        <p:spPr/>
        <p:txBody>
          <a:bodyPr/>
          <a:lstStyle>
            <a:lvl1pPr>
              <a:defRPr/>
            </a:lvl1pPr>
          </a:lstStyle>
          <a:p>
            <a:endParaRPr lang="ru-RU"/>
          </a:p>
        </p:txBody>
      </p:sp>
      <p:sp>
        <p:nvSpPr>
          <p:cNvPr id="94215" name="Rectangle 7"/>
          <p:cNvSpPr>
            <a:spLocks noGrp="1" noChangeArrowheads="1"/>
          </p:cNvSpPr>
          <p:nvPr>
            <p:ph type="ftr" sz="quarter" idx="3"/>
          </p:nvPr>
        </p:nvSpPr>
        <p:spPr/>
        <p:txBody>
          <a:bodyPr/>
          <a:lstStyle>
            <a:lvl1pPr>
              <a:defRPr/>
            </a:lvl1pPr>
          </a:lstStyle>
          <a:p>
            <a:endParaRPr lang="ru-RU"/>
          </a:p>
        </p:txBody>
      </p:sp>
      <p:sp>
        <p:nvSpPr>
          <p:cNvPr id="94216" name="Rectangle 8"/>
          <p:cNvSpPr>
            <a:spLocks noGrp="1" noChangeArrowheads="1"/>
          </p:cNvSpPr>
          <p:nvPr>
            <p:ph type="sldNum" sz="quarter" idx="4"/>
          </p:nvPr>
        </p:nvSpPr>
        <p:spPr/>
        <p:txBody>
          <a:bodyPr/>
          <a:lstStyle>
            <a:lvl1pPr>
              <a:defRPr/>
            </a:lvl1pPr>
          </a:lstStyle>
          <a:p>
            <a:fld id="{8E983DB3-6DA9-436F-9767-7F0CE8490D0A}" type="slidenum">
              <a:rPr lang="ru-RU"/>
              <a:pPr/>
              <a:t>‹#›</a:t>
            </a:fld>
            <a:endParaRPr lang="ru-RU"/>
          </a:p>
        </p:txBody>
      </p:sp>
      <p:sp>
        <p:nvSpPr>
          <p:cNvPr id="94217" name="Rectangle 9"/>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lstStyle/>
          <a:p>
            <a:endParaRPr lang="ru-RU"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0335860-A25D-43C2-8A62-0ACD0CDBC875}"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B20C026-4F98-4CED-B37C-718BEC487C2C}"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7EC7F56-3207-4D3B-AC4C-EEA539113254}"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BBDFD709-C82D-4385-B04C-6DD5F610C866}"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193AB211-A43C-49AC-A39E-F1FADA510378}"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70B6558F-E742-496A-867E-A258536D93BB}"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n-US"/>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27F07DFD-5579-4724-A2AC-F576DFE83D58}"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F43A86B5-5D03-4A89-B3DE-FBA5327C4520}"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n-US"/>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F50D68B-0081-4994-8614-1B50AE84E638}"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1A77ACE-B6A8-4CE0-8B7B-445E752C4AA0}"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en-US"/>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612901D-A80E-4F92-B136-0C221348A1E8}" type="slidenum">
              <a:rPr lang="ru-RU"/>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en-US"/>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Мультимедиа 3"/>
          <p:cNvSpPr>
            <a:spLocks noGrp="1"/>
          </p:cNvSpPr>
          <p:nvPr>
            <p:ph type="media"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172200"/>
            <a:ext cx="1905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1722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172200"/>
            <a:ext cx="1905000" cy="457200"/>
          </a:xfrm>
        </p:spPr>
        <p:txBody>
          <a:bodyPr/>
          <a:lstStyle>
            <a:lvl1pPr>
              <a:defRPr/>
            </a:lvl1pPr>
          </a:lstStyle>
          <a:p>
            <a:fld id="{1B323910-CED2-4D8B-85CD-0DF5022526EC}" type="slidenum">
              <a:rPr lang="ru-RU"/>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568450" y="4454525"/>
            <a:ext cx="7573963" cy="952500"/>
          </a:xfrm>
          <a:prstGeom prst="rect">
            <a:avLst/>
          </a:prstGeom>
          <a:solidFill>
            <a:schemeClr val="bg2">
              <a:alpha val="50000"/>
            </a:schemeClr>
          </a:solidFill>
          <a:ln w="9525">
            <a:noFill/>
            <a:miter lim="800000"/>
            <a:headEnd/>
            <a:tailEnd/>
          </a:ln>
          <a:effectLst/>
        </p:spPr>
        <p:txBody>
          <a:bodyPr/>
          <a:lstStyle/>
          <a:p>
            <a:endParaRPr lang="ru-RU" sz="2400"/>
          </a:p>
        </p:txBody>
      </p:sp>
      <p:sp>
        <p:nvSpPr>
          <p:cNvPr id="103427" name="Rectangle 3"/>
          <p:cNvSpPr>
            <a:spLocks noChangeArrowheads="1"/>
          </p:cNvSpPr>
          <p:nvPr/>
        </p:nvSpPr>
        <p:spPr bwMode="auto">
          <a:xfrm>
            <a:off x="0" y="6415088"/>
            <a:ext cx="9142413" cy="441325"/>
          </a:xfrm>
          <a:prstGeom prst="rect">
            <a:avLst/>
          </a:prstGeom>
          <a:gradFill rotWithShape="0">
            <a:gsLst>
              <a:gs pos="0">
                <a:schemeClr val="folHlink"/>
              </a:gs>
              <a:gs pos="100000">
                <a:schemeClr val="bg1"/>
              </a:gs>
            </a:gsLst>
            <a:lin ang="0" scaled="1"/>
          </a:gradFill>
          <a:ln w="9525">
            <a:noFill/>
            <a:miter lim="800000"/>
            <a:headEnd/>
            <a:tailEnd/>
          </a:ln>
          <a:effectLst/>
        </p:spPr>
        <p:txBody>
          <a:bodyPr/>
          <a:lstStyle/>
          <a:p>
            <a:endParaRPr lang="ru-RU" sz="2400"/>
          </a:p>
        </p:txBody>
      </p:sp>
      <p:sp>
        <p:nvSpPr>
          <p:cNvPr id="103428" name="Freeform 4"/>
          <p:cNvSpPr>
            <a:spLocks/>
          </p:cNvSpPr>
          <p:nvPr/>
        </p:nvSpPr>
        <p:spPr bwMode="auto">
          <a:xfrm>
            <a:off x="7573963" y="5902325"/>
            <a:ext cx="1570037" cy="955675"/>
          </a:xfrm>
          <a:custGeom>
            <a:avLst/>
            <a:gdLst/>
            <a:ahLst/>
            <a:cxnLst>
              <a:cxn ang="0">
                <a:pos x="243" y="0"/>
              </a:cxn>
              <a:cxn ang="0">
                <a:pos x="988" y="346"/>
              </a:cxn>
              <a:cxn ang="0">
                <a:pos x="953" y="600"/>
              </a:cxn>
              <a:cxn ang="0">
                <a:pos x="0" y="601"/>
              </a:cxn>
              <a:cxn ang="0">
                <a:pos x="243" y="0"/>
              </a:cxn>
            </a:cxnLst>
            <a:rect l="0" t="0" r="r" b="b"/>
            <a:pathLst>
              <a:path w="989" h="602">
                <a:moveTo>
                  <a:pt x="243" y="0"/>
                </a:moveTo>
                <a:lnTo>
                  <a:pt x="988" y="346"/>
                </a:lnTo>
                <a:lnTo>
                  <a:pt x="953" y="600"/>
                </a:lnTo>
                <a:lnTo>
                  <a:pt x="0" y="601"/>
                </a:lnTo>
                <a:lnTo>
                  <a:pt x="243" y="0"/>
                </a:lnTo>
              </a:path>
            </a:pathLst>
          </a:custGeom>
          <a:solidFill>
            <a:schemeClr val="tx1">
              <a:alpha val="50000"/>
            </a:schemeClr>
          </a:solidFill>
          <a:ln w="9525">
            <a:noFill/>
            <a:round/>
            <a:headEnd type="none" w="sm" len="sm"/>
            <a:tailEnd type="none" w="sm" len="sm"/>
          </a:ln>
          <a:effectLst/>
        </p:spPr>
        <p:txBody>
          <a:bodyPr/>
          <a:lstStyle/>
          <a:p>
            <a:endParaRPr lang="ru-RU"/>
          </a:p>
        </p:txBody>
      </p:sp>
      <p:sp>
        <p:nvSpPr>
          <p:cNvPr id="103429" name="Freeform 5"/>
          <p:cNvSpPr>
            <a:spLocks/>
          </p:cNvSpPr>
          <p:nvPr/>
        </p:nvSpPr>
        <p:spPr bwMode="auto">
          <a:xfrm>
            <a:off x="7575550" y="6176963"/>
            <a:ext cx="1568450" cy="681037"/>
          </a:xfrm>
          <a:custGeom>
            <a:avLst/>
            <a:gdLst/>
            <a:ahLst/>
            <a:cxnLst>
              <a:cxn ang="0">
                <a:pos x="0" y="428"/>
              </a:cxn>
              <a:cxn ang="0">
                <a:pos x="427" y="0"/>
              </a:cxn>
              <a:cxn ang="0">
                <a:pos x="987" y="219"/>
              </a:cxn>
              <a:cxn ang="0">
                <a:pos x="987" y="428"/>
              </a:cxn>
              <a:cxn ang="0">
                <a:pos x="0" y="428"/>
              </a:cxn>
            </a:cxnLst>
            <a:rect l="0" t="0" r="r" b="b"/>
            <a:pathLst>
              <a:path w="988" h="429">
                <a:moveTo>
                  <a:pt x="0" y="428"/>
                </a:moveTo>
                <a:lnTo>
                  <a:pt x="427" y="0"/>
                </a:lnTo>
                <a:lnTo>
                  <a:pt x="987" y="219"/>
                </a:lnTo>
                <a:lnTo>
                  <a:pt x="987" y="428"/>
                </a:lnTo>
                <a:lnTo>
                  <a:pt x="0" y="428"/>
                </a:lnTo>
              </a:path>
            </a:pathLst>
          </a:custGeom>
          <a:solidFill>
            <a:schemeClr val="folHlink"/>
          </a:solidFill>
          <a:ln w="9525">
            <a:noFill/>
            <a:round/>
            <a:headEnd type="none" w="sm" len="sm"/>
            <a:tailEnd type="none" w="sm" len="sm"/>
          </a:ln>
          <a:effectLst/>
        </p:spPr>
        <p:txBody>
          <a:bodyPr/>
          <a:lstStyle/>
          <a:p>
            <a:endParaRPr lang="ru-RU"/>
          </a:p>
        </p:txBody>
      </p:sp>
      <p:sp>
        <p:nvSpPr>
          <p:cNvPr id="103430" name="Rectangle 6"/>
          <p:cNvSpPr>
            <a:spLocks noChangeArrowheads="1"/>
          </p:cNvSpPr>
          <p:nvPr/>
        </p:nvSpPr>
        <p:spPr bwMode="auto">
          <a:xfrm>
            <a:off x="0" y="0"/>
            <a:ext cx="9142413" cy="1295400"/>
          </a:xfrm>
          <a:prstGeom prst="rect">
            <a:avLst/>
          </a:prstGeom>
          <a:gradFill rotWithShape="0">
            <a:gsLst>
              <a:gs pos="0">
                <a:schemeClr val="folHlink"/>
              </a:gs>
              <a:gs pos="100000">
                <a:schemeClr val="bg1"/>
              </a:gs>
            </a:gsLst>
            <a:lin ang="0" scaled="1"/>
          </a:gradFill>
          <a:ln w="9525">
            <a:noFill/>
            <a:miter lim="800000"/>
            <a:headEnd/>
            <a:tailEnd/>
          </a:ln>
          <a:effectLst/>
        </p:spPr>
        <p:txBody>
          <a:bodyPr/>
          <a:lstStyle/>
          <a:p>
            <a:endParaRPr lang="ru-RU" sz="2400"/>
          </a:p>
        </p:txBody>
      </p:sp>
      <p:sp>
        <p:nvSpPr>
          <p:cNvPr id="103431" name="Freeform 7"/>
          <p:cNvSpPr>
            <a:spLocks/>
          </p:cNvSpPr>
          <p:nvPr/>
        </p:nvSpPr>
        <p:spPr bwMode="auto">
          <a:xfrm>
            <a:off x="0" y="0"/>
            <a:ext cx="2211388" cy="6858000"/>
          </a:xfrm>
          <a:custGeom>
            <a:avLst/>
            <a:gdLst/>
            <a:ahLst/>
            <a:cxnLst>
              <a:cxn ang="0">
                <a:pos x="0" y="0"/>
              </a:cxn>
              <a:cxn ang="0">
                <a:pos x="1392" y="240"/>
              </a:cxn>
              <a:cxn ang="0">
                <a:pos x="288" y="4319"/>
              </a:cxn>
              <a:cxn ang="0">
                <a:pos x="0" y="4319"/>
              </a:cxn>
              <a:cxn ang="0">
                <a:pos x="0" y="0"/>
              </a:cxn>
            </a:cxnLst>
            <a:rect l="0" t="0" r="r" b="b"/>
            <a:pathLst>
              <a:path w="1393" h="4320">
                <a:moveTo>
                  <a:pt x="0" y="0"/>
                </a:moveTo>
                <a:lnTo>
                  <a:pt x="1392" y="240"/>
                </a:lnTo>
                <a:lnTo>
                  <a:pt x="288" y="4319"/>
                </a:lnTo>
                <a:lnTo>
                  <a:pt x="0" y="4319"/>
                </a:lnTo>
                <a:lnTo>
                  <a:pt x="0" y="0"/>
                </a:lnTo>
              </a:path>
            </a:pathLst>
          </a:custGeom>
          <a:solidFill>
            <a:schemeClr val="tx1">
              <a:alpha val="50000"/>
            </a:schemeClr>
          </a:solidFill>
          <a:ln w="9525">
            <a:noFill/>
            <a:round/>
            <a:headEnd type="none" w="sm" len="sm"/>
            <a:tailEnd type="none" w="sm" len="sm"/>
          </a:ln>
          <a:effectLst/>
        </p:spPr>
        <p:txBody>
          <a:bodyPr/>
          <a:lstStyle/>
          <a:p>
            <a:endParaRPr lang="ru-RU"/>
          </a:p>
        </p:txBody>
      </p:sp>
      <p:sp>
        <p:nvSpPr>
          <p:cNvPr id="103432" name="Rectangle 8"/>
          <p:cNvSpPr>
            <a:spLocks noGrp="1" noChangeArrowheads="1"/>
          </p:cNvSpPr>
          <p:nvPr>
            <p:ph type="ctrTitle" sz="quarter"/>
          </p:nvPr>
        </p:nvSpPr>
        <p:spPr/>
        <p:txBody>
          <a:bodyPr/>
          <a:lstStyle>
            <a:lvl1pPr>
              <a:defRPr/>
            </a:lvl1pPr>
          </a:lstStyle>
          <a:p>
            <a:r>
              <a:rPr lang="ru-RU"/>
              <a:t>Образец заголовка</a:t>
            </a:r>
          </a:p>
        </p:txBody>
      </p:sp>
      <p:sp>
        <p:nvSpPr>
          <p:cNvPr id="103433" name="Freeform 9"/>
          <p:cNvSpPr>
            <a:spLocks/>
          </p:cNvSpPr>
          <p:nvPr/>
        </p:nvSpPr>
        <p:spPr bwMode="auto">
          <a:xfrm>
            <a:off x="3175" y="-15875"/>
            <a:ext cx="1522413" cy="6873875"/>
          </a:xfrm>
          <a:custGeom>
            <a:avLst/>
            <a:gdLst/>
            <a:ahLst/>
            <a:cxnLst>
              <a:cxn ang="0">
                <a:pos x="0" y="0"/>
              </a:cxn>
              <a:cxn ang="0">
                <a:pos x="958" y="346"/>
              </a:cxn>
              <a:cxn ang="0">
                <a:pos x="286" y="4329"/>
              </a:cxn>
              <a:cxn ang="0">
                <a:pos x="0" y="4329"/>
              </a:cxn>
              <a:cxn ang="0">
                <a:pos x="0" y="0"/>
              </a:cxn>
            </a:cxnLst>
            <a:rect l="0" t="0" r="r" b="b"/>
            <a:pathLst>
              <a:path w="959" h="4330">
                <a:moveTo>
                  <a:pt x="0" y="0"/>
                </a:moveTo>
                <a:lnTo>
                  <a:pt x="958" y="346"/>
                </a:lnTo>
                <a:lnTo>
                  <a:pt x="286" y="4329"/>
                </a:lnTo>
                <a:lnTo>
                  <a:pt x="0" y="4329"/>
                </a:lnTo>
                <a:lnTo>
                  <a:pt x="0" y="0"/>
                </a:lnTo>
              </a:path>
            </a:pathLst>
          </a:custGeom>
          <a:solidFill>
            <a:schemeClr val="folHlink"/>
          </a:solidFill>
          <a:ln w="9525">
            <a:noFill/>
            <a:round/>
            <a:headEnd type="none" w="sm" len="sm"/>
            <a:tailEnd type="none" w="sm" len="sm"/>
          </a:ln>
          <a:effectLst/>
        </p:spPr>
        <p:txBody>
          <a:bodyPr/>
          <a:lstStyle/>
          <a:p>
            <a:endParaRPr lang="ru-RU"/>
          </a:p>
        </p:txBody>
      </p:sp>
      <p:sp>
        <p:nvSpPr>
          <p:cNvPr id="103434" name="Rectangle 10"/>
          <p:cNvSpPr>
            <a:spLocks noGrp="1" noChangeArrowheads="1"/>
          </p:cNvSpPr>
          <p:nvPr>
            <p:ph type="sldNum" sz="quarter" idx="4"/>
          </p:nvPr>
        </p:nvSpPr>
        <p:spPr>
          <a:xfrm>
            <a:off x="7772400" y="6415088"/>
            <a:ext cx="1371600" cy="423862"/>
          </a:xfrm>
        </p:spPr>
        <p:txBody>
          <a:bodyPr/>
          <a:lstStyle>
            <a:lvl1pPr>
              <a:defRPr/>
            </a:lvl1pPr>
          </a:lstStyle>
          <a:p>
            <a:fld id="{08D52ABD-BDCC-492A-9C28-4228546A606A}" type="slidenum">
              <a:rPr lang="ru-RU"/>
              <a:pPr/>
              <a:t>‹#›</a:t>
            </a:fld>
            <a:endParaRPr lang="ru-RU"/>
          </a:p>
        </p:txBody>
      </p:sp>
      <p:sp>
        <p:nvSpPr>
          <p:cNvPr id="103435" name="Rectangle 11"/>
          <p:cNvSpPr>
            <a:spLocks noGrp="1" noChangeArrowheads="1"/>
          </p:cNvSpPr>
          <p:nvPr>
            <p:ph type="ftr" sz="quarter" idx="3"/>
          </p:nvPr>
        </p:nvSpPr>
        <p:spPr/>
        <p:txBody>
          <a:bodyPr/>
          <a:lstStyle>
            <a:lvl1pPr>
              <a:defRPr/>
            </a:lvl1pPr>
          </a:lstStyle>
          <a:p>
            <a:endParaRPr lang="ru-RU"/>
          </a:p>
        </p:txBody>
      </p:sp>
      <p:sp>
        <p:nvSpPr>
          <p:cNvPr id="103436" name="Rectangle 12"/>
          <p:cNvSpPr>
            <a:spLocks noGrp="1" noChangeArrowheads="1"/>
          </p:cNvSpPr>
          <p:nvPr>
            <p:ph type="dt" sz="quarter" idx="2"/>
          </p:nvPr>
        </p:nvSpPr>
        <p:spPr/>
        <p:txBody>
          <a:bodyPr/>
          <a:lstStyle>
            <a:lvl1pPr>
              <a:defRPr/>
            </a:lvl1pPr>
          </a:lstStyle>
          <a:p>
            <a:endParaRPr lang="ru-RU"/>
          </a:p>
        </p:txBody>
      </p:sp>
      <p:sp>
        <p:nvSpPr>
          <p:cNvPr id="103437" name="Rectangle 13"/>
          <p:cNvSpPr>
            <a:spLocks noGrp="1" noChangeArrowheads="1"/>
          </p:cNvSpPr>
          <p:nvPr>
            <p:ph type="subTitle" sz="quarter" idx="1"/>
          </p:nvPr>
        </p:nvSpPr>
        <p:spPr>
          <a:xfrm>
            <a:off x="1600200" y="4495800"/>
            <a:ext cx="6781800" cy="914400"/>
          </a:xfrm>
          <a:ln w="12700" cap="sq">
            <a:headEnd type="none" w="sm" len="sm"/>
            <a:tailEnd type="none" w="sm" len="sm"/>
          </a:ln>
        </p:spPr>
        <p:txBody>
          <a:bodyPr lIns="91440" tIns="45720" rIns="91440" bIns="45720" anchor="ctr"/>
          <a:lstStyle>
            <a:lvl1pPr marL="0" indent="0">
              <a:buFont typeface="Wingdings" pitchFamily="2" charset="2"/>
              <a:buNone/>
              <a:defRPr sz="2800"/>
            </a:lvl1pPr>
          </a:lstStyle>
          <a:p>
            <a:r>
              <a:rPr lang="ru-RU"/>
              <a:t>Образец подзаголовка</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006AF54-08FB-4364-B566-8A119EB46E73}" type="slidenum">
              <a:rPr lang="ru-RU"/>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92E7FC3-3A79-4AE3-BE49-7B9B696CB6A9}" type="slidenum">
              <a:rPr lang="ru-RU"/>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sz="half" idx="1"/>
          </p:nvPr>
        </p:nvSpPr>
        <p:spPr>
          <a:xfrm>
            <a:off x="2209800" y="1927225"/>
            <a:ext cx="3311525" cy="415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5673725" y="1927225"/>
            <a:ext cx="3311525" cy="415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6FB626D9-5D0B-403B-89F5-B3CA3B1CECA0}" type="slidenum">
              <a:rPr lang="ru-RU"/>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91594B5A-4978-42E1-A10E-D0F8E8DB6017}" type="slidenum">
              <a:rPr lang="ru-RU"/>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1431BE8B-6EC7-48AA-94BA-71F90CDF135C}"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Образец текста</a:t>
            </a:r>
          </a:p>
        </p:txBody>
      </p:sp>
      <p:sp>
        <p:nvSpPr>
          <p:cNvPr id="4" name="Нижний колонтитул 3"/>
          <p:cNvSpPr>
            <a:spLocks noGrp="1"/>
          </p:cNvSpPr>
          <p:nvPr>
            <p:ph type="ftr" sz="quarter" idx="10"/>
          </p:nvPr>
        </p:nvSpPr>
        <p:spPr/>
        <p:txBody>
          <a:bodyPr/>
          <a:lstStyle>
            <a:lvl1pPr>
              <a:defRPr/>
            </a:lvl1pPr>
          </a:lstStyle>
          <a:p>
            <a:endParaRPr lang="ru-RU"/>
          </a:p>
        </p:txBody>
      </p:sp>
      <p:sp>
        <p:nvSpPr>
          <p:cNvPr id="5" name="Номер слайда 4"/>
          <p:cNvSpPr>
            <a:spLocks noGrp="1"/>
          </p:cNvSpPr>
          <p:nvPr>
            <p:ph type="sldNum" sz="quarter" idx="11"/>
          </p:nvPr>
        </p:nvSpPr>
        <p:spPr/>
        <p:txBody>
          <a:bodyPr/>
          <a:lstStyle>
            <a:lvl1pPr>
              <a:defRPr/>
            </a:lvl1pPr>
          </a:lstStyle>
          <a:p>
            <a:fld id="{AF001D0A-3756-4F24-9562-B680F40A4181}" type="slidenum">
              <a:rPr lang="ru-RU"/>
              <a:pPr/>
              <a:t>‹#›</a:t>
            </a:fld>
            <a:endParaRPr lang="ru-RU"/>
          </a:p>
        </p:txBody>
      </p:sp>
      <p:sp>
        <p:nvSpPr>
          <p:cNvPr id="6" name="Дата 5"/>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897ECC88-7664-4C16-B080-7F692DE6058E}" type="slidenum">
              <a:rPr lang="ru-RU"/>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en-US"/>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2EE771A-ECAF-4067-BB90-F2C0E1B8047F}" type="slidenum">
              <a:rPr lang="ru-RU"/>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en-US"/>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3649F3CB-7D85-4CEB-90BC-A0B7F6ABCEA8}" type="slidenum">
              <a:rPr lang="ru-RU"/>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EC53975-1858-4213-9A6A-C94C629288BA}" type="slidenum">
              <a:rPr lang="ru-RU"/>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69163" y="0"/>
            <a:ext cx="1716087" cy="6078538"/>
          </a:xfrm>
        </p:spPr>
        <p:txBody>
          <a:bodyPr vert="eaVert"/>
          <a:lstStyle/>
          <a:p>
            <a:r>
              <a:rPr lang="en-US"/>
              <a:t>Образец заголовка</a:t>
            </a:r>
            <a:endParaRPr lang="ru-RU"/>
          </a:p>
        </p:txBody>
      </p:sp>
      <p:sp>
        <p:nvSpPr>
          <p:cNvPr id="3" name="Вертикальный текст 2"/>
          <p:cNvSpPr>
            <a:spLocks noGrp="1"/>
          </p:cNvSpPr>
          <p:nvPr>
            <p:ph type="body" orient="vert" idx="1"/>
          </p:nvPr>
        </p:nvSpPr>
        <p:spPr>
          <a:xfrm>
            <a:off x="2117725" y="0"/>
            <a:ext cx="4999038" cy="6078538"/>
          </a:xfrm>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2159323-F547-475B-ABC9-471486D5C2B0}"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sz="half" idx="1"/>
          </p:nvPr>
        </p:nvSpPr>
        <p:spPr>
          <a:xfrm>
            <a:off x="1143000" y="1790700"/>
            <a:ext cx="3810000"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5105400" y="1790700"/>
            <a:ext cx="3810000"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8FB65687-D36E-4715-B8FE-EED4EE3B0DA8}"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Нижний колонтитул 6"/>
          <p:cNvSpPr>
            <a:spLocks noGrp="1"/>
          </p:cNvSpPr>
          <p:nvPr>
            <p:ph type="ftr" sz="quarter" idx="10"/>
          </p:nvPr>
        </p:nvSpPr>
        <p:spPr/>
        <p:txBody>
          <a:bodyPr/>
          <a:lstStyle>
            <a:lvl1pPr>
              <a:defRPr/>
            </a:lvl1pPr>
          </a:lstStyle>
          <a:p>
            <a:endParaRPr lang="ru-RU"/>
          </a:p>
        </p:txBody>
      </p:sp>
      <p:sp>
        <p:nvSpPr>
          <p:cNvPr id="8" name="Номер слайда 7"/>
          <p:cNvSpPr>
            <a:spLocks noGrp="1"/>
          </p:cNvSpPr>
          <p:nvPr>
            <p:ph type="sldNum" sz="quarter" idx="11"/>
          </p:nvPr>
        </p:nvSpPr>
        <p:spPr/>
        <p:txBody>
          <a:bodyPr/>
          <a:lstStyle>
            <a:lvl1pPr>
              <a:defRPr/>
            </a:lvl1pPr>
          </a:lstStyle>
          <a:p>
            <a:fld id="{BE14FA27-CC83-4DC2-AD08-1E26413C381B}" type="slidenum">
              <a:rPr lang="ru-RU"/>
              <a:pPr/>
              <a:t>‹#›</a:t>
            </a:fld>
            <a:endParaRPr lang="ru-RU"/>
          </a:p>
        </p:txBody>
      </p:sp>
      <p:sp>
        <p:nvSpPr>
          <p:cNvPr id="9" name="Дата 8"/>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Нижний колонтитул 2"/>
          <p:cNvSpPr>
            <a:spLocks noGrp="1"/>
          </p:cNvSpPr>
          <p:nvPr>
            <p:ph type="ftr" sz="quarter" idx="10"/>
          </p:nvPr>
        </p:nvSpPr>
        <p:spPr/>
        <p:txBody>
          <a:bodyPr/>
          <a:lstStyle>
            <a:lvl1pPr>
              <a:defRPr/>
            </a:lvl1pPr>
          </a:lstStyle>
          <a:p>
            <a:endParaRPr lang="ru-RU"/>
          </a:p>
        </p:txBody>
      </p:sp>
      <p:sp>
        <p:nvSpPr>
          <p:cNvPr id="4" name="Номер слайда 3"/>
          <p:cNvSpPr>
            <a:spLocks noGrp="1"/>
          </p:cNvSpPr>
          <p:nvPr>
            <p:ph type="sldNum" sz="quarter" idx="11"/>
          </p:nvPr>
        </p:nvSpPr>
        <p:spPr/>
        <p:txBody>
          <a:bodyPr/>
          <a:lstStyle>
            <a:lvl1pPr>
              <a:defRPr/>
            </a:lvl1pPr>
          </a:lstStyle>
          <a:p>
            <a:fld id="{7927E8E7-1881-4099-8467-E79FFE17809D}" type="slidenum">
              <a:rPr lang="ru-RU"/>
              <a:pPr/>
              <a:t>‹#›</a:t>
            </a:fld>
            <a:endParaRPr lang="ru-RU"/>
          </a:p>
        </p:txBody>
      </p:sp>
      <p:sp>
        <p:nvSpPr>
          <p:cNvPr id="5" name="Дата 4"/>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endParaRPr lang="ru-RU"/>
          </a:p>
        </p:txBody>
      </p:sp>
      <p:sp>
        <p:nvSpPr>
          <p:cNvPr id="3" name="Номер слайда 2"/>
          <p:cNvSpPr>
            <a:spLocks noGrp="1"/>
          </p:cNvSpPr>
          <p:nvPr>
            <p:ph type="sldNum" sz="quarter" idx="11"/>
          </p:nvPr>
        </p:nvSpPr>
        <p:spPr/>
        <p:txBody>
          <a:bodyPr/>
          <a:lstStyle>
            <a:lvl1pPr>
              <a:defRPr/>
            </a:lvl1pPr>
          </a:lstStyle>
          <a:p>
            <a:fld id="{9A954EEB-C6EF-4480-BC2F-58A4D3885465}" type="slidenum">
              <a:rPr lang="ru-RU"/>
              <a:pPr/>
              <a:t>‹#›</a:t>
            </a:fld>
            <a:endParaRPr lang="ru-RU"/>
          </a:p>
        </p:txBody>
      </p:sp>
      <p:sp>
        <p:nvSpPr>
          <p:cNvPr id="4" name="Дата 3"/>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en-US"/>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42A51AA6-308F-4EDF-8701-EEEAB74B7BEC}"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en-US"/>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Нижний колонтитул 4"/>
          <p:cNvSpPr>
            <a:spLocks noGrp="1"/>
          </p:cNvSpPr>
          <p:nvPr>
            <p:ph type="ftr" sz="quarter" idx="10"/>
          </p:nvPr>
        </p:nvSpPr>
        <p:spPr/>
        <p:txBody>
          <a:bodyPr/>
          <a:lstStyle>
            <a:lvl1pPr>
              <a:defRPr/>
            </a:lvl1pPr>
          </a:lstStyle>
          <a:p>
            <a:endParaRPr lang="ru-RU"/>
          </a:p>
        </p:txBody>
      </p:sp>
      <p:sp>
        <p:nvSpPr>
          <p:cNvPr id="6" name="Номер слайда 5"/>
          <p:cNvSpPr>
            <a:spLocks noGrp="1"/>
          </p:cNvSpPr>
          <p:nvPr>
            <p:ph type="sldNum" sz="quarter" idx="11"/>
          </p:nvPr>
        </p:nvSpPr>
        <p:spPr/>
        <p:txBody>
          <a:bodyPr/>
          <a:lstStyle>
            <a:lvl1pPr>
              <a:defRPr/>
            </a:lvl1pPr>
          </a:lstStyle>
          <a:p>
            <a:fld id="{79DA2A49-2510-44E0-BBDB-1D8FAC4C1D9E}" type="slidenum">
              <a:rPr lang="ru-RU"/>
              <a:pPr/>
              <a:t>‹#›</a:t>
            </a:fld>
            <a:endParaRPr lang="ru-RU"/>
          </a:p>
        </p:txBody>
      </p:sp>
      <p:sp>
        <p:nvSpPr>
          <p:cNvPr id="7" name="Дата 6"/>
          <p:cNvSpPr>
            <a:spLocks noGrp="1"/>
          </p:cNvSpPr>
          <p:nvPr>
            <p:ph type="dt" sz="half" idx="12"/>
          </p:nvPr>
        </p:nvSpPr>
        <p:spPr/>
        <p:txBody>
          <a:bodyPr/>
          <a:lstStyle>
            <a:lvl1pPr>
              <a:defRPr/>
            </a:lvl1p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0"/>
            <a:ext cx="1444625" cy="6858000"/>
          </a:xfrm>
          <a:prstGeom prst="rect">
            <a:avLst/>
          </a:prstGeom>
          <a:gradFill rotWithShape="0">
            <a:gsLst>
              <a:gs pos="0">
                <a:schemeClr val="bg1"/>
              </a:gs>
              <a:gs pos="100000">
                <a:schemeClr val="accent1"/>
              </a:gs>
            </a:gsLst>
            <a:lin ang="5400000" scaled="1"/>
          </a:gradFill>
          <a:ln w="9525">
            <a:noFill/>
            <a:miter lim="800000"/>
            <a:headEnd/>
            <a:tailEnd/>
          </a:ln>
          <a:effectLst/>
        </p:spPr>
        <p:txBody>
          <a:bodyPr/>
          <a:lstStyle/>
          <a:p>
            <a:endParaRPr lang="ru-RU" sz="2400">
              <a:latin typeface="Arial" charset="0"/>
            </a:endParaRPr>
          </a:p>
        </p:txBody>
      </p:sp>
      <p:grpSp>
        <p:nvGrpSpPr>
          <p:cNvPr id="84995" name="Group 3"/>
          <p:cNvGrpSpPr>
            <a:grpSpLocks/>
          </p:cNvGrpSpPr>
          <p:nvPr/>
        </p:nvGrpSpPr>
        <p:grpSpPr bwMode="auto">
          <a:xfrm>
            <a:off x="620713" y="1447800"/>
            <a:ext cx="8523287" cy="76200"/>
            <a:chOff x="381" y="888"/>
            <a:chExt cx="5369" cy="48"/>
          </a:xfrm>
        </p:grpSpPr>
        <p:sp>
          <p:nvSpPr>
            <p:cNvPr id="84996" name="Line 4"/>
            <p:cNvSpPr>
              <a:spLocks noChangeShapeType="1"/>
            </p:cNvSpPr>
            <p:nvPr/>
          </p:nvSpPr>
          <p:spPr bwMode="auto">
            <a:xfrm>
              <a:off x="381" y="936"/>
              <a:ext cx="5369" cy="0"/>
            </a:xfrm>
            <a:prstGeom prst="line">
              <a:avLst/>
            </a:prstGeom>
            <a:noFill/>
            <a:ln w="25400" cap="sq">
              <a:solidFill>
                <a:schemeClr val="hlink"/>
              </a:solidFill>
              <a:round/>
              <a:headEnd type="none" w="sm" len="sm"/>
              <a:tailEnd type="none" w="sm" len="sm"/>
            </a:ln>
            <a:effectLst/>
          </p:spPr>
          <p:txBody>
            <a:bodyPr/>
            <a:lstStyle/>
            <a:p>
              <a:endParaRPr lang="ru-RU"/>
            </a:p>
          </p:txBody>
        </p:sp>
        <p:sp>
          <p:nvSpPr>
            <p:cNvPr id="84997" name="Line 5"/>
            <p:cNvSpPr>
              <a:spLocks noChangeShapeType="1"/>
            </p:cNvSpPr>
            <p:nvPr/>
          </p:nvSpPr>
          <p:spPr bwMode="auto">
            <a:xfrm>
              <a:off x="381" y="888"/>
              <a:ext cx="5369" cy="0"/>
            </a:xfrm>
            <a:prstGeom prst="line">
              <a:avLst/>
            </a:prstGeom>
            <a:noFill/>
            <a:ln w="76200" cap="sq">
              <a:solidFill>
                <a:schemeClr val="hlink"/>
              </a:solidFill>
              <a:round/>
              <a:headEnd type="none" w="sm" len="sm"/>
              <a:tailEnd type="none" w="sm" len="sm"/>
            </a:ln>
            <a:effectLst/>
          </p:spPr>
          <p:txBody>
            <a:bodyPr/>
            <a:lstStyle/>
            <a:p>
              <a:endParaRPr lang="ru-RU"/>
            </a:p>
          </p:txBody>
        </p:sp>
      </p:grpSp>
      <p:sp>
        <p:nvSpPr>
          <p:cNvPr id="84998" name="Rectangle 6"/>
          <p:cNvSpPr>
            <a:spLocks noGrp="1" noChangeArrowheads="1"/>
          </p:cNvSpPr>
          <p:nvPr>
            <p:ph type="title"/>
          </p:nvPr>
        </p:nvSpPr>
        <p:spPr bwMode="auto">
          <a:xfrm>
            <a:off x="590550" y="266700"/>
            <a:ext cx="8324850" cy="1104900"/>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b" anchorCtr="0" compatLnSpc="1">
            <a:prstTxWarp prst="textNoShape">
              <a:avLst/>
            </a:prstTxWarp>
          </a:bodyPr>
          <a:lstStyle/>
          <a:p>
            <a:pPr lvl="0"/>
            <a:r>
              <a:rPr lang="ru-RU" smtClean="0"/>
              <a:t>Образец заголовка</a:t>
            </a:r>
          </a:p>
        </p:txBody>
      </p:sp>
      <p:sp>
        <p:nvSpPr>
          <p:cNvPr id="84999" name="Rectangle 7"/>
          <p:cNvSpPr>
            <a:spLocks noGrp="1" noChangeArrowheads="1"/>
          </p:cNvSpPr>
          <p:nvPr>
            <p:ph type="body" idx="1"/>
          </p:nvPr>
        </p:nvSpPr>
        <p:spPr bwMode="auto">
          <a:xfrm>
            <a:off x="1143000" y="1790700"/>
            <a:ext cx="7772400" cy="43815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85000" name="Rectangle 8"/>
          <p:cNvSpPr>
            <a:spLocks noGrp="1" noChangeArrowheads="1"/>
          </p:cNvSpPr>
          <p:nvPr>
            <p:ph type="ftr" sz="quarter" idx="3"/>
          </p:nvPr>
        </p:nvSpPr>
        <p:spPr bwMode="auto">
          <a:xfrm>
            <a:off x="3276600" y="64008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kumimoji="0" sz="1400">
                <a:latin typeface="+mn-lt"/>
              </a:defRPr>
            </a:lvl1pPr>
          </a:lstStyle>
          <a:p>
            <a:endParaRPr lang="ru-RU"/>
          </a:p>
        </p:txBody>
      </p:sp>
      <p:sp>
        <p:nvSpPr>
          <p:cNvPr id="85001" name="Rectangle 9"/>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0" sz="1400">
                <a:latin typeface="+mn-lt"/>
              </a:defRPr>
            </a:lvl1pPr>
          </a:lstStyle>
          <a:p>
            <a:fld id="{8BD2D8AC-827D-4DA4-9B08-F9E311526C39}" type="slidenum">
              <a:rPr lang="ru-RU"/>
              <a:pPr/>
              <a:t>‹#›</a:t>
            </a:fld>
            <a:endParaRPr lang="ru-RU"/>
          </a:p>
        </p:txBody>
      </p:sp>
      <p:sp>
        <p:nvSpPr>
          <p:cNvPr id="85002" name="Rectangle 10"/>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kumimoji="0" sz="1400">
                <a:latin typeface="+mn-lt"/>
              </a:defRPr>
            </a:lvl1pPr>
          </a:lstStyle>
          <a:p>
            <a:endParaRPr lang="ru-RU"/>
          </a:p>
        </p:txBody>
      </p:sp>
    </p:spTree>
  </p:cSld>
  <p:clrMap bg1="dk2" tx1="lt1" bg2="dk1" tx2="lt2" accent1="accent1" accent2="accent2" accent3="accent3" accent4="accent4" accent5="accent5" accent6="accent6" hlink="hlink" folHlink="folHlink"/>
  <p:sldLayoutIdLst>
    <p:sldLayoutId id="2147483694"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Garamond" pitchFamily="18" charset="0"/>
        </a:defRPr>
      </a:lvl2pPr>
      <a:lvl3pPr algn="l" rtl="0" fontAlgn="base">
        <a:lnSpc>
          <a:spcPct val="80000"/>
        </a:lnSpc>
        <a:spcBef>
          <a:spcPct val="0"/>
        </a:spcBef>
        <a:spcAft>
          <a:spcPct val="0"/>
        </a:spcAft>
        <a:defRPr sz="4400">
          <a:solidFill>
            <a:schemeClr val="tx2"/>
          </a:solidFill>
          <a:latin typeface="Garamond" pitchFamily="18" charset="0"/>
        </a:defRPr>
      </a:lvl3pPr>
      <a:lvl4pPr algn="l" rtl="0" fontAlgn="base">
        <a:lnSpc>
          <a:spcPct val="80000"/>
        </a:lnSpc>
        <a:spcBef>
          <a:spcPct val="0"/>
        </a:spcBef>
        <a:spcAft>
          <a:spcPct val="0"/>
        </a:spcAft>
        <a:defRPr sz="4400">
          <a:solidFill>
            <a:schemeClr val="tx2"/>
          </a:solidFill>
          <a:latin typeface="Garamond" pitchFamily="18" charset="0"/>
        </a:defRPr>
      </a:lvl4pPr>
      <a:lvl5pPr algn="l" rtl="0" fontAlgn="base">
        <a:lnSpc>
          <a:spcPct val="80000"/>
        </a:lnSpc>
        <a:spcBef>
          <a:spcPct val="0"/>
        </a:spcBef>
        <a:spcAft>
          <a:spcPct val="0"/>
        </a:spcAft>
        <a:defRPr sz="4400">
          <a:solidFill>
            <a:schemeClr val="tx2"/>
          </a:solidFill>
          <a:latin typeface="Garamond" pitchFamily="18" charset="0"/>
        </a:defRPr>
      </a:lvl5pPr>
      <a:lvl6pPr marL="457200" algn="l" rtl="0" fontAlgn="base">
        <a:lnSpc>
          <a:spcPct val="80000"/>
        </a:lnSpc>
        <a:spcBef>
          <a:spcPct val="0"/>
        </a:spcBef>
        <a:spcAft>
          <a:spcPct val="0"/>
        </a:spcAft>
        <a:defRPr sz="4400">
          <a:solidFill>
            <a:schemeClr val="tx2"/>
          </a:solidFill>
          <a:latin typeface="Garamond" pitchFamily="18" charset="0"/>
        </a:defRPr>
      </a:lvl6pPr>
      <a:lvl7pPr marL="914400" algn="l" rtl="0" fontAlgn="base">
        <a:lnSpc>
          <a:spcPct val="80000"/>
        </a:lnSpc>
        <a:spcBef>
          <a:spcPct val="0"/>
        </a:spcBef>
        <a:spcAft>
          <a:spcPct val="0"/>
        </a:spcAft>
        <a:defRPr sz="4400">
          <a:solidFill>
            <a:schemeClr val="tx2"/>
          </a:solidFill>
          <a:latin typeface="Garamond" pitchFamily="18" charset="0"/>
        </a:defRPr>
      </a:lvl7pPr>
      <a:lvl8pPr marL="1371600" algn="l" rtl="0" fontAlgn="base">
        <a:lnSpc>
          <a:spcPct val="80000"/>
        </a:lnSpc>
        <a:spcBef>
          <a:spcPct val="0"/>
        </a:spcBef>
        <a:spcAft>
          <a:spcPct val="0"/>
        </a:spcAft>
        <a:defRPr sz="4400">
          <a:solidFill>
            <a:schemeClr val="tx2"/>
          </a:solidFill>
          <a:latin typeface="Garamond" pitchFamily="18" charset="0"/>
        </a:defRPr>
      </a:lvl8pPr>
      <a:lvl9pPr marL="1828800" algn="l" rtl="0" fontAlgn="base">
        <a:lnSpc>
          <a:spcPct val="80000"/>
        </a:lnSpc>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lr>
          <a:schemeClr val="tx2"/>
        </a:buClr>
        <a:buSzPct val="9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3200">
          <a:solidFill>
            <a:schemeClr val="tx1"/>
          </a:solidFill>
          <a:latin typeface="+mn-lt"/>
        </a:defRPr>
      </a:lvl2pPr>
      <a:lvl3pPr marL="1143000" indent="-228600" algn="l" rtl="0" fontAlgn="base">
        <a:spcBef>
          <a:spcPct val="20000"/>
        </a:spcBef>
        <a:spcAft>
          <a:spcPct val="0"/>
        </a:spcAft>
        <a:buClr>
          <a:schemeClr val="tx2"/>
        </a:buClr>
        <a:buSzPct val="75000"/>
        <a:buFont typeface="Wingdings" pitchFamily="2" charset="2"/>
        <a:buChar char="v"/>
        <a:defRPr sz="3200">
          <a:solidFill>
            <a:schemeClr val="tx1"/>
          </a:solidFill>
          <a:latin typeface="+mn-lt"/>
        </a:defRPr>
      </a:lvl3pPr>
      <a:lvl4pPr marL="1600200" indent="-228600" algn="l" rtl="0" fontAlgn="base">
        <a:spcBef>
          <a:spcPct val="20000"/>
        </a:spcBef>
        <a:spcAft>
          <a:spcPct val="0"/>
        </a:spcAft>
        <a:buClr>
          <a:schemeClr val="tx2"/>
        </a:buClr>
        <a:buChar char="–"/>
        <a:defRPr sz="3200">
          <a:solidFill>
            <a:schemeClr val="tx1"/>
          </a:solidFill>
          <a:latin typeface="+mn-lt"/>
        </a:defRPr>
      </a:lvl4pPr>
      <a:lvl5pPr marL="2057400" indent="-228600" algn="l" rtl="0" fontAlgn="base">
        <a:spcBef>
          <a:spcPct val="20000"/>
        </a:spcBef>
        <a:spcAft>
          <a:spcPct val="0"/>
        </a:spcAft>
        <a:buClr>
          <a:schemeClr val="tx2"/>
        </a:buClr>
        <a:buChar char="–"/>
        <a:defRPr sz="3200">
          <a:solidFill>
            <a:schemeClr val="tx1"/>
          </a:solidFill>
          <a:latin typeface="+mn-lt"/>
        </a:defRPr>
      </a:lvl5pPr>
      <a:lvl6pPr marL="2514600" indent="-228600" algn="l" rtl="0" fontAlgn="base">
        <a:spcBef>
          <a:spcPct val="20000"/>
        </a:spcBef>
        <a:spcAft>
          <a:spcPct val="0"/>
        </a:spcAft>
        <a:buClr>
          <a:schemeClr val="tx2"/>
        </a:buClr>
        <a:buChar char="–"/>
        <a:defRPr sz="3200">
          <a:solidFill>
            <a:schemeClr val="tx1"/>
          </a:solidFill>
          <a:latin typeface="+mn-lt"/>
        </a:defRPr>
      </a:lvl6pPr>
      <a:lvl7pPr marL="2971800" indent="-228600" algn="l" rtl="0" fontAlgn="base">
        <a:spcBef>
          <a:spcPct val="20000"/>
        </a:spcBef>
        <a:spcAft>
          <a:spcPct val="0"/>
        </a:spcAft>
        <a:buClr>
          <a:schemeClr val="tx2"/>
        </a:buClr>
        <a:buChar char="–"/>
        <a:defRPr sz="3200">
          <a:solidFill>
            <a:schemeClr val="tx1"/>
          </a:solidFill>
          <a:latin typeface="+mn-lt"/>
        </a:defRPr>
      </a:lvl7pPr>
      <a:lvl8pPr marL="3429000" indent="-228600" algn="l" rtl="0" fontAlgn="base">
        <a:spcBef>
          <a:spcPct val="20000"/>
        </a:spcBef>
        <a:spcAft>
          <a:spcPct val="0"/>
        </a:spcAft>
        <a:buClr>
          <a:schemeClr val="tx2"/>
        </a:buClr>
        <a:buChar char="–"/>
        <a:defRPr sz="3200">
          <a:solidFill>
            <a:schemeClr val="tx1"/>
          </a:solidFill>
          <a:latin typeface="+mn-lt"/>
        </a:defRPr>
      </a:lvl8pPr>
      <a:lvl9pPr marL="3886200" indent="-228600" algn="l" rtl="0" fontAlgn="base">
        <a:spcBef>
          <a:spcPct val="20000"/>
        </a:spcBef>
        <a:spcAft>
          <a:spcPct val="0"/>
        </a:spcAft>
        <a:buClr>
          <a:schemeClr val="tx2"/>
        </a:buClr>
        <a:buChar char="–"/>
        <a:defRPr sz="32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endParaRPr lang="ru-RU" sz="2400"/>
          </a:p>
        </p:txBody>
      </p:sp>
      <p:sp>
        <p:nvSpPr>
          <p:cNvPr id="93187" name="Rectangle 3"/>
          <p:cNvSpPr>
            <a:spLocks noChangeArrowheads="1"/>
          </p:cNvSpPr>
          <p:nvPr/>
        </p:nvSpPr>
        <p:spPr bwMode="auto">
          <a:xfrm>
            <a:off x="152400" y="1752600"/>
            <a:ext cx="4724400" cy="152400"/>
          </a:xfrm>
          <a:prstGeom prst="rect">
            <a:avLst/>
          </a:prstGeom>
          <a:solidFill>
            <a:schemeClr val="accent1">
              <a:alpha val="50000"/>
            </a:schemeClr>
          </a:solidFill>
          <a:ln w="9525">
            <a:noFill/>
            <a:miter lim="800000"/>
            <a:headEnd/>
            <a:tailEnd/>
          </a:ln>
          <a:effectLst/>
        </p:spPr>
        <p:txBody>
          <a:bodyPr/>
          <a:lstStyle/>
          <a:p>
            <a:endParaRPr lang="ru-RU" sz="2400"/>
          </a:p>
        </p:txBody>
      </p:sp>
      <p:sp>
        <p:nvSpPr>
          <p:cNvPr id="9318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endParaRPr lang="ru-RU" sz="2400"/>
          </a:p>
        </p:txBody>
      </p:sp>
      <p:sp>
        <p:nvSpPr>
          <p:cNvPr id="9318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endParaRPr lang="ru-RU" sz="2400"/>
          </a:p>
        </p:txBody>
      </p:sp>
      <p:sp>
        <p:nvSpPr>
          <p:cNvPr id="9319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ru-RU" smtClean="0"/>
              <a:t>Образец заголовка</a:t>
            </a:r>
          </a:p>
        </p:txBody>
      </p:sp>
      <p:sp>
        <p:nvSpPr>
          <p:cNvPr id="93191"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9319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kumimoji="0" sz="1400"/>
            </a:lvl1pPr>
          </a:lstStyle>
          <a:p>
            <a:endParaRPr lang="ru-RU"/>
          </a:p>
        </p:txBody>
      </p:sp>
      <p:sp>
        <p:nvSpPr>
          <p:cNvPr id="9319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kumimoji="0" sz="1400"/>
            </a:lvl1pPr>
          </a:lstStyle>
          <a:p>
            <a:endParaRPr lang="ru-RU"/>
          </a:p>
        </p:txBody>
      </p:sp>
      <p:sp>
        <p:nvSpPr>
          <p:cNvPr id="9319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0" sz="1400"/>
            </a:lvl1pPr>
          </a:lstStyle>
          <a:p>
            <a:fld id="{0FFC2BB5-EEE3-479D-8C9C-E9E52B303C12}" type="slidenum">
              <a:rPr lang="ru-RU"/>
              <a:pPr/>
              <a:t>‹#›</a:t>
            </a:fld>
            <a:endParaRPr lang="ru-RU"/>
          </a:p>
        </p:txBody>
      </p:sp>
    </p:spTree>
  </p:cSld>
  <p:clrMap bg1="dk2" tx1="lt1" bg2="dk1" tx2="lt2" accent1="accent1" accent2="accent2" accent3="accent3" accent4="accent4" accent5="accent5" accent6="accent6" hlink="hlink" folHlink="folHlink"/>
  <p:sldLayoutIdLst>
    <p:sldLayoutId id="2147483698"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33" r:id="rId12"/>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defRPr>
      </a:lvl2pPr>
      <a:lvl3pPr marL="1143000" indent="-228600" algn="l" rtl="0" fontAlgn="base">
        <a:spcBef>
          <a:spcPct val="20000"/>
        </a:spcBef>
        <a:spcAft>
          <a:spcPct val="0"/>
        </a:spcAft>
        <a:buClr>
          <a:schemeClr val="accent2"/>
        </a:buClr>
        <a:buChar char="•"/>
        <a:defRPr sz="2400" b="1">
          <a:solidFill>
            <a:schemeClr val="tx1"/>
          </a:solidFill>
          <a:latin typeface="+mn-lt"/>
        </a:defRPr>
      </a:lvl3pPr>
      <a:lvl4pPr marL="1600200" indent="-228600" algn="l" rtl="0" fontAlgn="base">
        <a:spcBef>
          <a:spcPct val="20000"/>
        </a:spcBef>
        <a:spcAft>
          <a:spcPct val="0"/>
        </a:spcAft>
        <a:buChar char="–"/>
        <a:defRPr sz="2000" b="1">
          <a:solidFill>
            <a:schemeClr val="tx1"/>
          </a:solidFill>
          <a:latin typeface="+mn-lt"/>
        </a:defRPr>
      </a:lvl4pPr>
      <a:lvl5pPr marL="2057400" indent="-228600" algn="l" rtl="0" fontAlgn="base">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6415088"/>
            <a:ext cx="9142413" cy="441325"/>
          </a:xfrm>
          <a:prstGeom prst="rect">
            <a:avLst/>
          </a:prstGeom>
          <a:gradFill rotWithShape="0">
            <a:gsLst>
              <a:gs pos="0">
                <a:schemeClr val="folHlink"/>
              </a:gs>
              <a:gs pos="100000">
                <a:schemeClr val="bg1"/>
              </a:gs>
            </a:gsLst>
            <a:lin ang="0" scaled="1"/>
          </a:gradFill>
          <a:ln w="9525">
            <a:noFill/>
            <a:miter lim="800000"/>
            <a:headEnd/>
            <a:tailEnd/>
          </a:ln>
          <a:effectLst/>
        </p:spPr>
        <p:txBody>
          <a:bodyPr/>
          <a:lstStyle/>
          <a:p>
            <a:endParaRPr lang="ru-RU" sz="2400"/>
          </a:p>
        </p:txBody>
      </p:sp>
      <p:sp>
        <p:nvSpPr>
          <p:cNvPr id="102403" name="Freeform 3"/>
          <p:cNvSpPr>
            <a:spLocks/>
          </p:cNvSpPr>
          <p:nvPr/>
        </p:nvSpPr>
        <p:spPr bwMode="auto">
          <a:xfrm>
            <a:off x="7573963" y="5902325"/>
            <a:ext cx="1570037" cy="955675"/>
          </a:xfrm>
          <a:custGeom>
            <a:avLst/>
            <a:gdLst/>
            <a:ahLst/>
            <a:cxnLst>
              <a:cxn ang="0">
                <a:pos x="243" y="0"/>
              </a:cxn>
              <a:cxn ang="0">
                <a:pos x="988" y="346"/>
              </a:cxn>
              <a:cxn ang="0">
                <a:pos x="953" y="600"/>
              </a:cxn>
              <a:cxn ang="0">
                <a:pos x="0" y="601"/>
              </a:cxn>
              <a:cxn ang="0">
                <a:pos x="243" y="0"/>
              </a:cxn>
            </a:cxnLst>
            <a:rect l="0" t="0" r="r" b="b"/>
            <a:pathLst>
              <a:path w="989" h="602">
                <a:moveTo>
                  <a:pt x="243" y="0"/>
                </a:moveTo>
                <a:lnTo>
                  <a:pt x="988" y="346"/>
                </a:lnTo>
                <a:lnTo>
                  <a:pt x="953" y="600"/>
                </a:lnTo>
                <a:lnTo>
                  <a:pt x="0" y="601"/>
                </a:lnTo>
                <a:lnTo>
                  <a:pt x="243" y="0"/>
                </a:lnTo>
              </a:path>
            </a:pathLst>
          </a:custGeom>
          <a:solidFill>
            <a:schemeClr val="tx1">
              <a:alpha val="50000"/>
            </a:schemeClr>
          </a:solidFill>
          <a:ln w="9525">
            <a:noFill/>
            <a:round/>
            <a:headEnd type="none" w="sm" len="sm"/>
            <a:tailEnd type="none" w="sm" len="sm"/>
          </a:ln>
          <a:effectLst/>
        </p:spPr>
        <p:txBody>
          <a:bodyPr/>
          <a:lstStyle/>
          <a:p>
            <a:endParaRPr lang="ru-RU"/>
          </a:p>
        </p:txBody>
      </p:sp>
      <p:sp>
        <p:nvSpPr>
          <p:cNvPr id="102404" name="Freeform 4"/>
          <p:cNvSpPr>
            <a:spLocks/>
          </p:cNvSpPr>
          <p:nvPr/>
        </p:nvSpPr>
        <p:spPr bwMode="auto">
          <a:xfrm>
            <a:off x="7575550" y="6176963"/>
            <a:ext cx="1568450" cy="681037"/>
          </a:xfrm>
          <a:custGeom>
            <a:avLst/>
            <a:gdLst/>
            <a:ahLst/>
            <a:cxnLst>
              <a:cxn ang="0">
                <a:pos x="0" y="428"/>
              </a:cxn>
              <a:cxn ang="0">
                <a:pos x="427" y="0"/>
              </a:cxn>
              <a:cxn ang="0">
                <a:pos x="987" y="219"/>
              </a:cxn>
              <a:cxn ang="0">
                <a:pos x="987" y="428"/>
              </a:cxn>
              <a:cxn ang="0">
                <a:pos x="0" y="428"/>
              </a:cxn>
            </a:cxnLst>
            <a:rect l="0" t="0" r="r" b="b"/>
            <a:pathLst>
              <a:path w="988" h="429">
                <a:moveTo>
                  <a:pt x="0" y="428"/>
                </a:moveTo>
                <a:lnTo>
                  <a:pt x="427" y="0"/>
                </a:lnTo>
                <a:lnTo>
                  <a:pt x="987" y="219"/>
                </a:lnTo>
                <a:lnTo>
                  <a:pt x="987" y="428"/>
                </a:lnTo>
                <a:lnTo>
                  <a:pt x="0" y="428"/>
                </a:lnTo>
              </a:path>
            </a:pathLst>
          </a:custGeom>
          <a:solidFill>
            <a:schemeClr val="folHlink"/>
          </a:solidFill>
          <a:ln w="9525" cap="flat" cmpd="sng">
            <a:noFill/>
            <a:prstDash val="solid"/>
            <a:round/>
            <a:headEnd type="none" w="sm" len="sm"/>
            <a:tailEnd type="none" w="sm" len="sm"/>
          </a:ln>
          <a:effectLst/>
        </p:spPr>
        <p:txBody>
          <a:bodyPr/>
          <a:lstStyle/>
          <a:p>
            <a:endParaRPr lang="ru-RU"/>
          </a:p>
        </p:txBody>
      </p:sp>
      <p:sp>
        <p:nvSpPr>
          <p:cNvPr id="102405" name="Rectangle 5"/>
          <p:cNvSpPr>
            <a:spLocks noChangeArrowheads="1"/>
          </p:cNvSpPr>
          <p:nvPr/>
        </p:nvSpPr>
        <p:spPr bwMode="auto">
          <a:xfrm>
            <a:off x="0" y="0"/>
            <a:ext cx="9142413" cy="1295400"/>
          </a:xfrm>
          <a:prstGeom prst="rect">
            <a:avLst/>
          </a:prstGeom>
          <a:gradFill rotWithShape="0">
            <a:gsLst>
              <a:gs pos="0">
                <a:schemeClr val="folHlink"/>
              </a:gs>
              <a:gs pos="100000">
                <a:schemeClr val="bg1"/>
              </a:gs>
            </a:gsLst>
            <a:lin ang="0" scaled="1"/>
          </a:gradFill>
          <a:ln w="9525">
            <a:noFill/>
            <a:miter lim="800000"/>
            <a:headEnd/>
            <a:tailEnd/>
          </a:ln>
          <a:effectLst/>
        </p:spPr>
        <p:txBody>
          <a:bodyPr/>
          <a:lstStyle/>
          <a:p>
            <a:endParaRPr lang="ru-RU" sz="2400"/>
          </a:p>
        </p:txBody>
      </p:sp>
      <p:sp>
        <p:nvSpPr>
          <p:cNvPr id="102406" name="Freeform 6"/>
          <p:cNvSpPr>
            <a:spLocks/>
          </p:cNvSpPr>
          <p:nvPr/>
        </p:nvSpPr>
        <p:spPr bwMode="auto">
          <a:xfrm>
            <a:off x="0" y="0"/>
            <a:ext cx="2211388" cy="6858000"/>
          </a:xfrm>
          <a:custGeom>
            <a:avLst/>
            <a:gdLst/>
            <a:ahLst/>
            <a:cxnLst>
              <a:cxn ang="0">
                <a:pos x="0" y="0"/>
              </a:cxn>
              <a:cxn ang="0">
                <a:pos x="1392" y="240"/>
              </a:cxn>
              <a:cxn ang="0">
                <a:pos x="288" y="4319"/>
              </a:cxn>
              <a:cxn ang="0">
                <a:pos x="0" y="4319"/>
              </a:cxn>
              <a:cxn ang="0">
                <a:pos x="0" y="0"/>
              </a:cxn>
            </a:cxnLst>
            <a:rect l="0" t="0" r="r" b="b"/>
            <a:pathLst>
              <a:path w="1393" h="4320">
                <a:moveTo>
                  <a:pt x="0" y="0"/>
                </a:moveTo>
                <a:lnTo>
                  <a:pt x="1392" y="240"/>
                </a:lnTo>
                <a:lnTo>
                  <a:pt x="288" y="4319"/>
                </a:lnTo>
                <a:lnTo>
                  <a:pt x="0" y="4319"/>
                </a:lnTo>
                <a:lnTo>
                  <a:pt x="0" y="0"/>
                </a:lnTo>
              </a:path>
            </a:pathLst>
          </a:custGeom>
          <a:solidFill>
            <a:schemeClr val="tx1">
              <a:alpha val="50000"/>
            </a:schemeClr>
          </a:solidFill>
          <a:ln w="9525">
            <a:noFill/>
            <a:round/>
            <a:headEnd type="none" w="sm" len="sm"/>
            <a:tailEnd type="none" w="sm" len="sm"/>
          </a:ln>
          <a:effectLst/>
        </p:spPr>
        <p:txBody>
          <a:bodyPr/>
          <a:lstStyle/>
          <a:p>
            <a:endParaRPr lang="ru-RU"/>
          </a:p>
        </p:txBody>
      </p:sp>
      <p:sp>
        <p:nvSpPr>
          <p:cNvPr id="102407" name="Rectangle 7"/>
          <p:cNvSpPr>
            <a:spLocks noGrp="1" noChangeArrowheads="1"/>
          </p:cNvSpPr>
          <p:nvPr>
            <p:ph type="dt" sz="half" idx="2"/>
          </p:nvPr>
        </p:nvSpPr>
        <p:spPr bwMode="auto">
          <a:xfrm>
            <a:off x="579438" y="6415088"/>
            <a:ext cx="1593850"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0" sz="1400"/>
            </a:lvl1pPr>
          </a:lstStyle>
          <a:p>
            <a:endParaRPr lang="ru-RU"/>
          </a:p>
        </p:txBody>
      </p:sp>
      <p:sp>
        <p:nvSpPr>
          <p:cNvPr id="102408" name="Rectangle 8"/>
          <p:cNvSpPr>
            <a:spLocks noGrp="1" noChangeArrowheads="1"/>
          </p:cNvSpPr>
          <p:nvPr>
            <p:ph type="ftr" sz="quarter" idx="3"/>
          </p:nvPr>
        </p:nvSpPr>
        <p:spPr bwMode="auto">
          <a:xfrm>
            <a:off x="2227263" y="6415088"/>
            <a:ext cx="5091112" cy="44132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0" sz="1400"/>
            </a:lvl1pPr>
          </a:lstStyle>
          <a:p>
            <a:endParaRPr lang="ru-RU"/>
          </a:p>
        </p:txBody>
      </p:sp>
      <p:sp>
        <p:nvSpPr>
          <p:cNvPr id="102409" name="Rectangle 9"/>
          <p:cNvSpPr>
            <a:spLocks noGrp="1" noChangeArrowheads="1"/>
          </p:cNvSpPr>
          <p:nvPr>
            <p:ph type="title"/>
          </p:nvPr>
        </p:nvSpPr>
        <p:spPr bwMode="auto">
          <a:xfrm>
            <a:off x="2117725" y="0"/>
            <a:ext cx="6867525" cy="1065213"/>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ru-RU" smtClean="0"/>
              <a:t>Образец заголовка</a:t>
            </a:r>
          </a:p>
        </p:txBody>
      </p:sp>
      <p:sp>
        <p:nvSpPr>
          <p:cNvPr id="102410" name="Freeform 10"/>
          <p:cNvSpPr>
            <a:spLocks/>
          </p:cNvSpPr>
          <p:nvPr/>
        </p:nvSpPr>
        <p:spPr bwMode="auto">
          <a:xfrm>
            <a:off x="0" y="-15875"/>
            <a:ext cx="1522413" cy="6873875"/>
          </a:xfrm>
          <a:custGeom>
            <a:avLst/>
            <a:gdLst/>
            <a:ahLst/>
            <a:cxnLst>
              <a:cxn ang="0">
                <a:pos x="0" y="0"/>
              </a:cxn>
              <a:cxn ang="0">
                <a:pos x="958" y="346"/>
              </a:cxn>
              <a:cxn ang="0">
                <a:pos x="286" y="4329"/>
              </a:cxn>
              <a:cxn ang="0">
                <a:pos x="0" y="4329"/>
              </a:cxn>
              <a:cxn ang="0">
                <a:pos x="0" y="0"/>
              </a:cxn>
            </a:cxnLst>
            <a:rect l="0" t="0" r="r" b="b"/>
            <a:pathLst>
              <a:path w="959" h="4330">
                <a:moveTo>
                  <a:pt x="0" y="0"/>
                </a:moveTo>
                <a:lnTo>
                  <a:pt x="958" y="346"/>
                </a:lnTo>
                <a:lnTo>
                  <a:pt x="286" y="4329"/>
                </a:lnTo>
                <a:lnTo>
                  <a:pt x="0" y="4329"/>
                </a:lnTo>
                <a:lnTo>
                  <a:pt x="0" y="0"/>
                </a:lnTo>
              </a:path>
            </a:pathLst>
          </a:custGeom>
          <a:solidFill>
            <a:schemeClr val="folHlink"/>
          </a:solidFill>
          <a:ln w="9525" cap="flat" cmpd="sng">
            <a:noFill/>
            <a:prstDash val="solid"/>
            <a:round/>
            <a:headEnd type="none" w="sm" len="sm"/>
            <a:tailEnd type="none" w="sm" len="sm"/>
          </a:ln>
          <a:effectLst/>
        </p:spPr>
        <p:txBody>
          <a:bodyPr/>
          <a:lstStyle/>
          <a:p>
            <a:endParaRPr lang="ru-RU"/>
          </a:p>
        </p:txBody>
      </p:sp>
      <p:sp>
        <p:nvSpPr>
          <p:cNvPr id="102411" name="Rectangle 11"/>
          <p:cNvSpPr>
            <a:spLocks noGrp="1" noChangeArrowheads="1"/>
          </p:cNvSpPr>
          <p:nvPr>
            <p:ph type="body" idx="1"/>
          </p:nvPr>
        </p:nvSpPr>
        <p:spPr bwMode="auto">
          <a:xfrm>
            <a:off x="2209800" y="1927225"/>
            <a:ext cx="6775450" cy="4151313"/>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412" name="Rectangle 12"/>
          <p:cNvSpPr>
            <a:spLocks noGrp="1" noChangeArrowheads="1"/>
          </p:cNvSpPr>
          <p:nvPr>
            <p:ph type="sldNum" sz="quarter" idx="4"/>
          </p:nvPr>
        </p:nvSpPr>
        <p:spPr bwMode="auto">
          <a:xfrm>
            <a:off x="7923213" y="6415088"/>
            <a:ext cx="969962" cy="42386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0" sz="1400"/>
            </a:lvl1pPr>
          </a:lstStyle>
          <a:p>
            <a:fld id="{E89E7296-9C12-403F-9782-C3E821388A6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70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lr>
          <a:schemeClr val="folHlink"/>
        </a:buClr>
        <a:buSzPct val="85000"/>
        <a:buFont typeface="Wingdings" pitchFamily="2" charset="2"/>
        <a:buChar char="u"/>
        <a:defRPr sz="24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85000"/>
        <a:buFont typeface="Wingdings" pitchFamily="2" charset="2"/>
        <a:buChar char="n"/>
        <a:defRPr sz="2000">
          <a:solidFill>
            <a:schemeClr val="tx1"/>
          </a:solidFill>
          <a:latin typeface="+mn-lt"/>
        </a:defRPr>
      </a:lvl2pPr>
      <a:lvl3pPr marL="1085850" indent="-228600" algn="l" rtl="0" fontAlgn="base">
        <a:spcBef>
          <a:spcPct val="20000"/>
        </a:spcBef>
        <a:spcAft>
          <a:spcPct val="0"/>
        </a:spcAft>
        <a:buClr>
          <a:schemeClr val="folHlink"/>
        </a:buClr>
        <a:buSzPct val="80000"/>
        <a:buFont typeface="Wingdings" pitchFamily="2" charset="2"/>
        <a:buChar char="l"/>
        <a:defRPr>
          <a:solidFill>
            <a:schemeClr val="tx1"/>
          </a:solidFill>
          <a:latin typeface="+mn-lt"/>
        </a:defRPr>
      </a:lvl3pPr>
      <a:lvl4pPr marL="1428750" indent="-228600" algn="l" rtl="0" fontAlgn="base">
        <a:spcBef>
          <a:spcPct val="20000"/>
        </a:spcBef>
        <a:spcAft>
          <a:spcPct val="0"/>
        </a:spcAft>
        <a:buClr>
          <a:schemeClr val="folHlink"/>
        </a:buClr>
        <a:buSzPct val="80000"/>
        <a:buFont typeface="Wingdings" pitchFamily="2" charset="2"/>
        <a:buChar char="n"/>
        <a:defRPr sz="1600">
          <a:solidFill>
            <a:schemeClr val="tx1"/>
          </a:solidFill>
          <a:latin typeface="+mn-lt"/>
        </a:defRPr>
      </a:lvl4pPr>
      <a:lvl5pPr marL="17716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5pPr>
      <a:lvl6pPr marL="22288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6pPr>
      <a:lvl7pPr marL="26860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7pPr>
      <a:lvl8pPr marL="31432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8pPr>
      <a:lvl9pPr marL="3600450" indent="-228600" algn="l" rtl="0" fontAlgn="base">
        <a:spcBef>
          <a:spcPct val="20000"/>
        </a:spcBef>
        <a:spcAft>
          <a:spcPct val="0"/>
        </a:spcAft>
        <a:buClr>
          <a:schemeClr val="folHlink"/>
        </a:buClr>
        <a:buSzPct val="70000"/>
        <a:buFont typeface="Wingdings" pitchFamily="2" charset="2"/>
        <a:buChar char="l"/>
        <a:defRPr sz="16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1979613" y="1557338"/>
            <a:ext cx="6156325" cy="2014537"/>
          </a:xfrm>
          <a:prstGeom prst="rect">
            <a:avLst/>
          </a:prstGeom>
        </p:spPr>
        <p:txBody>
          <a:bodyPr wrap="none" fromWordArt="1">
            <a:prstTxWarp prst="textDeflate">
              <a:avLst>
                <a:gd name="adj" fmla="val 708"/>
              </a:avLst>
            </a:prstTxWarp>
          </a:bodyPr>
          <a:lstStyle/>
          <a:p>
            <a:pPr algn="ctr"/>
            <a:r>
              <a:rPr lang="en-US" sz="3600" kern="10">
                <a:ln w="19050">
                  <a:solidFill>
                    <a:srgbClr val="FF3300"/>
                  </a:solidFill>
                  <a:round/>
                  <a:headEnd/>
                  <a:tailEnd/>
                </a:ln>
                <a:gradFill rotWithShape="1">
                  <a:gsLst>
                    <a:gs pos="0">
                      <a:srgbClr val="FFCC00"/>
                    </a:gs>
                    <a:gs pos="50000">
                      <a:srgbClr val="FFFF00"/>
                    </a:gs>
                    <a:gs pos="100000">
                      <a:srgbClr val="FFCC00"/>
                    </a:gs>
                  </a:gsLst>
                  <a:lin ang="5400000" scaled="1"/>
                </a:gradFill>
                <a:effectLst>
                  <a:prstShdw prst="shdw13" dist="119812" dir="12720323">
                    <a:srgbClr val="003399">
                      <a:alpha val="50000"/>
                    </a:srgbClr>
                  </a:prstShdw>
                </a:effectLst>
                <a:latin typeface="Impact"/>
              </a:rPr>
              <a:t>London </a:t>
            </a:r>
          </a:p>
          <a:p>
            <a:pPr algn="ctr"/>
            <a:endParaRPr lang="ru-RU" sz="3600" kern="10">
              <a:ln w="19050">
                <a:solidFill>
                  <a:srgbClr val="FF3300"/>
                </a:solidFill>
                <a:round/>
                <a:headEnd/>
                <a:tailEnd/>
              </a:ln>
              <a:gradFill rotWithShape="1">
                <a:gsLst>
                  <a:gs pos="0">
                    <a:srgbClr val="FFCC00"/>
                  </a:gs>
                  <a:gs pos="50000">
                    <a:srgbClr val="FFFF00"/>
                  </a:gs>
                  <a:gs pos="100000">
                    <a:srgbClr val="FFCC00"/>
                  </a:gs>
                </a:gsLst>
                <a:lin ang="5400000" scaled="1"/>
              </a:gradFill>
              <a:effectLst>
                <a:prstShdw prst="shdw13" dist="119812" dir="12720323">
                  <a:srgbClr val="003399">
                    <a:alpha val="50000"/>
                  </a:srgbClr>
                </a:prstShdw>
              </a:effectLst>
              <a:latin typeface="Impact"/>
            </a:endParaRPr>
          </a:p>
        </p:txBody>
      </p:sp>
      <p:pic>
        <p:nvPicPr>
          <p:cNvPr id="2058" name="Picture 10" descr="100_0613"/>
          <p:cNvPicPr>
            <a:picLocks noChangeAspect="1" noChangeArrowheads="1"/>
          </p:cNvPicPr>
          <p:nvPr/>
        </p:nvPicPr>
        <p:blipFill>
          <a:blip r:embed="rId2"/>
          <a:srcRect/>
          <a:stretch>
            <a:fillRect/>
          </a:stretch>
        </p:blipFill>
        <p:spPr bwMode="auto">
          <a:xfrm>
            <a:off x="1979613" y="2636838"/>
            <a:ext cx="5256212" cy="3779837"/>
          </a:xfrm>
          <a:prstGeom prst="rect">
            <a:avLst/>
          </a:prstGeom>
          <a:noFill/>
        </p:spPr>
      </p:pic>
      <p:sp>
        <p:nvSpPr>
          <p:cNvPr id="2059" name="AutoShape 11">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strVal val="#ppt_w*0.70"/>
                                          </p:val>
                                        </p:tav>
                                        <p:tav tm="100000">
                                          <p:val>
                                            <p:strVal val="#ppt_w"/>
                                          </p:val>
                                        </p:tav>
                                      </p:tavLst>
                                    </p:anim>
                                    <p:anim calcmode="lin" valueType="num">
                                      <p:cBhvr>
                                        <p:cTn id="8" dur="1000" fill="hold"/>
                                        <p:tgtEl>
                                          <p:spTgt spid="2052"/>
                                        </p:tgtEl>
                                        <p:attrNameLst>
                                          <p:attrName>ppt_h</p:attrName>
                                        </p:attrNameLst>
                                      </p:cBhvr>
                                      <p:tavLst>
                                        <p:tav tm="0">
                                          <p:val>
                                            <p:strVal val="#ppt_h"/>
                                          </p:val>
                                        </p:tav>
                                        <p:tav tm="100000">
                                          <p:val>
                                            <p:strVal val="#ppt_h"/>
                                          </p:val>
                                        </p:tav>
                                      </p:tavLst>
                                    </p:anim>
                                    <p:animEffect transition="in" filter="fade">
                                      <p:cBhvr>
                                        <p:cTn id="9"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26988"/>
            <a:ext cx="9144000" cy="1295401"/>
          </a:xfrm>
        </p:spPr>
        <p:txBody>
          <a:bodyPr/>
          <a:lstStyle/>
          <a:p>
            <a:pPr algn="ctr"/>
            <a:r>
              <a:rPr lang="en-US" sz="3600" b="1">
                <a:solidFill>
                  <a:schemeClr val="hlink"/>
                </a:solidFill>
                <a:latin typeface="Bookman Old Style" pitchFamily="18" charset="0"/>
              </a:rPr>
              <a:t>The Tower of London</a:t>
            </a:r>
            <a:r>
              <a:rPr lang="en-US" sz="3600" b="1">
                <a:solidFill>
                  <a:srgbClr val="FFFF00"/>
                </a:solidFill>
                <a:effectLst/>
                <a:latin typeface="Bookman Old Style" pitchFamily="18" charset="0"/>
              </a:rPr>
              <a:t/>
            </a:r>
            <a:br>
              <a:rPr lang="en-US" sz="3600" b="1">
                <a:solidFill>
                  <a:srgbClr val="FFFF00"/>
                </a:solidFill>
                <a:effectLst/>
                <a:latin typeface="Bookman Old Style" pitchFamily="18" charset="0"/>
              </a:rPr>
            </a:br>
            <a:endParaRPr lang="en-US" sz="2000"/>
          </a:p>
        </p:txBody>
      </p:sp>
      <p:sp>
        <p:nvSpPr>
          <p:cNvPr id="14341" name="Rectangle 5"/>
          <p:cNvSpPr>
            <a:spLocks noChangeArrowheads="1"/>
          </p:cNvSpPr>
          <p:nvPr/>
        </p:nvSpPr>
        <p:spPr bwMode="auto">
          <a:xfrm>
            <a:off x="250825" y="5310188"/>
            <a:ext cx="8893175" cy="1431925"/>
          </a:xfrm>
          <a:prstGeom prst="rect">
            <a:avLst/>
          </a:prstGeom>
          <a:noFill/>
          <a:ln w="9525">
            <a:noFill/>
            <a:miter lim="800000"/>
            <a:headEnd/>
            <a:tailEnd/>
          </a:ln>
          <a:effectLst/>
        </p:spPr>
        <p:txBody>
          <a:bodyPr>
            <a:spAutoFit/>
          </a:bodyPr>
          <a:lstStyle/>
          <a:p>
            <a:pPr algn="ctr"/>
            <a:r>
              <a:rPr kumimoji="0" lang="en-US" sz="2200" b="1" i="1">
                <a:latin typeface="Bookman Old Style" pitchFamily="18" charset="0"/>
              </a:rPr>
              <a:t>It used to be a fortress, then a royal residence, then a prison. Today it is a museum known for all sorts of unique collections. The guard of the Tower wears costumes of the Middle Ages.</a:t>
            </a:r>
            <a:endParaRPr kumimoji="0" lang="ru-RU" sz="2200" b="1" i="1">
              <a:latin typeface="Bookman Old Style" pitchFamily="18" charset="0"/>
            </a:endParaRPr>
          </a:p>
        </p:txBody>
      </p:sp>
      <p:sp>
        <p:nvSpPr>
          <p:cNvPr id="14345" name="AutoShape 9">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8)">
                                      <p:cBhvr>
                                        <p:cTn id="7" dur="1000"/>
                                        <p:tgtEl>
                                          <p:spTgt spid="1433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4341"/>
                                        </p:tgtEl>
                                        <p:attrNameLst>
                                          <p:attrName>style.visibility</p:attrName>
                                        </p:attrNameLst>
                                      </p:cBhvr>
                                      <p:to>
                                        <p:strVal val="visible"/>
                                      </p:to>
                                    </p:set>
                                    <p:animEffect transition="in" filter="strips(downLeft)">
                                      <p:cBhvr>
                                        <p:cTn id="10"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71438" y="260350"/>
            <a:ext cx="8893175" cy="849313"/>
          </a:xfrm>
        </p:spPr>
        <p:txBody>
          <a:bodyPr/>
          <a:lstStyle/>
          <a:p>
            <a:pPr algn="ctr"/>
            <a:r>
              <a:rPr lang="en-US" b="1">
                <a:solidFill>
                  <a:srgbClr val="FFFF00"/>
                </a:solidFill>
                <a:effectLst/>
                <a:latin typeface="Bookman Old Style" pitchFamily="18" charset="0"/>
              </a:rPr>
              <a:t>The Tower Bridge</a:t>
            </a:r>
            <a:br>
              <a:rPr lang="en-US" b="1">
                <a:solidFill>
                  <a:srgbClr val="FFFF00"/>
                </a:solidFill>
                <a:effectLst/>
                <a:latin typeface="Bookman Old Style" pitchFamily="18" charset="0"/>
              </a:rPr>
            </a:br>
            <a:endParaRPr lang="en-US" b="1" i="1">
              <a:solidFill>
                <a:schemeClr val="tx1"/>
              </a:solidFill>
              <a:latin typeface="Bookman Old Style" pitchFamily="18" charset="0"/>
            </a:endParaRPr>
          </a:p>
        </p:txBody>
      </p:sp>
      <p:sp>
        <p:nvSpPr>
          <p:cNvPr id="15366" name="Rectangle 6"/>
          <p:cNvSpPr>
            <a:spLocks noChangeArrowheads="1"/>
          </p:cNvSpPr>
          <p:nvPr/>
        </p:nvSpPr>
        <p:spPr bwMode="auto">
          <a:xfrm>
            <a:off x="250825" y="5876925"/>
            <a:ext cx="8642350" cy="822325"/>
          </a:xfrm>
          <a:prstGeom prst="rect">
            <a:avLst/>
          </a:prstGeom>
          <a:noFill/>
          <a:ln w="9525">
            <a:noFill/>
            <a:miter lim="800000"/>
            <a:headEnd/>
            <a:tailEnd/>
          </a:ln>
          <a:effectLst/>
        </p:spPr>
        <p:txBody>
          <a:bodyPr>
            <a:spAutoFit/>
          </a:bodyPr>
          <a:lstStyle/>
          <a:p>
            <a:pPr algn="ctr"/>
            <a:r>
              <a:rPr kumimoji="0" lang="en-US" sz="2400" b="1" i="1">
                <a:effectLst>
                  <a:outerShdw blurRad="38100" dist="38100" dir="2700000" algn="tl">
                    <a:srgbClr val="000000"/>
                  </a:outerShdw>
                </a:effectLst>
                <a:latin typeface="Bookman Old Style" pitchFamily="18" charset="0"/>
              </a:rPr>
              <a:t>is probably the most beautiful and famous bridge among many others which cross the river Thames.</a:t>
            </a:r>
            <a:endParaRPr kumimoji="0" lang="ru-RU" sz="2400" b="1" i="1">
              <a:effectLst>
                <a:outerShdw blurRad="38100" dist="38100" dir="2700000" algn="tl">
                  <a:srgbClr val="000000"/>
                </a:outerShdw>
              </a:effectLst>
              <a:latin typeface="Bookman Old Style" pitchFamily="18" charset="0"/>
            </a:endParaRPr>
          </a:p>
        </p:txBody>
      </p:sp>
      <p:sp>
        <p:nvSpPr>
          <p:cNvPr id="15370" name="AutoShape 10">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4)">
                                      <p:cBhvr>
                                        <p:cTn id="7" dur="1000"/>
                                        <p:tgtEl>
                                          <p:spTgt spid="1536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366"/>
                                        </p:tgtEl>
                                        <p:attrNameLst>
                                          <p:attrName>style.visibility</p:attrName>
                                        </p:attrNameLst>
                                      </p:cBhvr>
                                      <p:to>
                                        <p:strVal val="visible"/>
                                      </p:to>
                                    </p:set>
                                    <p:animEffect transition="in" filter="strips(downLeft)">
                                      <p:cBhvr>
                                        <p:cTn id="10" dur="2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333375"/>
            <a:ext cx="9144000" cy="647700"/>
          </a:xfrm>
        </p:spPr>
        <p:txBody>
          <a:bodyPr/>
          <a:lstStyle/>
          <a:p>
            <a:pPr algn="ctr"/>
            <a:r>
              <a:rPr lang="en-US" sz="3600" b="1">
                <a:solidFill>
                  <a:srgbClr val="FFFF00"/>
                </a:solidFill>
                <a:effectLst/>
                <a:latin typeface="Bookman Old Style" pitchFamily="18" charset="0"/>
              </a:rPr>
              <a:t>St. Paul’s Cathedral</a:t>
            </a:r>
            <a:br>
              <a:rPr lang="en-US" sz="3600" b="1">
                <a:solidFill>
                  <a:srgbClr val="FFFF00"/>
                </a:solidFill>
                <a:effectLst/>
                <a:latin typeface="Bookman Old Style" pitchFamily="18" charset="0"/>
              </a:rPr>
            </a:br>
            <a:endParaRPr lang="en-US" sz="2200" b="1" i="1">
              <a:solidFill>
                <a:schemeClr val="tx1"/>
              </a:solidFill>
              <a:effectLst/>
              <a:latin typeface="Bookman Old Style" pitchFamily="18" charset="0"/>
            </a:endParaRPr>
          </a:p>
        </p:txBody>
      </p:sp>
      <p:sp>
        <p:nvSpPr>
          <p:cNvPr id="16389" name="Rectangle 5"/>
          <p:cNvSpPr>
            <a:spLocks noChangeArrowheads="1"/>
          </p:cNvSpPr>
          <p:nvPr/>
        </p:nvSpPr>
        <p:spPr bwMode="auto">
          <a:xfrm>
            <a:off x="0" y="5305425"/>
            <a:ext cx="9144000" cy="1552575"/>
          </a:xfrm>
          <a:prstGeom prst="rect">
            <a:avLst/>
          </a:prstGeom>
          <a:noFill/>
          <a:ln w="9525">
            <a:noFill/>
            <a:miter lim="800000"/>
            <a:headEnd/>
            <a:tailEnd/>
          </a:ln>
          <a:effectLst/>
        </p:spPr>
        <p:txBody>
          <a:bodyPr>
            <a:spAutoFit/>
          </a:bodyPr>
          <a:lstStyle/>
          <a:p>
            <a:pPr algn="ctr"/>
            <a:r>
              <a:rPr kumimoji="0" lang="en-US" sz="2400" b="1" i="1">
                <a:solidFill>
                  <a:srgbClr val="FFFF00"/>
                </a:solidFill>
                <a:latin typeface="Bookman Old Style" pitchFamily="18" charset="0"/>
              </a:rPr>
              <a:t>is an outstanding masterpiece of a famous architect sir Christopher Wren. The architect is buried inside of it. These words are written on his grave: ”If you want to see his monument, look around”.</a:t>
            </a:r>
            <a:endParaRPr kumimoji="0" lang="ru-RU" sz="2400" b="1" i="1">
              <a:solidFill>
                <a:srgbClr val="FFFF00"/>
              </a:solidFill>
              <a:latin typeface="Bookman Old Style" pitchFamily="18" charset="0"/>
            </a:endParaRPr>
          </a:p>
        </p:txBody>
      </p:sp>
      <p:sp>
        <p:nvSpPr>
          <p:cNvPr id="16393" name="AutoShape 9">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Horizontal)">
                                      <p:cBhvr>
                                        <p:cTn id="7" dur="500"/>
                                        <p:tgtEl>
                                          <p:spTgt spid="1638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strips(downLeft)">
                                      <p:cBhvr>
                                        <p:cTn id="10"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971550" y="-171450"/>
            <a:ext cx="7632700" cy="1152525"/>
          </a:xfrm>
        </p:spPr>
        <p:txBody>
          <a:bodyPr/>
          <a:lstStyle/>
          <a:p>
            <a:pPr algn="ctr"/>
            <a:r>
              <a:rPr lang="en-US" sz="2200" b="1">
                <a:solidFill>
                  <a:srgbClr val="FFFF00"/>
                </a:solidFill>
                <a:latin typeface="Bookman Old Style" pitchFamily="18" charset="0"/>
              </a:rPr>
              <a:t>Madame Tussaud’s </a:t>
            </a:r>
            <a:r>
              <a:rPr lang="en-US" sz="2200" b="1" i="1">
                <a:solidFill>
                  <a:schemeClr val="tx1"/>
                </a:solidFill>
                <a:effectLst/>
                <a:latin typeface="Bookman Old Style" pitchFamily="18" charset="0"/>
              </a:rPr>
              <a:t>is the best-known and most visited waxwork exhibition in the world.</a:t>
            </a:r>
          </a:p>
        </p:txBody>
      </p:sp>
      <p:pic>
        <p:nvPicPr>
          <p:cNvPr id="17414" name="Picture 6" descr="PA211080"/>
          <p:cNvPicPr>
            <a:picLocks noChangeAspect="1" noChangeArrowheads="1"/>
          </p:cNvPicPr>
          <p:nvPr/>
        </p:nvPicPr>
        <p:blipFill>
          <a:blip r:embed="rId3"/>
          <a:srcRect/>
          <a:stretch>
            <a:fillRect/>
          </a:stretch>
        </p:blipFill>
        <p:spPr bwMode="auto">
          <a:xfrm>
            <a:off x="55563" y="765175"/>
            <a:ext cx="3436937" cy="4581525"/>
          </a:xfrm>
          <a:prstGeom prst="rect">
            <a:avLst/>
          </a:prstGeom>
          <a:noFill/>
        </p:spPr>
      </p:pic>
      <p:pic>
        <p:nvPicPr>
          <p:cNvPr id="17413" name="Picture 5" descr="PA211078"/>
          <p:cNvPicPr>
            <a:picLocks noChangeAspect="1" noChangeArrowheads="1"/>
          </p:cNvPicPr>
          <p:nvPr/>
        </p:nvPicPr>
        <p:blipFill>
          <a:blip r:embed="rId4"/>
          <a:srcRect/>
          <a:stretch>
            <a:fillRect/>
          </a:stretch>
        </p:blipFill>
        <p:spPr bwMode="auto">
          <a:xfrm>
            <a:off x="2185988" y="2924175"/>
            <a:ext cx="5194300" cy="3895725"/>
          </a:xfrm>
          <a:prstGeom prst="rect">
            <a:avLst/>
          </a:prstGeom>
          <a:noFill/>
        </p:spPr>
      </p:pic>
      <p:pic>
        <p:nvPicPr>
          <p:cNvPr id="17415" name="Picture 7" descr="PA211082"/>
          <p:cNvPicPr>
            <a:picLocks noChangeAspect="1" noChangeArrowheads="1"/>
          </p:cNvPicPr>
          <p:nvPr/>
        </p:nvPicPr>
        <p:blipFill>
          <a:blip r:embed="rId5"/>
          <a:srcRect/>
          <a:stretch>
            <a:fillRect/>
          </a:stretch>
        </p:blipFill>
        <p:spPr bwMode="auto">
          <a:xfrm>
            <a:off x="4741863" y="692150"/>
            <a:ext cx="4402137" cy="3300413"/>
          </a:xfrm>
          <a:prstGeom prst="rect">
            <a:avLst/>
          </a:prstGeom>
          <a:noFill/>
        </p:spPr>
      </p:pic>
      <p:sp>
        <p:nvSpPr>
          <p:cNvPr id="17419" name="AutoShape 11">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Horizontal)">
                                      <p:cBhvr>
                                        <p:cTn id="7" dur="500"/>
                                        <p:tgtEl>
                                          <p:spTgt spid="17410"/>
                                        </p:tgtEl>
                                      </p:cBhvr>
                                    </p:animEffect>
                                  </p:childTnLst>
                                </p:cTn>
                              </p:par>
                              <p:par>
                                <p:cTn id="8" presetID="51" presetClass="entr" presetSubtype="0"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fade">
                                      <p:cBhvr>
                                        <p:cTn id="10" dur="770" decel="100000"/>
                                        <p:tgtEl>
                                          <p:spTgt spid="17414"/>
                                        </p:tgtEl>
                                      </p:cBhvr>
                                    </p:animEffect>
                                    <p:animScale>
                                      <p:cBhvr>
                                        <p:cTn id="11" dur="770" decel="100000"/>
                                        <p:tgtEl>
                                          <p:spTgt spid="17414"/>
                                        </p:tgtEl>
                                      </p:cBhvr>
                                      <p:from x="10000" y="10000"/>
                                      <p:to x="200000" y="450000"/>
                                    </p:animScale>
                                    <p:animScale>
                                      <p:cBhvr>
                                        <p:cTn id="12" dur="1230" accel="100000" fill="hold">
                                          <p:stCondLst>
                                            <p:cond delay="770"/>
                                          </p:stCondLst>
                                        </p:cTn>
                                        <p:tgtEl>
                                          <p:spTgt spid="17414"/>
                                        </p:tgtEl>
                                      </p:cBhvr>
                                      <p:from x="200000" y="450000"/>
                                      <p:to x="100000" y="100000"/>
                                    </p:animScale>
                                    <p:set>
                                      <p:cBhvr>
                                        <p:cTn id="13" dur="770" fill="hold"/>
                                        <p:tgtEl>
                                          <p:spTgt spid="17414"/>
                                        </p:tgtEl>
                                        <p:attrNameLst>
                                          <p:attrName>ppt_x</p:attrName>
                                        </p:attrNameLst>
                                      </p:cBhvr>
                                      <p:to>
                                        <p:strVal val="(0.5)"/>
                                      </p:to>
                                    </p:set>
                                    <p:anim from="(0.5)" to="(#ppt_x)" calcmode="lin" valueType="num">
                                      <p:cBhvr>
                                        <p:cTn id="14" dur="1230" accel="100000" fill="hold">
                                          <p:stCondLst>
                                            <p:cond delay="770"/>
                                          </p:stCondLst>
                                        </p:cTn>
                                        <p:tgtEl>
                                          <p:spTgt spid="17414"/>
                                        </p:tgtEl>
                                        <p:attrNameLst>
                                          <p:attrName>ppt_x</p:attrName>
                                        </p:attrNameLst>
                                      </p:cBhvr>
                                    </p:anim>
                                    <p:set>
                                      <p:cBhvr>
                                        <p:cTn id="15" dur="770" fill="hold"/>
                                        <p:tgtEl>
                                          <p:spTgt spid="17414"/>
                                        </p:tgtEl>
                                        <p:attrNameLst>
                                          <p:attrName>ppt_y</p:attrName>
                                        </p:attrNameLst>
                                      </p:cBhvr>
                                      <p:to>
                                        <p:strVal val="(#ppt_y+0.4)"/>
                                      </p:to>
                                    </p:set>
                                    <p:anim from="(#ppt_y+0.4)" to="(#ppt_y)" calcmode="lin" valueType="num">
                                      <p:cBhvr>
                                        <p:cTn id="16" dur="1230" accel="100000" fill="hold">
                                          <p:stCondLst>
                                            <p:cond delay="770"/>
                                          </p:stCondLst>
                                        </p:cTn>
                                        <p:tgtEl>
                                          <p:spTgt spid="17414"/>
                                        </p:tgtEl>
                                        <p:attrNameLst>
                                          <p:attrName>ppt_y</p:attrName>
                                        </p:attrNameLst>
                                      </p:cBhvr>
                                    </p:anim>
                                  </p:childTnLst>
                                </p:cTn>
                              </p:par>
                              <p:par>
                                <p:cTn id="17" presetID="51" presetClass="entr" presetSubtype="0" fill="hold" nodeType="with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fade">
                                      <p:cBhvr>
                                        <p:cTn id="19" dur="770" decel="100000"/>
                                        <p:tgtEl>
                                          <p:spTgt spid="17413"/>
                                        </p:tgtEl>
                                      </p:cBhvr>
                                    </p:animEffect>
                                    <p:animScale>
                                      <p:cBhvr>
                                        <p:cTn id="20" dur="770" decel="100000"/>
                                        <p:tgtEl>
                                          <p:spTgt spid="17413"/>
                                        </p:tgtEl>
                                      </p:cBhvr>
                                      <p:from x="10000" y="10000"/>
                                      <p:to x="200000" y="450000"/>
                                    </p:animScale>
                                    <p:animScale>
                                      <p:cBhvr>
                                        <p:cTn id="21" dur="1230" accel="100000" fill="hold">
                                          <p:stCondLst>
                                            <p:cond delay="770"/>
                                          </p:stCondLst>
                                        </p:cTn>
                                        <p:tgtEl>
                                          <p:spTgt spid="17413"/>
                                        </p:tgtEl>
                                      </p:cBhvr>
                                      <p:from x="200000" y="450000"/>
                                      <p:to x="100000" y="100000"/>
                                    </p:animScale>
                                    <p:set>
                                      <p:cBhvr>
                                        <p:cTn id="22" dur="770" fill="hold"/>
                                        <p:tgtEl>
                                          <p:spTgt spid="17413"/>
                                        </p:tgtEl>
                                        <p:attrNameLst>
                                          <p:attrName>ppt_x</p:attrName>
                                        </p:attrNameLst>
                                      </p:cBhvr>
                                      <p:to>
                                        <p:strVal val="(0.5)"/>
                                      </p:to>
                                    </p:set>
                                    <p:anim from="(0.5)" to="(#ppt_x)" calcmode="lin" valueType="num">
                                      <p:cBhvr>
                                        <p:cTn id="23" dur="1230" accel="100000" fill="hold">
                                          <p:stCondLst>
                                            <p:cond delay="770"/>
                                          </p:stCondLst>
                                        </p:cTn>
                                        <p:tgtEl>
                                          <p:spTgt spid="17413"/>
                                        </p:tgtEl>
                                        <p:attrNameLst>
                                          <p:attrName>ppt_x</p:attrName>
                                        </p:attrNameLst>
                                      </p:cBhvr>
                                    </p:anim>
                                    <p:set>
                                      <p:cBhvr>
                                        <p:cTn id="24" dur="770" fill="hold"/>
                                        <p:tgtEl>
                                          <p:spTgt spid="17413"/>
                                        </p:tgtEl>
                                        <p:attrNameLst>
                                          <p:attrName>ppt_y</p:attrName>
                                        </p:attrNameLst>
                                      </p:cBhvr>
                                      <p:to>
                                        <p:strVal val="(#ppt_y+0.4)"/>
                                      </p:to>
                                    </p:set>
                                    <p:anim from="(#ppt_y+0.4)" to="(#ppt_y)" calcmode="lin" valueType="num">
                                      <p:cBhvr>
                                        <p:cTn id="25" dur="1230" accel="100000" fill="hold">
                                          <p:stCondLst>
                                            <p:cond delay="770"/>
                                          </p:stCondLst>
                                        </p:cTn>
                                        <p:tgtEl>
                                          <p:spTgt spid="17413"/>
                                        </p:tgtEl>
                                        <p:attrNameLst>
                                          <p:attrName>ppt_y</p:attrName>
                                        </p:attrNameLst>
                                      </p:cBhvr>
                                    </p:anim>
                                  </p:childTnLst>
                                </p:cTn>
                              </p:par>
                              <p:par>
                                <p:cTn id="26" presetID="51" presetClass="entr" presetSubtype="0" fill="hold" nodeType="withEffect">
                                  <p:stCondLst>
                                    <p:cond delay="0"/>
                                  </p:stCondLst>
                                  <p:childTnLst>
                                    <p:set>
                                      <p:cBhvr>
                                        <p:cTn id="27" dur="1" fill="hold">
                                          <p:stCondLst>
                                            <p:cond delay="0"/>
                                          </p:stCondLst>
                                        </p:cTn>
                                        <p:tgtEl>
                                          <p:spTgt spid="17415"/>
                                        </p:tgtEl>
                                        <p:attrNameLst>
                                          <p:attrName>style.visibility</p:attrName>
                                        </p:attrNameLst>
                                      </p:cBhvr>
                                      <p:to>
                                        <p:strVal val="visible"/>
                                      </p:to>
                                    </p:set>
                                    <p:animEffect transition="in" filter="fade">
                                      <p:cBhvr>
                                        <p:cTn id="28" dur="770" decel="100000"/>
                                        <p:tgtEl>
                                          <p:spTgt spid="17415"/>
                                        </p:tgtEl>
                                      </p:cBhvr>
                                    </p:animEffect>
                                    <p:animScale>
                                      <p:cBhvr>
                                        <p:cTn id="29" dur="770" decel="100000"/>
                                        <p:tgtEl>
                                          <p:spTgt spid="17415"/>
                                        </p:tgtEl>
                                      </p:cBhvr>
                                      <p:from x="10000" y="10000"/>
                                      <p:to x="200000" y="450000"/>
                                    </p:animScale>
                                    <p:animScale>
                                      <p:cBhvr>
                                        <p:cTn id="30" dur="1230" accel="100000" fill="hold">
                                          <p:stCondLst>
                                            <p:cond delay="770"/>
                                          </p:stCondLst>
                                        </p:cTn>
                                        <p:tgtEl>
                                          <p:spTgt spid="17415"/>
                                        </p:tgtEl>
                                      </p:cBhvr>
                                      <p:from x="200000" y="450000"/>
                                      <p:to x="100000" y="100000"/>
                                    </p:animScale>
                                    <p:set>
                                      <p:cBhvr>
                                        <p:cTn id="31" dur="770" fill="hold"/>
                                        <p:tgtEl>
                                          <p:spTgt spid="17415"/>
                                        </p:tgtEl>
                                        <p:attrNameLst>
                                          <p:attrName>ppt_x</p:attrName>
                                        </p:attrNameLst>
                                      </p:cBhvr>
                                      <p:to>
                                        <p:strVal val="(0.5)"/>
                                      </p:to>
                                    </p:set>
                                    <p:anim from="(0.5)" to="(#ppt_x)" calcmode="lin" valueType="num">
                                      <p:cBhvr>
                                        <p:cTn id="32" dur="1230" accel="100000" fill="hold">
                                          <p:stCondLst>
                                            <p:cond delay="770"/>
                                          </p:stCondLst>
                                        </p:cTn>
                                        <p:tgtEl>
                                          <p:spTgt spid="17415"/>
                                        </p:tgtEl>
                                        <p:attrNameLst>
                                          <p:attrName>ppt_x</p:attrName>
                                        </p:attrNameLst>
                                      </p:cBhvr>
                                    </p:anim>
                                    <p:set>
                                      <p:cBhvr>
                                        <p:cTn id="33" dur="770" fill="hold"/>
                                        <p:tgtEl>
                                          <p:spTgt spid="17415"/>
                                        </p:tgtEl>
                                        <p:attrNameLst>
                                          <p:attrName>ppt_y</p:attrName>
                                        </p:attrNameLst>
                                      </p:cBhvr>
                                      <p:to>
                                        <p:strVal val="(#ppt_y+0.4)"/>
                                      </p:to>
                                    </p:set>
                                    <p:anim from="(#ppt_y+0.4)" to="(#ppt_y)" calcmode="lin" valueType="num">
                                      <p:cBhvr>
                                        <p:cTn id="34" dur="1230" accel="100000" fill="hold">
                                          <p:stCondLst>
                                            <p:cond delay="770"/>
                                          </p:stCondLst>
                                        </p:cTn>
                                        <p:tgtEl>
                                          <p:spTgt spid="174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8" name="Picture 6" descr="S6000263"/>
          <p:cNvPicPr>
            <a:picLocks noChangeAspect="1" noChangeArrowheads="1"/>
          </p:cNvPicPr>
          <p:nvPr/>
        </p:nvPicPr>
        <p:blipFill>
          <a:blip r:embed="rId2"/>
          <a:srcRect/>
          <a:stretch>
            <a:fillRect/>
          </a:stretch>
        </p:blipFill>
        <p:spPr bwMode="auto">
          <a:xfrm>
            <a:off x="4500563" y="3789363"/>
            <a:ext cx="4643437" cy="3095625"/>
          </a:xfrm>
          <a:prstGeom prst="rect">
            <a:avLst/>
          </a:prstGeom>
          <a:noFill/>
        </p:spPr>
      </p:pic>
      <p:pic>
        <p:nvPicPr>
          <p:cNvPr id="18437" name="Picture 5" descr="PA221163"/>
          <p:cNvPicPr>
            <a:picLocks noChangeAspect="1" noChangeArrowheads="1"/>
          </p:cNvPicPr>
          <p:nvPr/>
        </p:nvPicPr>
        <p:blipFill>
          <a:blip r:embed="rId3"/>
          <a:srcRect/>
          <a:stretch>
            <a:fillRect/>
          </a:stretch>
        </p:blipFill>
        <p:spPr bwMode="auto">
          <a:xfrm>
            <a:off x="0" y="3789363"/>
            <a:ext cx="4606925" cy="3095625"/>
          </a:xfrm>
          <a:prstGeom prst="rect">
            <a:avLst/>
          </a:prstGeom>
          <a:noFill/>
        </p:spPr>
      </p:pic>
      <p:pic>
        <p:nvPicPr>
          <p:cNvPr id="18439" name="Picture 7" descr="223"/>
          <p:cNvPicPr>
            <a:picLocks noChangeAspect="1" noChangeArrowheads="1"/>
          </p:cNvPicPr>
          <p:nvPr/>
        </p:nvPicPr>
        <p:blipFill>
          <a:blip r:embed="rId4"/>
          <a:srcRect/>
          <a:stretch>
            <a:fillRect/>
          </a:stretch>
        </p:blipFill>
        <p:spPr bwMode="auto">
          <a:xfrm>
            <a:off x="-36512" y="0"/>
            <a:ext cx="9144000" cy="4292600"/>
          </a:xfrm>
          <a:prstGeom prst="rect">
            <a:avLst/>
          </a:prstGeom>
          <a:noFill/>
        </p:spPr>
      </p:pic>
      <p:sp>
        <p:nvSpPr>
          <p:cNvPr id="18434" name="Rectangle 2"/>
          <p:cNvSpPr>
            <a:spLocks noGrp="1" noChangeArrowheads="1"/>
          </p:cNvSpPr>
          <p:nvPr>
            <p:ph type="title" idx="4294967295"/>
          </p:nvPr>
        </p:nvSpPr>
        <p:spPr>
          <a:xfrm>
            <a:off x="0" y="549275"/>
            <a:ext cx="8820150" cy="1727200"/>
          </a:xfrm>
        </p:spPr>
        <p:txBody>
          <a:bodyPr/>
          <a:lstStyle/>
          <a:p>
            <a:r>
              <a:rPr lang="en-US" sz="2200" b="1">
                <a:solidFill>
                  <a:schemeClr val="tx1"/>
                </a:solidFill>
                <a:latin typeface="Bookman Old Style" pitchFamily="18" charset="0"/>
              </a:rPr>
              <a:t>There are many cars and buses in London. They go on the left side of the road, and not on the right. </a:t>
            </a:r>
            <a:br>
              <a:rPr lang="en-US" sz="2200" b="1">
                <a:solidFill>
                  <a:schemeClr val="tx1"/>
                </a:solidFill>
                <a:latin typeface="Bookman Old Style" pitchFamily="18" charset="0"/>
              </a:rPr>
            </a:br>
            <a:r>
              <a:rPr lang="en-US" sz="2200" b="1">
                <a:solidFill>
                  <a:schemeClr val="tx1"/>
                </a:solidFill>
                <a:latin typeface="Bookman Old Style" pitchFamily="18" charset="0"/>
              </a:rPr>
              <a:t>London taxis are called “black cabs” (most of them are black). You can see red double-deckers in the streets too. There is the Tube (an underground) in London too. It is the oldest and one of the largest in the world.</a:t>
            </a:r>
          </a:p>
        </p:txBody>
      </p:sp>
      <p:sp>
        <p:nvSpPr>
          <p:cNvPr id="18436" name="Rectangle 4"/>
          <p:cNvSpPr>
            <a:spLocks noChangeArrowheads="1"/>
          </p:cNvSpPr>
          <p:nvPr/>
        </p:nvSpPr>
        <p:spPr bwMode="auto">
          <a:xfrm>
            <a:off x="1908175" y="0"/>
            <a:ext cx="4895850" cy="1190625"/>
          </a:xfrm>
          <a:prstGeom prst="rect">
            <a:avLst/>
          </a:prstGeom>
          <a:noFill/>
          <a:ln w="9525">
            <a:noFill/>
            <a:miter lim="800000"/>
            <a:headEnd/>
            <a:tailEnd/>
          </a:ln>
          <a:effectLst/>
        </p:spPr>
        <p:txBody>
          <a:bodyPr>
            <a:spAutoFit/>
          </a:bodyPr>
          <a:lstStyle/>
          <a:p>
            <a:pPr algn="ctr"/>
            <a:r>
              <a:rPr kumimoji="0" lang="en-US" sz="3600" b="1">
                <a:solidFill>
                  <a:srgbClr val="FFFF00"/>
                </a:solidFill>
                <a:latin typeface="Bookman Old Style" pitchFamily="18" charset="0"/>
              </a:rPr>
              <a:t>Means of transport</a:t>
            </a:r>
            <a:r>
              <a:rPr kumimoji="0" lang="en-US" sz="3600" b="1">
                <a:solidFill>
                  <a:srgbClr val="CCFFFF"/>
                </a:solidFill>
                <a:latin typeface="Bookman Old Style" pitchFamily="18" charset="0"/>
              </a:rPr>
              <a:t/>
            </a:r>
            <a:br>
              <a:rPr kumimoji="0" lang="en-US" sz="3600" b="1">
                <a:solidFill>
                  <a:srgbClr val="CCFFFF"/>
                </a:solidFill>
                <a:latin typeface="Bookman Old Style" pitchFamily="18" charset="0"/>
              </a:rPr>
            </a:br>
            <a:endParaRPr kumimoji="0" lang="ru-RU" sz="3600" b="1">
              <a:solidFill>
                <a:srgbClr val="CCFFFF"/>
              </a:solidFill>
              <a:latin typeface="Bookman Old Style" pitchFamily="18" charset="0"/>
            </a:endParaRPr>
          </a:p>
        </p:txBody>
      </p:sp>
      <p:sp>
        <p:nvSpPr>
          <p:cNvPr id="18442" name="AutoShape 10">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arn(inHorizontal)">
                                      <p:cBhvr>
                                        <p:cTn id="7" dur="500"/>
                                        <p:tgtEl>
                                          <p:spTgt spid="1843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strips(downLeft)">
                                      <p:cBhvr>
                                        <p:cTn id="10"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900113" y="0"/>
            <a:ext cx="7977187" cy="2133600"/>
          </a:xfrm>
        </p:spPr>
        <p:txBody>
          <a:bodyPr/>
          <a:lstStyle/>
          <a:p>
            <a:r>
              <a:rPr lang="en-US" sz="2000" b="1">
                <a:solidFill>
                  <a:srgbClr val="FFFF00"/>
                </a:solidFill>
                <a:latin typeface="Bookman Old Style" pitchFamily="18" charset="0"/>
              </a:rPr>
              <a:t>The capital of Great Britain is London which is the largest city of the country and one of the largest cities in the world. It is situated on both banks of the river Thames. Its population is more than 9 million people. London is an old city. Its history counts more than two thousand years. </a:t>
            </a:r>
            <a:br>
              <a:rPr lang="en-US" sz="2000" b="1">
                <a:solidFill>
                  <a:srgbClr val="FFFF00"/>
                </a:solidFill>
                <a:latin typeface="Bookman Old Style" pitchFamily="18" charset="0"/>
              </a:rPr>
            </a:br>
            <a:r>
              <a:rPr lang="en-US" sz="2000" b="1">
                <a:solidFill>
                  <a:srgbClr val="FFFF00"/>
                </a:solidFill>
                <a:latin typeface="Bookman Old Style" pitchFamily="18" charset="0"/>
              </a:rPr>
              <a:t/>
            </a:r>
            <a:br>
              <a:rPr lang="en-US" sz="2000" b="1">
                <a:solidFill>
                  <a:srgbClr val="FFFF00"/>
                </a:solidFill>
                <a:latin typeface="Bookman Old Style" pitchFamily="18" charset="0"/>
              </a:rPr>
            </a:br>
            <a:r>
              <a:rPr lang="en-US" sz="2000" b="1">
                <a:solidFill>
                  <a:srgbClr val="FFFF00"/>
                </a:solidFill>
                <a:latin typeface="Bookman Old Style" pitchFamily="18" charset="0"/>
              </a:rPr>
              <a:t>London consists of four main parts: the City, Westminster, the West End, the East End.</a:t>
            </a:r>
            <a:r>
              <a:rPr lang="en-US" sz="2000"/>
              <a:t> </a:t>
            </a:r>
          </a:p>
        </p:txBody>
      </p:sp>
      <p:sp>
        <p:nvSpPr>
          <p:cNvPr id="6149" name="WordArt 5"/>
          <p:cNvSpPr>
            <a:spLocks noChangeArrowheads="1" noChangeShapeType="1" noTextEdit="1"/>
          </p:cNvSpPr>
          <p:nvPr/>
        </p:nvSpPr>
        <p:spPr bwMode="auto">
          <a:xfrm rot="5400000">
            <a:off x="-2813050" y="3289300"/>
            <a:ext cx="6381750" cy="755650"/>
          </a:xfrm>
          <a:prstGeom prst="rect">
            <a:avLst/>
          </a:prstGeom>
        </p:spPr>
        <p:txBody>
          <a:bodyPr vert="wordArtVert" wrap="none" fromWordArt="1">
            <a:prstTxWarp prst="textPlain">
              <a:avLst>
                <a:gd name="adj" fmla="val 50000"/>
              </a:avLst>
            </a:prstTxWarp>
          </a:bodyPr>
          <a:lstStyle/>
          <a:p>
            <a:pPr algn="ctr" fontAlgn="auto"/>
            <a:r>
              <a:rPr lang="en-US" sz="3600" kern="10">
                <a:ln w="12700">
                  <a:solidFill>
                    <a:schemeClr val="tx1"/>
                  </a:solidFill>
                  <a:round/>
                  <a:headEnd/>
                  <a:tailEnd/>
                </a:ln>
                <a:gradFill rotWithShape="0">
                  <a:gsLst>
                    <a:gs pos="0">
                      <a:srgbClr val="3399FF"/>
                    </a:gs>
                    <a:gs pos="8000">
                      <a:srgbClr val="00CCCC"/>
                    </a:gs>
                    <a:gs pos="23500">
                      <a:srgbClr val="9999FF"/>
                    </a:gs>
                    <a:gs pos="30001">
                      <a:srgbClr val="2E6792"/>
                    </a:gs>
                    <a:gs pos="35501">
                      <a:srgbClr val="3333CC"/>
                    </a:gs>
                    <a:gs pos="40500">
                      <a:srgbClr val="1170FF"/>
                    </a:gs>
                    <a:gs pos="50000">
                      <a:srgbClr val="006699"/>
                    </a:gs>
                    <a:gs pos="59500">
                      <a:srgbClr val="1170FF"/>
                    </a:gs>
                    <a:gs pos="64500">
                      <a:srgbClr val="3333CC"/>
                    </a:gs>
                    <a:gs pos="70000">
                      <a:srgbClr val="2E6792"/>
                    </a:gs>
                    <a:gs pos="76500">
                      <a:srgbClr val="9999FF"/>
                    </a:gs>
                    <a:gs pos="92000">
                      <a:srgbClr val="00CCCC"/>
                    </a:gs>
                    <a:gs pos="100000">
                      <a:srgbClr val="3399FF"/>
                    </a:gs>
                  </a:gsLst>
                  <a:lin ang="16200000" scaled="1"/>
                </a:gradFill>
                <a:effectLst>
                  <a:outerShdw dist="81320" dir="18519588" algn="ctr" rotWithShape="0">
                    <a:schemeClr val="tx1">
                      <a:alpha val="50000"/>
                    </a:schemeClr>
                  </a:outerShdw>
                </a:effectLst>
                <a:latin typeface="Times New Roman"/>
                <a:cs typeface="Times New Roman"/>
              </a:rPr>
              <a:t>London</a:t>
            </a:r>
            <a:endParaRPr lang="ru-RU" sz="3600" kern="10">
              <a:ln w="12700">
                <a:solidFill>
                  <a:schemeClr val="tx1"/>
                </a:solidFill>
                <a:round/>
                <a:headEnd/>
                <a:tailEnd/>
              </a:ln>
              <a:gradFill rotWithShape="0">
                <a:gsLst>
                  <a:gs pos="0">
                    <a:srgbClr val="3399FF"/>
                  </a:gs>
                  <a:gs pos="8000">
                    <a:srgbClr val="00CCCC"/>
                  </a:gs>
                  <a:gs pos="23500">
                    <a:srgbClr val="9999FF"/>
                  </a:gs>
                  <a:gs pos="30001">
                    <a:srgbClr val="2E6792"/>
                  </a:gs>
                  <a:gs pos="35501">
                    <a:srgbClr val="3333CC"/>
                  </a:gs>
                  <a:gs pos="40500">
                    <a:srgbClr val="1170FF"/>
                  </a:gs>
                  <a:gs pos="50000">
                    <a:srgbClr val="006699"/>
                  </a:gs>
                  <a:gs pos="59500">
                    <a:srgbClr val="1170FF"/>
                  </a:gs>
                  <a:gs pos="64500">
                    <a:srgbClr val="3333CC"/>
                  </a:gs>
                  <a:gs pos="70000">
                    <a:srgbClr val="2E6792"/>
                  </a:gs>
                  <a:gs pos="76500">
                    <a:srgbClr val="9999FF"/>
                  </a:gs>
                  <a:gs pos="92000">
                    <a:srgbClr val="00CCCC"/>
                  </a:gs>
                  <a:gs pos="100000">
                    <a:srgbClr val="3399FF"/>
                  </a:gs>
                </a:gsLst>
                <a:lin ang="16200000" scaled="1"/>
              </a:gradFill>
              <a:effectLst>
                <a:outerShdw dist="81320" dir="18519588" algn="ctr" rotWithShape="0">
                  <a:schemeClr val="tx1">
                    <a:alpha val="50000"/>
                  </a:schemeClr>
                </a:outerShdw>
              </a:effectLst>
              <a:latin typeface="Times New Roman"/>
              <a:cs typeface="Times New Roman"/>
            </a:endParaRPr>
          </a:p>
        </p:txBody>
      </p:sp>
      <p:grpSp>
        <p:nvGrpSpPr>
          <p:cNvPr id="6159" name="Group 15"/>
          <p:cNvGrpSpPr>
            <a:grpSpLocks/>
          </p:cNvGrpSpPr>
          <p:nvPr/>
        </p:nvGrpSpPr>
        <p:grpSpPr bwMode="auto">
          <a:xfrm>
            <a:off x="827088" y="2133600"/>
            <a:ext cx="8316912" cy="4724400"/>
            <a:chOff x="521" y="1344"/>
            <a:chExt cx="5239" cy="2976"/>
          </a:xfrm>
        </p:grpSpPr>
        <p:pic>
          <p:nvPicPr>
            <p:cNvPr id="6155" name="Picture 11" descr="PA221246"/>
            <p:cNvPicPr>
              <a:picLocks noChangeAspect="1" noChangeArrowheads="1"/>
            </p:cNvPicPr>
            <p:nvPr/>
          </p:nvPicPr>
          <p:blipFill>
            <a:blip r:embed="rId2"/>
            <a:srcRect/>
            <a:stretch>
              <a:fillRect/>
            </a:stretch>
          </p:blipFill>
          <p:spPr bwMode="auto">
            <a:xfrm>
              <a:off x="3260" y="1344"/>
              <a:ext cx="2500" cy="1875"/>
            </a:xfrm>
            <a:prstGeom prst="rect">
              <a:avLst/>
            </a:prstGeom>
            <a:noFill/>
          </p:spPr>
        </p:pic>
        <p:pic>
          <p:nvPicPr>
            <p:cNvPr id="6156" name="Picture 12" descr="100_0625"/>
            <p:cNvPicPr>
              <a:picLocks noChangeAspect="1" noChangeArrowheads="1"/>
            </p:cNvPicPr>
            <p:nvPr/>
          </p:nvPicPr>
          <p:blipFill>
            <a:blip r:embed="rId3"/>
            <a:srcRect/>
            <a:stretch>
              <a:fillRect/>
            </a:stretch>
          </p:blipFill>
          <p:spPr bwMode="auto">
            <a:xfrm>
              <a:off x="1610" y="2491"/>
              <a:ext cx="2903" cy="1829"/>
            </a:xfrm>
            <a:prstGeom prst="rect">
              <a:avLst/>
            </a:prstGeom>
            <a:noFill/>
          </p:spPr>
        </p:pic>
        <p:pic>
          <p:nvPicPr>
            <p:cNvPr id="6152" name="Picture 8" descr="P1020360"/>
            <p:cNvPicPr>
              <a:picLocks noChangeAspect="1" noChangeArrowheads="1"/>
            </p:cNvPicPr>
            <p:nvPr/>
          </p:nvPicPr>
          <p:blipFill>
            <a:blip r:embed="rId4"/>
            <a:srcRect/>
            <a:stretch>
              <a:fillRect/>
            </a:stretch>
          </p:blipFill>
          <p:spPr bwMode="auto">
            <a:xfrm>
              <a:off x="521" y="1344"/>
              <a:ext cx="2087" cy="1814"/>
            </a:xfrm>
            <a:prstGeom prst="rect">
              <a:avLst/>
            </a:prstGeom>
            <a:noFill/>
          </p:spPr>
        </p:pic>
      </p:grpSp>
      <p:sp>
        <p:nvSpPr>
          <p:cNvPr id="6161" name="AutoShape 17">
            <a:hlinkClick r:id="" action="ppaction://hlinkshowjump?jump=endshow" highlightClick="1"/>
          </p:cNvPr>
          <p:cNvSpPr>
            <a:spLocks noChangeArrowheads="1"/>
          </p:cNvSpPr>
          <p:nvPr/>
        </p:nvSpPr>
        <p:spPr bwMode="auto">
          <a:xfrm>
            <a:off x="8712200" y="0"/>
            <a:ext cx="468313"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barn(inHorizontal)">
                                      <p:cBhvr>
                                        <p:cTn id="7" dur="500"/>
                                        <p:tgtEl>
                                          <p:spTgt spid="614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trips(downLeft)">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34925" y="476250"/>
            <a:ext cx="9144000" cy="1008063"/>
          </a:xfrm>
        </p:spPr>
        <p:txBody>
          <a:bodyPr/>
          <a:lstStyle/>
          <a:p>
            <a:r>
              <a:rPr lang="en-US" sz="2000" b="1">
                <a:solidFill>
                  <a:srgbClr val="FFFF00"/>
                </a:solidFill>
                <a:latin typeface="Bookman Old Style" pitchFamily="18" charset="0"/>
              </a:rPr>
              <a:t>London’s most famous sights are the Tower of London and Tower Bridge, Big Ben and the Houses of Parliament, Trafalgar Square and St. Paul’s Cathedral, Buckingham Palace and Westminster Abbey.</a:t>
            </a:r>
          </a:p>
        </p:txBody>
      </p:sp>
      <p:sp>
        <p:nvSpPr>
          <p:cNvPr id="7172" name="Rectangle 4"/>
          <p:cNvSpPr>
            <a:spLocks noChangeArrowheads="1"/>
          </p:cNvSpPr>
          <p:nvPr/>
        </p:nvSpPr>
        <p:spPr bwMode="auto">
          <a:xfrm>
            <a:off x="4356100" y="0"/>
            <a:ext cx="4425950" cy="915988"/>
          </a:xfrm>
          <a:prstGeom prst="rect">
            <a:avLst/>
          </a:prstGeom>
          <a:noFill/>
          <a:ln w="9525">
            <a:noFill/>
            <a:miter lim="800000"/>
            <a:headEnd/>
            <a:tailEnd/>
          </a:ln>
          <a:effectLst/>
        </p:spPr>
        <p:txBody>
          <a:bodyPr>
            <a:spAutoFit/>
          </a:bodyPr>
          <a:lstStyle/>
          <a:p>
            <a:r>
              <a:rPr kumimoji="0" lang="en-US" sz="3600" b="1">
                <a:solidFill>
                  <a:srgbClr val="CCFFFF"/>
                </a:solidFill>
              </a:rPr>
              <a:t>The sights of London</a:t>
            </a:r>
            <a:r>
              <a:rPr kumimoji="0" lang="en-US" sz="3600">
                <a:solidFill>
                  <a:srgbClr val="00CCFF"/>
                </a:solidFill>
              </a:rPr>
              <a:t>.</a:t>
            </a:r>
            <a:r>
              <a:rPr kumimoji="0" lang="en-US">
                <a:solidFill>
                  <a:srgbClr val="00CCFF"/>
                </a:solidFill>
              </a:rPr>
              <a:t/>
            </a:r>
            <a:br>
              <a:rPr kumimoji="0" lang="en-US">
                <a:solidFill>
                  <a:srgbClr val="00CCFF"/>
                </a:solidFill>
              </a:rPr>
            </a:br>
            <a:endParaRPr kumimoji="0" lang="ru-RU">
              <a:solidFill>
                <a:srgbClr val="00CCFF"/>
              </a:solidFill>
            </a:endParaRPr>
          </a:p>
        </p:txBody>
      </p:sp>
      <p:grpSp>
        <p:nvGrpSpPr>
          <p:cNvPr id="7180" name="Group 12"/>
          <p:cNvGrpSpPr>
            <a:grpSpLocks/>
          </p:cNvGrpSpPr>
          <p:nvPr/>
        </p:nvGrpSpPr>
        <p:grpSpPr bwMode="auto">
          <a:xfrm>
            <a:off x="0" y="1484313"/>
            <a:ext cx="9180513" cy="5373687"/>
            <a:chOff x="0" y="935"/>
            <a:chExt cx="5783" cy="3385"/>
          </a:xfrm>
        </p:grpSpPr>
        <p:pic>
          <p:nvPicPr>
            <p:cNvPr id="7175" name="Picture 7" descr="PA221252"/>
            <p:cNvPicPr>
              <a:picLocks noChangeAspect="1" noChangeArrowheads="1"/>
            </p:cNvPicPr>
            <p:nvPr/>
          </p:nvPicPr>
          <p:blipFill>
            <a:blip r:embed="rId2"/>
            <a:srcRect/>
            <a:stretch>
              <a:fillRect/>
            </a:stretch>
          </p:blipFill>
          <p:spPr bwMode="auto">
            <a:xfrm>
              <a:off x="3515" y="2635"/>
              <a:ext cx="2245" cy="1685"/>
            </a:xfrm>
            <a:prstGeom prst="rect">
              <a:avLst/>
            </a:prstGeom>
            <a:noFill/>
          </p:spPr>
        </p:pic>
        <p:grpSp>
          <p:nvGrpSpPr>
            <p:cNvPr id="7179" name="Group 11"/>
            <p:cNvGrpSpPr>
              <a:grpSpLocks/>
            </p:cNvGrpSpPr>
            <p:nvPr/>
          </p:nvGrpSpPr>
          <p:grpSpPr bwMode="auto">
            <a:xfrm>
              <a:off x="0" y="935"/>
              <a:ext cx="5783" cy="2994"/>
              <a:chOff x="0" y="935"/>
              <a:chExt cx="5783" cy="2994"/>
            </a:xfrm>
          </p:grpSpPr>
          <p:pic>
            <p:nvPicPr>
              <p:cNvPr id="7173" name="Picture 5" descr="Поворот PA210974"/>
              <p:cNvPicPr>
                <a:picLocks noChangeAspect="1" noChangeArrowheads="1"/>
              </p:cNvPicPr>
              <p:nvPr/>
            </p:nvPicPr>
            <p:blipFill>
              <a:blip r:embed="rId3"/>
              <a:srcRect/>
              <a:stretch>
                <a:fillRect/>
              </a:stretch>
            </p:blipFill>
            <p:spPr bwMode="auto">
              <a:xfrm>
                <a:off x="1927" y="1525"/>
                <a:ext cx="1803" cy="2404"/>
              </a:xfrm>
              <a:prstGeom prst="rect">
                <a:avLst/>
              </a:prstGeom>
              <a:noFill/>
            </p:spPr>
          </p:pic>
          <p:pic>
            <p:nvPicPr>
              <p:cNvPr id="7176" name="Picture 8" descr="PA221182"/>
              <p:cNvPicPr>
                <a:picLocks noChangeAspect="1" noChangeArrowheads="1"/>
              </p:cNvPicPr>
              <p:nvPr/>
            </p:nvPicPr>
            <p:blipFill>
              <a:blip r:embed="rId4"/>
              <a:srcRect/>
              <a:stretch>
                <a:fillRect/>
              </a:stretch>
            </p:blipFill>
            <p:spPr bwMode="auto">
              <a:xfrm>
                <a:off x="0" y="981"/>
                <a:ext cx="2200" cy="1650"/>
              </a:xfrm>
              <a:prstGeom prst="rect">
                <a:avLst/>
              </a:prstGeom>
              <a:noFill/>
            </p:spPr>
          </p:pic>
          <p:pic>
            <p:nvPicPr>
              <p:cNvPr id="7177" name="Picture 9" descr="P9061168"/>
              <p:cNvPicPr>
                <a:picLocks noChangeAspect="1" noChangeArrowheads="1"/>
              </p:cNvPicPr>
              <p:nvPr/>
            </p:nvPicPr>
            <p:blipFill>
              <a:blip r:embed="rId5"/>
              <a:srcRect/>
              <a:stretch>
                <a:fillRect/>
              </a:stretch>
            </p:blipFill>
            <p:spPr bwMode="auto">
              <a:xfrm>
                <a:off x="3470" y="935"/>
                <a:ext cx="2313" cy="1652"/>
              </a:xfrm>
              <a:prstGeom prst="rect">
                <a:avLst/>
              </a:prstGeom>
              <a:noFill/>
            </p:spPr>
          </p:pic>
        </p:grpSp>
      </p:grpSp>
      <p:sp>
        <p:nvSpPr>
          <p:cNvPr id="7183" name="AutoShape 15">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2000" fill="hold"/>
                                        <p:tgtEl>
                                          <p:spTgt spid="7172"/>
                                        </p:tgtEl>
                                        <p:attrNameLst>
                                          <p:attrName>ppt_w</p:attrName>
                                        </p:attrNameLst>
                                      </p:cBhvr>
                                      <p:tavLst>
                                        <p:tav tm="0">
                                          <p:val>
                                            <p:strVal val="#ppt_w*0.70"/>
                                          </p:val>
                                        </p:tav>
                                        <p:tav tm="100000">
                                          <p:val>
                                            <p:strVal val="#ppt_w"/>
                                          </p:val>
                                        </p:tav>
                                      </p:tavLst>
                                    </p:anim>
                                    <p:anim calcmode="lin" valueType="num">
                                      <p:cBhvr>
                                        <p:cTn id="8" dur="2000" fill="hold"/>
                                        <p:tgtEl>
                                          <p:spTgt spid="7172"/>
                                        </p:tgtEl>
                                        <p:attrNameLst>
                                          <p:attrName>ppt_h</p:attrName>
                                        </p:attrNameLst>
                                      </p:cBhvr>
                                      <p:tavLst>
                                        <p:tav tm="0">
                                          <p:val>
                                            <p:strVal val="#ppt_h"/>
                                          </p:val>
                                        </p:tav>
                                        <p:tav tm="100000">
                                          <p:val>
                                            <p:strVal val="#ppt_h"/>
                                          </p:val>
                                        </p:tav>
                                      </p:tavLst>
                                    </p:anim>
                                    <p:animEffect transition="in" filter="fade">
                                      <p:cBhvr>
                                        <p:cTn id="9" dur="2000"/>
                                        <p:tgtEl>
                                          <p:spTgt spid="7172"/>
                                        </p:tgtEl>
                                      </p:cBhvr>
                                    </p:animEffect>
                                  </p:childTnLst>
                                </p:cTn>
                              </p:par>
                              <p:par>
                                <p:cTn id="10" presetID="18" presetClass="entr" presetSubtype="12" fill="hold" grpId="0"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strips(downLeft)">
                                      <p:cBhvr>
                                        <p:cTn id="12" dur="2000"/>
                                        <p:tgtEl>
                                          <p:spTgt spid="7170"/>
                                        </p:tgtEl>
                                      </p:cBhvr>
                                    </p:animEffect>
                                  </p:childTnLst>
                                </p:cTn>
                              </p:par>
                              <p:par>
                                <p:cTn id="13" presetID="6" presetClass="entr" presetSubtype="32" fill="hold" nodeType="withEffect">
                                  <p:stCondLst>
                                    <p:cond delay="0"/>
                                  </p:stCondLst>
                                  <p:childTnLst>
                                    <p:set>
                                      <p:cBhvr>
                                        <p:cTn id="14" dur="1" fill="hold">
                                          <p:stCondLst>
                                            <p:cond delay="0"/>
                                          </p:stCondLst>
                                        </p:cTn>
                                        <p:tgtEl>
                                          <p:spTgt spid="7180"/>
                                        </p:tgtEl>
                                        <p:attrNameLst>
                                          <p:attrName>style.visibility</p:attrName>
                                        </p:attrNameLst>
                                      </p:cBhvr>
                                      <p:to>
                                        <p:strVal val="visible"/>
                                      </p:to>
                                    </p:set>
                                    <p:animEffect transition="in" filter="circle(out)">
                                      <p:cBhvr>
                                        <p:cTn id="15" dur="20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979613" y="0"/>
            <a:ext cx="5616575" cy="936625"/>
          </a:xfrm>
        </p:spPr>
        <p:txBody>
          <a:bodyPr/>
          <a:lstStyle/>
          <a:p>
            <a:pPr algn="ctr"/>
            <a:r>
              <a:rPr lang="en-US" b="1">
                <a:solidFill>
                  <a:srgbClr val="FFFF00"/>
                </a:solidFill>
                <a:latin typeface="Bookman Old Style" pitchFamily="18" charset="0"/>
              </a:rPr>
              <a:t>Trafalgar Square</a:t>
            </a:r>
            <a:r>
              <a:rPr lang="en-US" sz="2800">
                <a:latin typeface="Bookman Old Style" pitchFamily="18" charset="0"/>
              </a:rPr>
              <a:t>  </a:t>
            </a:r>
            <a:br>
              <a:rPr lang="en-US" sz="2800">
                <a:latin typeface="Bookman Old Style" pitchFamily="18" charset="0"/>
              </a:rPr>
            </a:br>
            <a:endParaRPr lang="en-US" sz="2000"/>
          </a:p>
        </p:txBody>
      </p:sp>
      <p:sp>
        <p:nvSpPr>
          <p:cNvPr id="8198" name="Rectangle 6"/>
          <p:cNvSpPr>
            <a:spLocks noChangeArrowheads="1"/>
          </p:cNvSpPr>
          <p:nvPr/>
        </p:nvSpPr>
        <p:spPr bwMode="auto">
          <a:xfrm>
            <a:off x="-36513" y="5565775"/>
            <a:ext cx="9324976" cy="1247775"/>
          </a:xfrm>
          <a:prstGeom prst="rect">
            <a:avLst/>
          </a:prstGeom>
          <a:noFill/>
          <a:ln w="9525">
            <a:noFill/>
            <a:miter lim="800000"/>
            <a:headEnd/>
            <a:tailEnd/>
          </a:ln>
          <a:effectLst/>
        </p:spPr>
        <p:txBody>
          <a:bodyPr>
            <a:spAutoFit/>
          </a:bodyPr>
          <a:lstStyle/>
          <a:p>
            <a:pPr algn="ctr"/>
            <a:r>
              <a:rPr kumimoji="0" lang="en-US" sz="1900" b="1" i="1">
                <a:effectLst>
                  <a:outerShdw blurRad="38100" dist="38100" dir="2700000" algn="tl">
                    <a:srgbClr val="000000"/>
                  </a:outerShdw>
                </a:effectLst>
                <a:latin typeface="Bookman Old Style" pitchFamily="18" charset="0"/>
              </a:rPr>
              <a:t>is the main square of central London, where a number of famous buildings and monuments, including the National Gallery and Nelson’s Column are situated. Admiral Nelson is the national hero of the UK who defeated the French at the Battle of Trafalgar in 1805.</a:t>
            </a:r>
            <a:endParaRPr kumimoji="0" lang="ru-RU" sz="1900" b="1" i="1">
              <a:effectLst>
                <a:outerShdw blurRad="38100" dist="38100" dir="2700000" algn="tl">
                  <a:srgbClr val="000000"/>
                </a:outerShdw>
              </a:effectLst>
              <a:latin typeface="Bookman Old Style" pitchFamily="18" charset="0"/>
            </a:endParaRPr>
          </a:p>
        </p:txBody>
      </p:sp>
      <p:sp>
        <p:nvSpPr>
          <p:cNvPr id="8202" name="AutoShape 10">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8)">
                                      <p:cBhvr>
                                        <p:cTn id="7" dur="1000"/>
                                        <p:tgtEl>
                                          <p:spTgt spid="819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strips(downLeft)">
                                      <p:cBhvr>
                                        <p:cTn id="10" dur="2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08175" y="0"/>
            <a:ext cx="5145088" cy="1143000"/>
          </a:xfrm>
        </p:spPr>
        <p:txBody>
          <a:bodyPr/>
          <a:lstStyle/>
          <a:p>
            <a:r>
              <a:rPr lang="en-US" sz="3600" b="1">
                <a:solidFill>
                  <a:srgbClr val="FFFF00"/>
                </a:solidFill>
                <a:latin typeface="Bookman Old Style" pitchFamily="18" charset="0"/>
              </a:rPr>
              <a:t>The National Gallery</a:t>
            </a:r>
            <a:r>
              <a:rPr lang="en-US" sz="3600">
                <a:solidFill>
                  <a:srgbClr val="FF3300"/>
                </a:solidFill>
                <a:latin typeface="Bookman Old Style" pitchFamily="18" charset="0"/>
              </a:rPr>
              <a:t> </a:t>
            </a:r>
          </a:p>
        </p:txBody>
      </p:sp>
      <p:sp>
        <p:nvSpPr>
          <p:cNvPr id="9219" name="Rectangle 3"/>
          <p:cNvSpPr>
            <a:spLocks noGrp="1" noChangeArrowheads="1"/>
          </p:cNvSpPr>
          <p:nvPr>
            <p:ph type="body" sz="half" idx="1"/>
          </p:nvPr>
        </p:nvSpPr>
        <p:spPr>
          <a:xfrm>
            <a:off x="323850" y="4941888"/>
            <a:ext cx="8278813" cy="1808162"/>
          </a:xfrm>
        </p:spPr>
        <p:txBody>
          <a:bodyPr/>
          <a:lstStyle/>
          <a:p>
            <a:pPr marL="0" indent="17463" algn="ctr">
              <a:buFont typeface="Wingdings" pitchFamily="2" charset="2"/>
              <a:buNone/>
            </a:pPr>
            <a:r>
              <a:rPr lang="en-US" sz="1800" i="1">
                <a:latin typeface="Bookman Old Style" pitchFamily="18" charset="0"/>
              </a:rPr>
              <a:t>Has got the best collection of paintings in Britain. It is rich in paintings by Italian masters such as Raphael, and it contains pictures of all European schools of art such as works by Rembrandt, Rubens, Van Dyck, Murillio, El Greco, and nineteenth century French masters. Admission to the Gallery is free. </a:t>
            </a:r>
            <a:endParaRPr lang="ru-RU" sz="2000" b="0">
              <a:latin typeface="Bookman Old Style" pitchFamily="18" charset="0"/>
            </a:endParaRPr>
          </a:p>
        </p:txBody>
      </p:sp>
      <p:sp>
        <p:nvSpPr>
          <p:cNvPr id="9225" name="AutoShape 9">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8)">
                                      <p:cBhvr>
                                        <p:cTn id="7" dur="1000"/>
                                        <p:tgtEl>
                                          <p:spTgt spid="921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strips(downLeft)">
                                      <p:cBhvr>
                                        <p:cTn id="10" dur="20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171450"/>
            <a:ext cx="9144000" cy="2232025"/>
          </a:xfrm>
        </p:spPr>
        <p:txBody>
          <a:bodyPr/>
          <a:lstStyle/>
          <a:p>
            <a:pPr algn="ctr"/>
            <a:r>
              <a:rPr lang="en-US" sz="3600" b="1">
                <a:solidFill>
                  <a:srgbClr val="FFFF00"/>
                </a:solidFill>
                <a:effectLst/>
                <a:latin typeface="Bookman Old Style" pitchFamily="18" charset="0"/>
              </a:rPr>
              <a:t>Buckingham Palace</a:t>
            </a:r>
            <a:br>
              <a:rPr lang="en-US" sz="3600" b="1">
                <a:solidFill>
                  <a:srgbClr val="FFFF00"/>
                </a:solidFill>
                <a:effectLst/>
                <a:latin typeface="Bookman Old Style" pitchFamily="18" charset="0"/>
              </a:rPr>
            </a:br>
            <a:r>
              <a:rPr lang="en-US" sz="2200" b="1" i="1">
                <a:solidFill>
                  <a:schemeClr val="tx1"/>
                </a:solidFill>
                <a:effectLst/>
                <a:latin typeface="Bookman Old Style" pitchFamily="18" charset="0"/>
              </a:rPr>
              <a:t>is the official London residence of the Queen. It was built in the 18</a:t>
            </a:r>
            <a:r>
              <a:rPr lang="en-US" sz="2200" b="1" i="1" baseline="30000">
                <a:solidFill>
                  <a:schemeClr val="tx1"/>
                </a:solidFill>
                <a:effectLst/>
                <a:latin typeface="Bookman Old Style" pitchFamily="18" charset="0"/>
              </a:rPr>
              <a:t>th</a:t>
            </a:r>
            <a:r>
              <a:rPr lang="en-US" sz="2200" b="1" i="1">
                <a:solidFill>
                  <a:schemeClr val="tx1"/>
                </a:solidFill>
                <a:effectLst/>
                <a:latin typeface="Bookman Old Style" pitchFamily="18" charset="0"/>
              </a:rPr>
              <a:t> century. When the flag is flying on the top the queen is at home. The ceremony of changing  of the guard takes place here daily at 11.30 a.m.</a:t>
            </a:r>
          </a:p>
        </p:txBody>
      </p:sp>
      <p:sp>
        <p:nvSpPr>
          <p:cNvPr id="10247" name="AutoShape 7">
            <a:hlinkClick r:id="" action="ppaction://hlinkshowjump?jump=nextslide" highlightClick="1"/>
          </p:cNvPr>
          <p:cNvSpPr>
            <a:spLocks noChangeArrowheads="1"/>
          </p:cNvSpPr>
          <p:nvPr/>
        </p:nvSpPr>
        <p:spPr bwMode="auto">
          <a:xfrm>
            <a:off x="8604250" y="6381750"/>
            <a:ext cx="431800" cy="404813"/>
          </a:xfrm>
          <a:prstGeom prst="actionButtonForwardNext">
            <a:avLst/>
          </a:prstGeom>
          <a:solidFill>
            <a:srgbClr val="00CC00"/>
          </a:solidFill>
          <a:ln w="9525">
            <a:noFill/>
            <a:miter lim="800000"/>
            <a:headEnd/>
            <a:tailEnd/>
          </a:ln>
          <a:effectLst/>
        </p:spPr>
        <p:txBody>
          <a:bodyPr wrap="none" anchor="ctr"/>
          <a:lstStyle/>
          <a:p>
            <a:endParaRPr lang="ru-RU"/>
          </a:p>
        </p:txBody>
      </p:sp>
      <p:sp>
        <p:nvSpPr>
          <p:cNvPr id="10248" name="AutoShape 8">
            <a:hlinkClick r:id="" action="ppaction://hlinkshowjump?jump=previousslide" highlightClick="1"/>
          </p:cNvPr>
          <p:cNvSpPr>
            <a:spLocks noChangeArrowheads="1"/>
          </p:cNvSpPr>
          <p:nvPr/>
        </p:nvSpPr>
        <p:spPr bwMode="auto">
          <a:xfrm>
            <a:off x="71438" y="6380163"/>
            <a:ext cx="468312" cy="433387"/>
          </a:xfrm>
          <a:prstGeom prst="actionButtonBackPrevious">
            <a:avLst/>
          </a:prstGeom>
          <a:solidFill>
            <a:srgbClr val="00CC00"/>
          </a:solidFill>
          <a:ln w="9525">
            <a:noFill/>
            <a:miter lim="800000"/>
            <a:headEnd/>
            <a:tailEnd/>
          </a:ln>
          <a:effectLst/>
        </p:spPr>
        <p:txBody>
          <a:bodyPr wrap="none" anchor="ctr"/>
          <a:lstStyle/>
          <a:p>
            <a:endParaRPr lang="ru-RU"/>
          </a:p>
        </p:txBody>
      </p:sp>
      <p:sp>
        <p:nvSpPr>
          <p:cNvPr id="10249" name="AutoShape 9">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edge">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6513" y="-90488"/>
            <a:ext cx="9144000" cy="1143001"/>
          </a:xfrm>
        </p:spPr>
        <p:txBody>
          <a:bodyPr/>
          <a:lstStyle/>
          <a:p>
            <a:pPr algn="ctr"/>
            <a:r>
              <a:rPr lang="en-US" sz="3600" b="1">
                <a:solidFill>
                  <a:srgbClr val="FFFF00"/>
                </a:solidFill>
                <a:effectLst/>
                <a:latin typeface="Bookman Old Style" pitchFamily="18" charset="0"/>
              </a:rPr>
              <a:t>The Houses of Parliament</a:t>
            </a:r>
            <a:br>
              <a:rPr lang="en-US" sz="3600" b="1">
                <a:solidFill>
                  <a:srgbClr val="FFFF00"/>
                </a:solidFill>
                <a:effectLst/>
                <a:latin typeface="Bookman Old Style" pitchFamily="18" charset="0"/>
              </a:rPr>
            </a:br>
            <a:endParaRPr lang="en-US" sz="2300" b="1" i="1">
              <a:solidFill>
                <a:schemeClr val="tx1"/>
              </a:solidFill>
              <a:effectLst/>
              <a:latin typeface="Bookman Old Style" pitchFamily="18" charset="0"/>
            </a:endParaRPr>
          </a:p>
        </p:txBody>
      </p:sp>
      <p:sp>
        <p:nvSpPr>
          <p:cNvPr id="11269" name="Rectangle 5"/>
          <p:cNvSpPr>
            <a:spLocks noChangeArrowheads="1"/>
          </p:cNvSpPr>
          <p:nvPr/>
        </p:nvSpPr>
        <p:spPr bwMode="auto">
          <a:xfrm>
            <a:off x="250825" y="5516563"/>
            <a:ext cx="8893175" cy="1187450"/>
          </a:xfrm>
          <a:prstGeom prst="rect">
            <a:avLst/>
          </a:prstGeom>
          <a:noFill/>
          <a:ln w="9525">
            <a:noFill/>
            <a:miter lim="800000"/>
            <a:headEnd/>
            <a:tailEnd/>
          </a:ln>
          <a:effectLst/>
        </p:spPr>
        <p:txBody>
          <a:bodyPr>
            <a:spAutoFit/>
          </a:bodyPr>
          <a:lstStyle/>
          <a:p>
            <a:pPr algn="ctr"/>
            <a:r>
              <a:rPr kumimoji="0" lang="en-US" sz="2400" b="1" i="1">
                <a:latin typeface="Bookman Old Style" pitchFamily="18" charset="0"/>
              </a:rPr>
              <a:t>is the seat of British government. It stands on the left bank of the river Thames and is about 1,000 feet in length.</a:t>
            </a:r>
            <a:endParaRPr kumimoji="0" lang="ru-RU" sz="2400" b="1" i="1">
              <a:latin typeface="Bookman Old Style" pitchFamily="18" charset="0"/>
            </a:endParaRPr>
          </a:p>
        </p:txBody>
      </p:sp>
      <p:sp>
        <p:nvSpPr>
          <p:cNvPr id="11275" name="AutoShape 11">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8)">
                                      <p:cBhvr>
                                        <p:cTn id="7" dur="2000"/>
                                        <p:tgtEl>
                                          <p:spTgt spid="1126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strips(downLeft)">
                                      <p:cBhvr>
                                        <p:cTn id="10"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042988" y="274638"/>
            <a:ext cx="8066087" cy="1143000"/>
          </a:xfrm>
        </p:spPr>
        <p:txBody>
          <a:bodyPr/>
          <a:lstStyle/>
          <a:p>
            <a:r>
              <a:rPr lang="en-US" sz="3800" b="1">
                <a:solidFill>
                  <a:srgbClr val="FFFF00"/>
                </a:solidFill>
                <a:latin typeface="Bookman Old Style" pitchFamily="18" charset="0"/>
              </a:rPr>
              <a:t>Big Ben</a:t>
            </a:r>
            <a:r>
              <a:rPr lang="en-US" sz="3600" b="1">
                <a:solidFill>
                  <a:srgbClr val="FFFF00"/>
                </a:solidFill>
                <a:latin typeface="Bookman Old Style" pitchFamily="18" charset="0"/>
              </a:rPr>
              <a:t> </a:t>
            </a:r>
            <a:br>
              <a:rPr lang="en-US" sz="3600" b="1">
                <a:solidFill>
                  <a:srgbClr val="FFFF00"/>
                </a:solidFill>
                <a:latin typeface="Bookman Old Style" pitchFamily="18" charset="0"/>
              </a:rPr>
            </a:br>
            <a:r>
              <a:rPr lang="en-US" sz="2400" b="1" i="1">
                <a:solidFill>
                  <a:schemeClr val="tx1"/>
                </a:solidFill>
                <a:effectLst/>
                <a:latin typeface="Bookman Old Style" pitchFamily="18" charset="0"/>
              </a:rPr>
              <a:t>is the name of the huge clock on the clock tower of the Houses of Parliament. It is the biggest clock bell in Britain.</a:t>
            </a:r>
            <a:r>
              <a:rPr lang="en-US" sz="2000"/>
              <a:t> </a:t>
            </a:r>
          </a:p>
        </p:txBody>
      </p:sp>
      <p:sp>
        <p:nvSpPr>
          <p:cNvPr id="12298" name="AutoShape 10">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edge">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476250"/>
            <a:ext cx="9144000" cy="2016125"/>
          </a:xfrm>
        </p:spPr>
        <p:txBody>
          <a:bodyPr/>
          <a:lstStyle/>
          <a:p>
            <a:r>
              <a:rPr lang="en-US" sz="3800" b="1">
                <a:solidFill>
                  <a:srgbClr val="FFFF00"/>
                </a:solidFill>
                <a:effectLst/>
                <a:latin typeface="Bookman Old Style" pitchFamily="18" charset="0"/>
              </a:rPr>
              <a:t>Westminster Abbey</a:t>
            </a:r>
            <a:br>
              <a:rPr lang="en-US" sz="3800" b="1">
                <a:solidFill>
                  <a:srgbClr val="FFFF00"/>
                </a:solidFill>
                <a:effectLst/>
                <a:latin typeface="Bookman Old Style" pitchFamily="18" charset="0"/>
              </a:rPr>
            </a:br>
            <a:r>
              <a:rPr lang="en-US" sz="2200" b="1" i="1">
                <a:solidFill>
                  <a:schemeClr val="tx1"/>
                </a:solidFill>
                <a:effectLst/>
                <a:latin typeface="Bookman Old Style" pitchFamily="18" charset="0"/>
              </a:rPr>
              <a:t>is a royal church. It is very old and beautiful. Here you can see the tombs of many British kings and queens and famous people (Newton, Darwin, Chaucer, Dickens).</a:t>
            </a:r>
          </a:p>
        </p:txBody>
      </p:sp>
      <p:sp>
        <p:nvSpPr>
          <p:cNvPr id="13322" name="AutoShape 10">
            <a:hlinkClick r:id="" action="ppaction://hlinkshowjump?jump=endshow" highlightClick="1"/>
          </p:cNvPr>
          <p:cNvSpPr>
            <a:spLocks noChangeArrowheads="1"/>
          </p:cNvSpPr>
          <p:nvPr/>
        </p:nvSpPr>
        <p:spPr bwMode="auto">
          <a:xfrm>
            <a:off x="8675688" y="0"/>
            <a:ext cx="468312" cy="404813"/>
          </a:xfrm>
          <a:prstGeom prst="actionButtonBlank">
            <a:avLst/>
          </a:prstGeom>
          <a:solidFill>
            <a:schemeClr val="bg1"/>
          </a:solidFill>
          <a:ln w="9525">
            <a:solidFill>
              <a:schemeClr val="tx1"/>
            </a:solidFill>
            <a:miter lim="800000"/>
            <a:headEnd/>
            <a:tailEnd/>
          </a:ln>
          <a:effectLst/>
        </p:spPr>
        <p:txBody>
          <a:bodyPr wrap="none" anchor="ctr"/>
          <a:lstStyle/>
          <a:p>
            <a:pPr algn="ctr"/>
            <a:r>
              <a:rPr kumimoji="0" lang="en-US" sz="3600">
                <a:latin typeface="Berlin Sans FB Demi" pitchFamily="34" charset="0"/>
              </a:rPr>
              <a:t>X</a:t>
            </a:r>
            <a:endParaRPr kumimoji="0" lang="ru-RU" sz="3600">
              <a:latin typeface="Berlin Sans FB Dem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edge">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theme/theme1.xml><?xml version="1.0" encoding="utf-8"?>
<a:theme xmlns:a="http://schemas.openxmlformats.org/drawingml/2006/main" name="Project Post-Mortem">
  <a:themeElements>
    <a:clrScheme name="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Mortem">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Mortem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Mortem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Mortem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Mortem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Project Post-Mortem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mployee Orientation">
  <a:themeElements>
    <a:clrScheme name="Employee Orientation 1">
      <a:dk1>
        <a:srgbClr val="000000"/>
      </a:dk1>
      <a:lt1>
        <a:srgbClr val="0099CC"/>
      </a:lt1>
      <a:dk2>
        <a:srgbClr val="FFFFFF"/>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fontScheme name="Employee Orientati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ru-RU"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mployee Orientation 1">
        <a:dk1>
          <a:srgbClr val="000000"/>
        </a:dk1>
        <a:lt1>
          <a:srgbClr val="0099CC"/>
        </a:lt1>
        <a:dk2>
          <a:srgbClr val="FFFFFF"/>
        </a:dk2>
        <a:lt2>
          <a:srgbClr val="868686"/>
        </a:lt2>
        <a:accent1>
          <a:srgbClr val="00FFCC"/>
        </a:accent1>
        <a:accent2>
          <a:srgbClr val="969696"/>
        </a:accent2>
        <a:accent3>
          <a:srgbClr val="AACAE2"/>
        </a:accent3>
        <a:accent4>
          <a:srgbClr val="000000"/>
        </a:accent4>
        <a:accent5>
          <a:srgbClr val="AAFFE2"/>
        </a:accent5>
        <a:accent6>
          <a:srgbClr val="878787"/>
        </a:accent6>
        <a:hlink>
          <a:srgbClr val="00FFCC"/>
        </a:hlink>
        <a:folHlink>
          <a:srgbClr val="99CCFF"/>
        </a:folHlink>
      </a:clrScheme>
      <a:clrMap bg1="lt1" tx1="dk1" bg2="lt2" tx2="dk2" accent1="accent1" accent2="accent2" accent3="accent3" accent4="accent4" accent5="accent5" accent6="accent6" hlink="hlink" folHlink="folHlink"/>
    </a:extraClrScheme>
    <a:extraClrScheme>
      <a:clrScheme name="Employee Ori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Employee Orientation 3">
        <a:dk1>
          <a:srgbClr val="5F5F5F"/>
        </a:dk1>
        <a:lt1>
          <a:srgbClr val="FFFFFF"/>
        </a:lt1>
        <a:dk2>
          <a:srgbClr val="5F5F5F"/>
        </a:dk2>
        <a:lt2>
          <a:srgbClr val="808080"/>
        </a:lt2>
        <a:accent1>
          <a:srgbClr val="969696"/>
        </a:accent1>
        <a:accent2>
          <a:srgbClr val="000000"/>
        </a:accent2>
        <a:accent3>
          <a:srgbClr val="FFFFFF"/>
        </a:accent3>
        <a:accent4>
          <a:srgbClr val="505050"/>
        </a:accent4>
        <a:accent5>
          <a:srgbClr val="C9C9C9"/>
        </a:accent5>
        <a:accent6>
          <a:srgbClr val="000000"/>
        </a:accent6>
        <a:hlink>
          <a:srgbClr val="777777"/>
        </a:hlink>
        <a:folHlink>
          <a:srgbClr val="CCCC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Company Handbook</Template>
  <TotalTime>700</TotalTime>
  <Words>416</Words>
  <Application>Microsoft Office PowerPoint</Application>
  <PresentationFormat>Экран (4:3)</PresentationFormat>
  <Paragraphs>37</Paragraphs>
  <Slides>14</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14</vt:i4>
      </vt:variant>
    </vt:vector>
  </HeadingPairs>
  <TitlesOfParts>
    <vt:vector size="17" baseType="lpstr">
      <vt:lpstr>Project Post-Mortem</vt:lpstr>
      <vt:lpstr>Project Overview</vt:lpstr>
      <vt:lpstr>Employee Orientation</vt:lpstr>
      <vt:lpstr>Презентация PowerPoint</vt:lpstr>
      <vt:lpstr>The capital of Great Britain is London which is the largest city of the country and one of the largest cities in the world. It is situated on both banks of the river Thames. Its population is more than 9 million people. London is an old city. Its history counts more than two thousand years.   London consists of four main parts: the City, Westminster, the West End, the East End. </vt:lpstr>
      <vt:lpstr>London’s most famous sights are the Tower of London and Tower Bridge, Big Ben and the Houses of Parliament, Trafalgar Square and St. Paul’s Cathedral, Buckingham Palace and Westminster Abbey.</vt:lpstr>
      <vt:lpstr>Trafalgar Square   </vt:lpstr>
      <vt:lpstr>The National Gallery </vt:lpstr>
      <vt:lpstr>Buckingham Palace is the official London residence of the Queen. It was built in the 18th century. When the flag is flying on the top the queen is at home. The ceremony of changing  of the guard takes place here daily at 11.30 a.m.</vt:lpstr>
      <vt:lpstr>The Houses of Parliament </vt:lpstr>
      <vt:lpstr>Big Ben  is the name of the huge clock on the clock tower of the Houses of Parliament. It is the biggest clock bell in Britain. </vt:lpstr>
      <vt:lpstr>Westminster Abbey is a royal church. It is very old and beautiful. Here you can see the tombs of many British kings and queens and famous people (Newton, Darwin, Chaucer, Dickens).</vt:lpstr>
      <vt:lpstr>The Tower of London </vt:lpstr>
      <vt:lpstr>The Tower Bridge </vt:lpstr>
      <vt:lpstr>St. Paul’s Cathedral </vt:lpstr>
      <vt:lpstr>Madame Tussaud’s is the best-known and most visited waxwork exhibition in the world.</vt:lpstr>
      <vt:lpstr>There are many cars and buses in London. They go on the left side of the road, and not on the right.  London taxis are called “black cabs” (most of them are black). You can see red double-deckers in the streets too. There is the Tube (an underground) in London too. It is the oldest and one of the largest in the world.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Kingdom of Great Britain and Northern Ireland</dc:title>
  <dc:creator>*</dc:creator>
  <cp:lastModifiedBy>One</cp:lastModifiedBy>
  <cp:revision>28</cp:revision>
  <dcterms:created xsi:type="dcterms:W3CDTF">2007-11-25T10:05:53Z</dcterms:created>
  <dcterms:modified xsi:type="dcterms:W3CDTF">2013-01-13T08:25:52Z</dcterms:modified>
</cp:coreProperties>
</file>