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4" r:id="rId3"/>
    <p:sldId id="269" r:id="rId4"/>
    <p:sldId id="270" r:id="rId5"/>
    <p:sldId id="271" r:id="rId6"/>
    <p:sldId id="272" r:id="rId7"/>
    <p:sldId id="258" r:id="rId8"/>
    <p:sldId id="257" r:id="rId9"/>
    <p:sldId id="259" r:id="rId10"/>
    <p:sldId id="260" r:id="rId11"/>
    <p:sldId id="261" r:id="rId12"/>
    <p:sldId id="273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5" autoAdjust="0"/>
    <p:restoredTop sz="94660"/>
  </p:normalViewPr>
  <p:slideViewPr>
    <p:cSldViewPr>
      <p:cViewPr varScale="1">
        <p:scale>
          <a:sx n="60" d="100"/>
          <a:sy n="60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26"/>
  <c:chart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axId val="37002240"/>
        <c:axId val="37024512"/>
      </c:barChart>
      <c:catAx>
        <c:axId val="37002240"/>
        <c:scaling>
          <c:orientation val="minMax"/>
        </c:scaling>
        <c:delete val="1"/>
        <c:axPos val="b"/>
        <c:tickLblPos val="none"/>
        <c:crossAx val="37024512"/>
        <c:crosses val="autoZero"/>
        <c:auto val="1"/>
        <c:lblAlgn val="ctr"/>
        <c:lblOffset val="100"/>
      </c:catAx>
      <c:valAx>
        <c:axId val="37024512"/>
        <c:scaling>
          <c:orientation val="minMax"/>
        </c:scaling>
        <c:delete val="1"/>
        <c:axPos val="l"/>
        <c:numFmt formatCode="General" sourceLinked="1"/>
        <c:tickLblPos val="none"/>
        <c:crossAx val="37002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uk-UA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DC77A-E5D2-4CF7-9300-14E3A9DE2991}" type="doc">
      <dgm:prSet loTypeId="urn:microsoft.com/office/officeart/2005/8/layout/gear1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26FBFF3A-92A4-47D3-B869-62034AEE46C4}">
      <dgm:prSet/>
      <dgm:spPr/>
      <dgm:t>
        <a:bodyPr/>
        <a:lstStyle/>
        <a:p>
          <a:pPr rtl="0"/>
          <a:r>
            <a:rPr lang="en-US" dirty="0" smtClean="0"/>
            <a:t>Introducing nouns, things, objects, animals, etc </a:t>
          </a:r>
          <a:endParaRPr lang="ru-RU" dirty="0"/>
        </a:p>
      </dgm:t>
    </dgm:pt>
    <dgm:pt modelId="{FFA73769-27B5-4D98-B252-6F03666991F2}" type="parTrans" cxnId="{672DD942-A91A-4872-A193-AC6A3CCF66A1}">
      <dgm:prSet/>
      <dgm:spPr/>
      <dgm:t>
        <a:bodyPr/>
        <a:lstStyle/>
        <a:p>
          <a:endParaRPr lang="ru-RU"/>
        </a:p>
      </dgm:t>
    </dgm:pt>
    <dgm:pt modelId="{3ACABDC2-A2FE-443E-813E-0AAE44E0DC72}" type="sibTrans" cxnId="{672DD942-A91A-4872-A193-AC6A3CCF66A1}">
      <dgm:prSet/>
      <dgm:spPr/>
      <dgm:t>
        <a:bodyPr/>
        <a:lstStyle/>
        <a:p>
          <a:endParaRPr lang="ru-RU"/>
        </a:p>
      </dgm:t>
    </dgm:pt>
    <dgm:pt modelId="{A107FC32-1B31-4393-910E-A2677FCA648B}">
      <dgm:prSet/>
      <dgm:spPr/>
      <dgm:t>
        <a:bodyPr/>
        <a:lstStyle/>
        <a:p>
          <a:pPr rtl="0"/>
          <a:r>
            <a:rPr lang="en-US" dirty="0" smtClean="0"/>
            <a:t>Introducing adjectives.</a:t>
          </a:r>
          <a:endParaRPr lang="ru-RU" dirty="0"/>
        </a:p>
      </dgm:t>
    </dgm:pt>
    <dgm:pt modelId="{02FCB122-5A4F-43CA-B398-56235BF1A099}" type="parTrans" cxnId="{0A3FBCFF-0D65-48FE-9BEE-CA4C1F40EB13}">
      <dgm:prSet/>
      <dgm:spPr/>
      <dgm:t>
        <a:bodyPr/>
        <a:lstStyle/>
        <a:p>
          <a:endParaRPr lang="ru-RU"/>
        </a:p>
      </dgm:t>
    </dgm:pt>
    <dgm:pt modelId="{EF384994-4FB2-407B-8385-4487EE6E8151}" type="sibTrans" cxnId="{0A3FBCFF-0D65-48FE-9BEE-CA4C1F40EB13}">
      <dgm:prSet/>
      <dgm:spPr/>
      <dgm:t>
        <a:bodyPr/>
        <a:lstStyle/>
        <a:p>
          <a:endParaRPr lang="ru-RU"/>
        </a:p>
      </dgm:t>
    </dgm:pt>
    <dgm:pt modelId="{2E5828E8-AD18-450F-B265-F8453268FDBC}">
      <dgm:prSet/>
      <dgm:spPr/>
      <dgm:t>
        <a:bodyPr/>
        <a:lstStyle/>
        <a:p>
          <a:pPr rtl="0"/>
          <a:r>
            <a:rPr lang="en-US" dirty="0" smtClean="0"/>
            <a:t>Introducing abstracts.</a:t>
          </a:r>
          <a:endParaRPr lang="uk-UA" dirty="0"/>
        </a:p>
      </dgm:t>
    </dgm:pt>
    <dgm:pt modelId="{35A4C9B8-49FC-478A-8248-5888AAFA4FAF}" type="parTrans" cxnId="{DD53DAF0-E9F6-47B2-B6ED-1B4C7ADC7722}">
      <dgm:prSet/>
      <dgm:spPr/>
      <dgm:t>
        <a:bodyPr/>
        <a:lstStyle/>
        <a:p>
          <a:endParaRPr lang="ru-RU"/>
        </a:p>
      </dgm:t>
    </dgm:pt>
    <dgm:pt modelId="{0D58A984-A534-4B32-A981-3588B10AADBE}" type="sibTrans" cxnId="{DD53DAF0-E9F6-47B2-B6ED-1B4C7ADC7722}">
      <dgm:prSet/>
      <dgm:spPr/>
      <dgm:t>
        <a:bodyPr/>
        <a:lstStyle/>
        <a:p>
          <a:endParaRPr lang="ru-RU"/>
        </a:p>
      </dgm:t>
    </dgm:pt>
    <dgm:pt modelId="{9AB6A7AC-224F-4126-9269-16AB383B452C}" type="pres">
      <dgm:prSet presAssocID="{A4DDC77A-E5D2-4CF7-9300-14E3A9DE299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35F120-028F-4E2D-B82A-E9B1A9FC5B2B}" type="pres">
      <dgm:prSet presAssocID="{26FBFF3A-92A4-47D3-B869-62034AEE46C4}" presName="gear1" presStyleLbl="node1" presStyleIdx="0" presStyleCnt="3" custScaleX="127263" custScaleY="107905" custLinFactNeighborX="50910" custLinFactNeighborY="-158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F1F96-34BD-4145-9EC4-8181A7528D67}" type="pres">
      <dgm:prSet presAssocID="{26FBFF3A-92A4-47D3-B869-62034AEE46C4}" presName="gear1srcNode" presStyleLbl="node1" presStyleIdx="0" presStyleCnt="3"/>
      <dgm:spPr/>
      <dgm:t>
        <a:bodyPr/>
        <a:lstStyle/>
        <a:p>
          <a:endParaRPr lang="ru-RU"/>
        </a:p>
      </dgm:t>
    </dgm:pt>
    <dgm:pt modelId="{B945E177-4E19-4CD2-AB64-0666A9D246A6}" type="pres">
      <dgm:prSet presAssocID="{26FBFF3A-92A4-47D3-B869-62034AEE46C4}" presName="gear1dstNode" presStyleLbl="node1" presStyleIdx="0" presStyleCnt="3"/>
      <dgm:spPr/>
      <dgm:t>
        <a:bodyPr/>
        <a:lstStyle/>
        <a:p>
          <a:endParaRPr lang="ru-RU"/>
        </a:p>
      </dgm:t>
    </dgm:pt>
    <dgm:pt modelId="{BFF8BB91-879C-4589-BF5A-3976EBCA77C4}" type="pres">
      <dgm:prSet presAssocID="{A107FC32-1B31-4393-910E-A2677FCA648B}" presName="gear2" presStyleLbl="node1" presStyleIdx="1" presStyleCnt="3" custScaleX="176972" custScaleY="181089" custLinFactNeighborX="-80592" custLinFactNeighborY="340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147CD-2BC7-4E3E-83B4-4EA88F11458E}" type="pres">
      <dgm:prSet presAssocID="{A107FC32-1B31-4393-910E-A2677FCA648B}" presName="gear2srcNode" presStyleLbl="node1" presStyleIdx="1" presStyleCnt="3"/>
      <dgm:spPr/>
      <dgm:t>
        <a:bodyPr/>
        <a:lstStyle/>
        <a:p>
          <a:endParaRPr lang="ru-RU"/>
        </a:p>
      </dgm:t>
    </dgm:pt>
    <dgm:pt modelId="{4493C561-BFAB-49E7-93EC-A1C643E2EFB9}" type="pres">
      <dgm:prSet presAssocID="{A107FC32-1B31-4393-910E-A2677FCA648B}" presName="gear2dstNode" presStyleLbl="node1" presStyleIdx="1" presStyleCnt="3"/>
      <dgm:spPr/>
      <dgm:t>
        <a:bodyPr/>
        <a:lstStyle/>
        <a:p>
          <a:endParaRPr lang="ru-RU"/>
        </a:p>
      </dgm:t>
    </dgm:pt>
    <dgm:pt modelId="{E8C456D2-B5E1-42C2-9EBF-D2E283313B42}" type="pres">
      <dgm:prSet presAssocID="{2E5828E8-AD18-450F-B265-F8453268FDBC}" presName="gear3" presStyleLbl="node1" presStyleIdx="2" presStyleCnt="3" custScaleX="155422" custScaleY="165144"/>
      <dgm:spPr/>
      <dgm:t>
        <a:bodyPr/>
        <a:lstStyle/>
        <a:p>
          <a:endParaRPr lang="ru-RU"/>
        </a:p>
      </dgm:t>
    </dgm:pt>
    <dgm:pt modelId="{E563982C-8BF1-4807-A96F-CF611070BA5C}" type="pres">
      <dgm:prSet presAssocID="{2E5828E8-AD18-450F-B265-F8453268FDB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90DE9-C77C-4DBC-84DC-5DF9C206AB8D}" type="pres">
      <dgm:prSet presAssocID="{2E5828E8-AD18-450F-B265-F8453268FDBC}" presName="gear3srcNode" presStyleLbl="node1" presStyleIdx="2" presStyleCnt="3"/>
      <dgm:spPr/>
      <dgm:t>
        <a:bodyPr/>
        <a:lstStyle/>
        <a:p>
          <a:endParaRPr lang="ru-RU"/>
        </a:p>
      </dgm:t>
    </dgm:pt>
    <dgm:pt modelId="{DC8A004D-F2C8-4744-B853-F3FED92C01C9}" type="pres">
      <dgm:prSet presAssocID="{2E5828E8-AD18-450F-B265-F8453268FDBC}" presName="gear3dstNode" presStyleLbl="node1" presStyleIdx="2" presStyleCnt="3"/>
      <dgm:spPr/>
      <dgm:t>
        <a:bodyPr/>
        <a:lstStyle/>
        <a:p>
          <a:endParaRPr lang="ru-RU"/>
        </a:p>
      </dgm:t>
    </dgm:pt>
    <dgm:pt modelId="{1C2D789B-AFA4-481A-8953-592D0B5F635B}" type="pres">
      <dgm:prSet presAssocID="{3ACABDC2-A2FE-443E-813E-0AAE44E0DC72}" presName="connector1" presStyleLbl="sibTrans2D1" presStyleIdx="0" presStyleCnt="3" custLinFactNeighborX="46659" custLinFactNeighborY="-19879"/>
      <dgm:spPr/>
      <dgm:t>
        <a:bodyPr/>
        <a:lstStyle/>
        <a:p>
          <a:endParaRPr lang="ru-RU"/>
        </a:p>
      </dgm:t>
    </dgm:pt>
    <dgm:pt modelId="{59426A0D-A76C-4867-BDC5-CDCA757AA91E}" type="pres">
      <dgm:prSet presAssocID="{EF384994-4FB2-407B-8385-4487EE6E8151}" presName="connector2" presStyleLbl="sibTrans2D1" presStyleIdx="1" presStyleCnt="3" custScaleX="91631" custScaleY="110797" custLinFactNeighborX="16495" custLinFactNeighborY="58582"/>
      <dgm:spPr/>
      <dgm:t>
        <a:bodyPr/>
        <a:lstStyle/>
        <a:p>
          <a:endParaRPr lang="ru-RU"/>
        </a:p>
      </dgm:t>
    </dgm:pt>
    <dgm:pt modelId="{A1D977B2-A76A-4E4D-96E7-4981449418BA}" type="pres">
      <dgm:prSet presAssocID="{0D58A984-A534-4B32-A981-3588B10AADBE}" presName="connector3" presStyleLbl="sibTrans2D1" presStyleIdx="2" presStyleCnt="3" custScaleX="160675" custScaleY="131052" custLinFactNeighborX="3599" custLinFactNeighborY="-909"/>
      <dgm:spPr/>
      <dgm:t>
        <a:bodyPr/>
        <a:lstStyle/>
        <a:p>
          <a:endParaRPr lang="ru-RU"/>
        </a:p>
      </dgm:t>
    </dgm:pt>
  </dgm:ptLst>
  <dgm:cxnLst>
    <dgm:cxn modelId="{B8518CE1-24DE-411C-B251-C7C6828A888F}" type="presOf" srcId="{3ACABDC2-A2FE-443E-813E-0AAE44E0DC72}" destId="{1C2D789B-AFA4-481A-8953-592D0B5F635B}" srcOrd="0" destOrd="0" presId="urn:microsoft.com/office/officeart/2005/8/layout/gear1"/>
    <dgm:cxn modelId="{5B9C2B20-55F0-49E7-ADA7-7A74BDD01E19}" type="presOf" srcId="{A107FC32-1B31-4393-910E-A2677FCA648B}" destId="{BFF8BB91-879C-4589-BF5A-3976EBCA77C4}" srcOrd="0" destOrd="0" presId="urn:microsoft.com/office/officeart/2005/8/layout/gear1"/>
    <dgm:cxn modelId="{7E6EEA9B-3149-47C2-BF67-DCF4F8133732}" type="presOf" srcId="{26FBFF3A-92A4-47D3-B869-62034AEE46C4}" destId="{657F1F96-34BD-4145-9EC4-8181A7528D67}" srcOrd="1" destOrd="0" presId="urn:microsoft.com/office/officeart/2005/8/layout/gear1"/>
    <dgm:cxn modelId="{35DBE1EB-2F9F-46E8-99A1-036918ADE9A2}" type="presOf" srcId="{EF384994-4FB2-407B-8385-4487EE6E8151}" destId="{59426A0D-A76C-4867-BDC5-CDCA757AA91E}" srcOrd="0" destOrd="0" presId="urn:microsoft.com/office/officeart/2005/8/layout/gear1"/>
    <dgm:cxn modelId="{672DD942-A91A-4872-A193-AC6A3CCF66A1}" srcId="{A4DDC77A-E5D2-4CF7-9300-14E3A9DE2991}" destId="{26FBFF3A-92A4-47D3-B869-62034AEE46C4}" srcOrd="0" destOrd="0" parTransId="{FFA73769-27B5-4D98-B252-6F03666991F2}" sibTransId="{3ACABDC2-A2FE-443E-813E-0AAE44E0DC72}"/>
    <dgm:cxn modelId="{EB527C68-0BE3-439F-9994-4870D705D700}" type="presOf" srcId="{2E5828E8-AD18-450F-B265-F8453268FDBC}" destId="{E8C456D2-B5E1-42C2-9EBF-D2E283313B42}" srcOrd="0" destOrd="0" presId="urn:microsoft.com/office/officeart/2005/8/layout/gear1"/>
    <dgm:cxn modelId="{267849AC-547F-4E1C-8CC0-14300229EF63}" type="presOf" srcId="{2E5828E8-AD18-450F-B265-F8453268FDBC}" destId="{8EB90DE9-C77C-4DBC-84DC-5DF9C206AB8D}" srcOrd="2" destOrd="0" presId="urn:microsoft.com/office/officeart/2005/8/layout/gear1"/>
    <dgm:cxn modelId="{87A78982-415B-4B75-8BEC-FE0D6C8862D5}" type="presOf" srcId="{A107FC32-1B31-4393-910E-A2677FCA648B}" destId="{4493C561-BFAB-49E7-93EC-A1C643E2EFB9}" srcOrd="2" destOrd="0" presId="urn:microsoft.com/office/officeart/2005/8/layout/gear1"/>
    <dgm:cxn modelId="{0A3FBCFF-0D65-48FE-9BEE-CA4C1F40EB13}" srcId="{A4DDC77A-E5D2-4CF7-9300-14E3A9DE2991}" destId="{A107FC32-1B31-4393-910E-A2677FCA648B}" srcOrd="1" destOrd="0" parTransId="{02FCB122-5A4F-43CA-B398-56235BF1A099}" sibTransId="{EF384994-4FB2-407B-8385-4487EE6E8151}"/>
    <dgm:cxn modelId="{9543CDA8-25CA-44BB-8586-0F690D6B3B5A}" type="presOf" srcId="{26FBFF3A-92A4-47D3-B869-62034AEE46C4}" destId="{B945E177-4E19-4CD2-AB64-0666A9D246A6}" srcOrd="2" destOrd="0" presId="urn:microsoft.com/office/officeart/2005/8/layout/gear1"/>
    <dgm:cxn modelId="{C29C6360-9BB1-4EA8-A911-A886D905DE3E}" type="presOf" srcId="{2E5828E8-AD18-450F-B265-F8453268FDBC}" destId="{E563982C-8BF1-4807-A96F-CF611070BA5C}" srcOrd="1" destOrd="0" presId="urn:microsoft.com/office/officeart/2005/8/layout/gear1"/>
    <dgm:cxn modelId="{DD53DAF0-E9F6-47B2-B6ED-1B4C7ADC7722}" srcId="{A4DDC77A-E5D2-4CF7-9300-14E3A9DE2991}" destId="{2E5828E8-AD18-450F-B265-F8453268FDBC}" srcOrd="2" destOrd="0" parTransId="{35A4C9B8-49FC-478A-8248-5888AAFA4FAF}" sibTransId="{0D58A984-A534-4B32-A981-3588B10AADBE}"/>
    <dgm:cxn modelId="{481B28A8-0E77-4CDB-BE4E-31CE9DFDD503}" type="presOf" srcId="{0D58A984-A534-4B32-A981-3588B10AADBE}" destId="{A1D977B2-A76A-4E4D-96E7-4981449418BA}" srcOrd="0" destOrd="0" presId="urn:microsoft.com/office/officeart/2005/8/layout/gear1"/>
    <dgm:cxn modelId="{2D037E85-D350-4ECF-BB4F-3A5B4FB901A4}" type="presOf" srcId="{A4DDC77A-E5D2-4CF7-9300-14E3A9DE2991}" destId="{9AB6A7AC-224F-4126-9269-16AB383B452C}" srcOrd="0" destOrd="0" presId="urn:microsoft.com/office/officeart/2005/8/layout/gear1"/>
    <dgm:cxn modelId="{53B74492-4F43-492E-920D-95D1618C4F06}" type="presOf" srcId="{26FBFF3A-92A4-47D3-B869-62034AEE46C4}" destId="{0935F120-028F-4E2D-B82A-E9B1A9FC5B2B}" srcOrd="0" destOrd="0" presId="urn:microsoft.com/office/officeart/2005/8/layout/gear1"/>
    <dgm:cxn modelId="{4F511726-EC8B-4F38-87FA-931F0BC79681}" type="presOf" srcId="{2E5828E8-AD18-450F-B265-F8453268FDBC}" destId="{DC8A004D-F2C8-4744-B853-F3FED92C01C9}" srcOrd="3" destOrd="0" presId="urn:microsoft.com/office/officeart/2005/8/layout/gear1"/>
    <dgm:cxn modelId="{5E25A6B9-3C3D-4F6E-BE52-369BD42FCA33}" type="presOf" srcId="{A107FC32-1B31-4393-910E-A2677FCA648B}" destId="{6D9147CD-2BC7-4E3E-83B4-4EA88F11458E}" srcOrd="1" destOrd="0" presId="urn:microsoft.com/office/officeart/2005/8/layout/gear1"/>
    <dgm:cxn modelId="{291D53E0-C92A-4A92-9D07-AF48C867E032}" type="presParOf" srcId="{9AB6A7AC-224F-4126-9269-16AB383B452C}" destId="{0935F120-028F-4E2D-B82A-E9B1A9FC5B2B}" srcOrd="0" destOrd="0" presId="urn:microsoft.com/office/officeart/2005/8/layout/gear1"/>
    <dgm:cxn modelId="{E3500232-8082-4376-9379-422A19F964C2}" type="presParOf" srcId="{9AB6A7AC-224F-4126-9269-16AB383B452C}" destId="{657F1F96-34BD-4145-9EC4-8181A7528D67}" srcOrd="1" destOrd="0" presId="urn:microsoft.com/office/officeart/2005/8/layout/gear1"/>
    <dgm:cxn modelId="{C78136E3-157A-4DF5-AF4F-9EEC250F8AC9}" type="presParOf" srcId="{9AB6A7AC-224F-4126-9269-16AB383B452C}" destId="{B945E177-4E19-4CD2-AB64-0666A9D246A6}" srcOrd="2" destOrd="0" presId="urn:microsoft.com/office/officeart/2005/8/layout/gear1"/>
    <dgm:cxn modelId="{61993E26-B387-4B81-B218-FA5DF42567E2}" type="presParOf" srcId="{9AB6A7AC-224F-4126-9269-16AB383B452C}" destId="{BFF8BB91-879C-4589-BF5A-3976EBCA77C4}" srcOrd="3" destOrd="0" presId="urn:microsoft.com/office/officeart/2005/8/layout/gear1"/>
    <dgm:cxn modelId="{6F4AA9D9-90B7-4BDB-8A6E-D5BA37CD229C}" type="presParOf" srcId="{9AB6A7AC-224F-4126-9269-16AB383B452C}" destId="{6D9147CD-2BC7-4E3E-83B4-4EA88F11458E}" srcOrd="4" destOrd="0" presId="urn:microsoft.com/office/officeart/2005/8/layout/gear1"/>
    <dgm:cxn modelId="{C0F8E19C-D2F8-4CB9-83B7-099FA7BCD948}" type="presParOf" srcId="{9AB6A7AC-224F-4126-9269-16AB383B452C}" destId="{4493C561-BFAB-49E7-93EC-A1C643E2EFB9}" srcOrd="5" destOrd="0" presId="urn:microsoft.com/office/officeart/2005/8/layout/gear1"/>
    <dgm:cxn modelId="{3A7E076C-228E-457D-BD25-10878A720CA4}" type="presParOf" srcId="{9AB6A7AC-224F-4126-9269-16AB383B452C}" destId="{E8C456D2-B5E1-42C2-9EBF-D2E283313B42}" srcOrd="6" destOrd="0" presId="urn:microsoft.com/office/officeart/2005/8/layout/gear1"/>
    <dgm:cxn modelId="{E113CC50-E96E-4C25-A230-D20F1D2ABA2E}" type="presParOf" srcId="{9AB6A7AC-224F-4126-9269-16AB383B452C}" destId="{E563982C-8BF1-4807-A96F-CF611070BA5C}" srcOrd="7" destOrd="0" presId="urn:microsoft.com/office/officeart/2005/8/layout/gear1"/>
    <dgm:cxn modelId="{5A4981DB-6A5A-4EC7-8C4B-6FFB7DEE5786}" type="presParOf" srcId="{9AB6A7AC-224F-4126-9269-16AB383B452C}" destId="{8EB90DE9-C77C-4DBC-84DC-5DF9C206AB8D}" srcOrd="8" destOrd="0" presId="urn:microsoft.com/office/officeart/2005/8/layout/gear1"/>
    <dgm:cxn modelId="{6C287B6E-8F42-4003-8B29-094B33F75718}" type="presParOf" srcId="{9AB6A7AC-224F-4126-9269-16AB383B452C}" destId="{DC8A004D-F2C8-4744-B853-F3FED92C01C9}" srcOrd="9" destOrd="0" presId="urn:microsoft.com/office/officeart/2005/8/layout/gear1"/>
    <dgm:cxn modelId="{D72C7578-B0B1-4A06-9EDC-193388C8BCC5}" type="presParOf" srcId="{9AB6A7AC-224F-4126-9269-16AB383B452C}" destId="{1C2D789B-AFA4-481A-8953-592D0B5F635B}" srcOrd="10" destOrd="0" presId="urn:microsoft.com/office/officeart/2005/8/layout/gear1"/>
    <dgm:cxn modelId="{FE644818-361B-47BB-92A9-070392C21E23}" type="presParOf" srcId="{9AB6A7AC-224F-4126-9269-16AB383B452C}" destId="{59426A0D-A76C-4867-BDC5-CDCA757AA91E}" srcOrd="11" destOrd="0" presId="urn:microsoft.com/office/officeart/2005/8/layout/gear1"/>
    <dgm:cxn modelId="{2BD0708D-8432-481D-BCB2-06E9058DEC9C}" type="presParOf" srcId="{9AB6A7AC-224F-4126-9269-16AB383B452C}" destId="{A1D977B2-A76A-4E4D-96E7-4981449418B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2083A-4F60-488D-A303-D8376CDBD7F7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5488EAE-4EA7-456C-96A0-18D24CBD2CA3}">
      <dgm:prSet phldrT="[Текст]" custT="1"/>
      <dgm:spPr/>
      <dgm:t>
        <a:bodyPr/>
        <a:lstStyle/>
        <a:p>
          <a:r>
            <a:rPr lang="en-US" sz="3600" b="1" i="0" dirty="0" smtClean="0">
              <a:solidFill>
                <a:schemeClr val="bg1"/>
              </a:solidFill>
            </a:rPr>
            <a:t>Golden rules of creative teacher</a:t>
          </a:r>
          <a:endParaRPr lang="ru-RU" sz="3600" b="1" i="0" dirty="0">
            <a:solidFill>
              <a:schemeClr val="bg1"/>
            </a:solidFill>
          </a:endParaRPr>
        </a:p>
      </dgm:t>
    </dgm:pt>
    <dgm:pt modelId="{32F14FA1-CFA2-49DA-89D9-796727DF7023}" type="parTrans" cxnId="{FF8F655C-DA23-4955-A105-B50DE04B3261}">
      <dgm:prSet/>
      <dgm:spPr/>
      <dgm:t>
        <a:bodyPr/>
        <a:lstStyle/>
        <a:p>
          <a:endParaRPr lang="ru-RU" sz="2800"/>
        </a:p>
      </dgm:t>
    </dgm:pt>
    <dgm:pt modelId="{745C5D18-A052-477A-82F8-5D77F2A46E2D}" type="sibTrans" cxnId="{FF8F655C-DA23-4955-A105-B50DE04B3261}">
      <dgm:prSet/>
      <dgm:spPr/>
      <dgm:t>
        <a:bodyPr/>
        <a:lstStyle/>
        <a:p>
          <a:endParaRPr lang="ru-RU" sz="2800"/>
        </a:p>
      </dgm:t>
    </dgm:pt>
    <dgm:pt modelId="{E2D5CC50-0A17-4D14-940F-134402031AC0}">
      <dgm:prSet phldrT="[Текст]" custT="1"/>
      <dgm:spPr/>
      <dgm:t>
        <a:bodyPr/>
        <a:lstStyle/>
        <a:p>
          <a:r>
            <a:rPr lang="en-US" sz="2000" dirty="0" smtClean="0"/>
            <a:t>Encourage children to comment on what they are doing</a:t>
          </a:r>
          <a:endParaRPr lang="ru-RU" sz="2000" dirty="0"/>
        </a:p>
      </dgm:t>
    </dgm:pt>
    <dgm:pt modelId="{AF6C545D-7E03-42C5-87CA-00E87AF961B3}" type="parTrans" cxnId="{637E892A-8E3F-46CB-96D3-DEFDD686E2AA}">
      <dgm:prSet custT="1"/>
      <dgm:spPr/>
      <dgm:t>
        <a:bodyPr/>
        <a:lstStyle/>
        <a:p>
          <a:endParaRPr lang="ru-RU" sz="2000"/>
        </a:p>
      </dgm:t>
    </dgm:pt>
    <dgm:pt modelId="{4F52BDB4-DC15-4895-AC57-78B3F6A9D5B9}" type="sibTrans" cxnId="{637E892A-8E3F-46CB-96D3-DEFDD686E2AA}">
      <dgm:prSet/>
      <dgm:spPr/>
      <dgm:t>
        <a:bodyPr/>
        <a:lstStyle/>
        <a:p>
          <a:endParaRPr lang="ru-RU" sz="2800"/>
        </a:p>
      </dgm:t>
    </dgm:pt>
    <dgm:pt modelId="{B24BBD25-6F5F-4E5D-ABA4-F2AE29126810}">
      <dgm:prSet phldrT="[Текст]" custT="1"/>
      <dgm:spPr/>
      <dgm:t>
        <a:bodyPr/>
        <a:lstStyle/>
        <a:p>
          <a:r>
            <a:rPr lang="en-US" sz="2000" u="none" dirty="0" smtClean="0"/>
            <a:t>Use revising to make children memorize better </a:t>
          </a:r>
          <a:endParaRPr lang="ru-RU" sz="2000" u="none" dirty="0"/>
        </a:p>
      </dgm:t>
    </dgm:pt>
    <dgm:pt modelId="{11B7453E-6D9C-4A44-AC06-323A4A6BBDEA}" type="parTrans" cxnId="{8EC26102-33D5-494D-864D-9226229EABA9}">
      <dgm:prSet custT="1"/>
      <dgm:spPr/>
      <dgm:t>
        <a:bodyPr/>
        <a:lstStyle/>
        <a:p>
          <a:endParaRPr lang="ru-RU" sz="2000"/>
        </a:p>
      </dgm:t>
    </dgm:pt>
    <dgm:pt modelId="{07E2D970-AD37-4254-831F-21640C0FA414}" type="sibTrans" cxnId="{8EC26102-33D5-494D-864D-9226229EABA9}">
      <dgm:prSet/>
      <dgm:spPr/>
      <dgm:t>
        <a:bodyPr/>
        <a:lstStyle/>
        <a:p>
          <a:endParaRPr lang="ru-RU" sz="2800"/>
        </a:p>
      </dgm:t>
    </dgm:pt>
    <dgm:pt modelId="{6C2F2A73-5AC6-4A4D-81D7-69493D72E133}">
      <dgm:prSet phldrT="[Текст]" custT="1"/>
      <dgm:spPr/>
      <dgm:t>
        <a:bodyPr/>
        <a:lstStyle/>
        <a:p>
          <a:r>
            <a:rPr lang="en-US" sz="2000" dirty="0" smtClean="0"/>
            <a:t>Encourage children to experiment with the language and avoid emphasizing mistakes</a:t>
          </a:r>
          <a:endParaRPr lang="ru-RU" sz="2000" dirty="0"/>
        </a:p>
      </dgm:t>
    </dgm:pt>
    <dgm:pt modelId="{1FD32250-391C-4869-9AF0-8346BA6AEBCA}" type="parTrans" cxnId="{B58747CA-5705-4328-B5D4-287F68BFB9DA}">
      <dgm:prSet custT="1"/>
      <dgm:spPr/>
      <dgm:t>
        <a:bodyPr/>
        <a:lstStyle/>
        <a:p>
          <a:endParaRPr lang="ru-RU" sz="2000"/>
        </a:p>
      </dgm:t>
    </dgm:pt>
    <dgm:pt modelId="{3F62E4A8-C99B-4CB9-8A57-60C233B16A7C}" type="sibTrans" cxnId="{B58747CA-5705-4328-B5D4-287F68BFB9DA}">
      <dgm:prSet/>
      <dgm:spPr/>
      <dgm:t>
        <a:bodyPr/>
        <a:lstStyle/>
        <a:p>
          <a:endParaRPr lang="ru-RU" sz="2800"/>
        </a:p>
      </dgm:t>
    </dgm:pt>
    <dgm:pt modelId="{0A9AE142-069B-47A3-BFD6-2D2DC67ED887}">
      <dgm:prSet phldrT="[Текст]" custT="1"/>
      <dgm:spPr/>
      <dgm:t>
        <a:bodyPr/>
        <a:lstStyle/>
        <a:p>
          <a:r>
            <a:rPr lang="en-US" sz="2000" dirty="0" smtClean="0"/>
            <a:t>Exploit body language and intonation to develop children’s comprehension skills</a:t>
          </a:r>
          <a:endParaRPr lang="ru-RU" sz="2000" dirty="0"/>
        </a:p>
      </dgm:t>
    </dgm:pt>
    <dgm:pt modelId="{A04198A1-7BA5-42A0-A016-B637701FEEEA}" type="parTrans" cxnId="{416DDA9D-AE68-4737-BF72-AF6B04590F4D}">
      <dgm:prSet custT="1"/>
      <dgm:spPr/>
      <dgm:t>
        <a:bodyPr/>
        <a:lstStyle/>
        <a:p>
          <a:endParaRPr lang="ru-RU" sz="2000"/>
        </a:p>
      </dgm:t>
    </dgm:pt>
    <dgm:pt modelId="{F8066E09-09FB-4AF9-9AE6-8D0688626969}" type="sibTrans" cxnId="{416DDA9D-AE68-4737-BF72-AF6B04590F4D}">
      <dgm:prSet/>
      <dgm:spPr/>
      <dgm:t>
        <a:bodyPr/>
        <a:lstStyle/>
        <a:p>
          <a:endParaRPr lang="ru-RU" sz="2800"/>
        </a:p>
      </dgm:t>
    </dgm:pt>
    <dgm:pt modelId="{FBB72ED2-BFE8-4C8C-9E4C-3D16E09E6976}">
      <dgm:prSet phldrT="[Текст]" phldr="1"/>
      <dgm:spPr/>
      <dgm:t>
        <a:bodyPr/>
        <a:lstStyle/>
        <a:p>
          <a:endParaRPr lang="ru-RU" sz="2800"/>
        </a:p>
      </dgm:t>
    </dgm:pt>
    <dgm:pt modelId="{FB7AAFC2-D37A-47C1-B639-C8083B0F91F0}" type="parTrans" cxnId="{002DAF72-CE68-4D38-82AF-4C477DFC093B}">
      <dgm:prSet/>
      <dgm:spPr/>
      <dgm:t>
        <a:bodyPr/>
        <a:lstStyle/>
        <a:p>
          <a:endParaRPr lang="ru-RU" sz="2800"/>
        </a:p>
      </dgm:t>
    </dgm:pt>
    <dgm:pt modelId="{C7751D88-537A-44FB-8163-893BC5B594C4}" type="sibTrans" cxnId="{002DAF72-CE68-4D38-82AF-4C477DFC093B}">
      <dgm:prSet/>
      <dgm:spPr/>
      <dgm:t>
        <a:bodyPr/>
        <a:lstStyle/>
        <a:p>
          <a:endParaRPr lang="ru-RU" sz="2800"/>
        </a:p>
      </dgm:t>
    </dgm:pt>
    <dgm:pt modelId="{9FEBAD49-BCCD-4EF3-A31E-B5475713A6CE}">
      <dgm:prSet phldrT="[Текст]" phldr="1"/>
      <dgm:spPr/>
      <dgm:t>
        <a:bodyPr/>
        <a:lstStyle/>
        <a:p>
          <a:endParaRPr lang="ru-RU" sz="2800"/>
        </a:p>
      </dgm:t>
    </dgm:pt>
    <dgm:pt modelId="{2DF466F1-8A52-45AA-8917-764DF7C4F8BD}" type="parTrans" cxnId="{0AF2D159-2797-4F9F-ADF8-606C78B8B2D8}">
      <dgm:prSet/>
      <dgm:spPr/>
      <dgm:t>
        <a:bodyPr/>
        <a:lstStyle/>
        <a:p>
          <a:endParaRPr lang="ru-RU" sz="2800"/>
        </a:p>
      </dgm:t>
    </dgm:pt>
    <dgm:pt modelId="{945482A3-E75B-4584-A092-B85598F2E257}" type="sibTrans" cxnId="{0AF2D159-2797-4F9F-ADF8-606C78B8B2D8}">
      <dgm:prSet/>
      <dgm:spPr/>
      <dgm:t>
        <a:bodyPr/>
        <a:lstStyle/>
        <a:p>
          <a:endParaRPr lang="ru-RU" sz="2800"/>
        </a:p>
      </dgm:t>
    </dgm:pt>
    <dgm:pt modelId="{9299AD3B-6EF4-4EF3-AB2F-E7A17FB97D7B}">
      <dgm:prSet phldrT="[Текст]" phldr="1"/>
      <dgm:spPr/>
      <dgm:t>
        <a:bodyPr/>
        <a:lstStyle/>
        <a:p>
          <a:endParaRPr lang="ru-RU" sz="2800"/>
        </a:p>
      </dgm:t>
    </dgm:pt>
    <dgm:pt modelId="{1B6A0097-99D5-48CF-B9EE-6E14F51076F0}" type="parTrans" cxnId="{803FCC41-3366-4DD8-8BAB-0F8D74812182}">
      <dgm:prSet/>
      <dgm:spPr/>
      <dgm:t>
        <a:bodyPr/>
        <a:lstStyle/>
        <a:p>
          <a:endParaRPr lang="ru-RU" sz="2800"/>
        </a:p>
      </dgm:t>
    </dgm:pt>
    <dgm:pt modelId="{84779621-1890-42AD-970A-B5631EA50C32}" type="sibTrans" cxnId="{803FCC41-3366-4DD8-8BAB-0F8D74812182}">
      <dgm:prSet/>
      <dgm:spPr/>
      <dgm:t>
        <a:bodyPr/>
        <a:lstStyle/>
        <a:p>
          <a:endParaRPr lang="ru-RU" sz="2800"/>
        </a:p>
      </dgm:t>
    </dgm:pt>
    <dgm:pt modelId="{79B6C009-9651-4B7D-93B9-EE3C2E4E685B}">
      <dgm:prSet phldrT="[Текст]" phldr="1" custRadScaleRad="101000" custRadScaleInc="4466"/>
      <dgm:spPr/>
      <dgm:t>
        <a:bodyPr/>
        <a:lstStyle/>
        <a:p>
          <a:endParaRPr lang="ru-RU" sz="2800"/>
        </a:p>
      </dgm:t>
    </dgm:pt>
    <dgm:pt modelId="{FB43A51A-A388-4204-9C0E-61A2B09AD619}" type="parTrans" cxnId="{F7AC420A-CEF8-4E3A-B36D-109838B514D1}">
      <dgm:prSet/>
      <dgm:spPr/>
      <dgm:t>
        <a:bodyPr/>
        <a:lstStyle/>
        <a:p>
          <a:endParaRPr lang="ru-RU" sz="2800"/>
        </a:p>
      </dgm:t>
    </dgm:pt>
    <dgm:pt modelId="{6D2FEE57-E211-45D1-93C8-1695BD023FE3}" type="sibTrans" cxnId="{F7AC420A-CEF8-4E3A-B36D-109838B514D1}">
      <dgm:prSet/>
      <dgm:spPr/>
      <dgm:t>
        <a:bodyPr/>
        <a:lstStyle/>
        <a:p>
          <a:endParaRPr lang="ru-RU" sz="2800"/>
        </a:p>
      </dgm:t>
    </dgm:pt>
    <dgm:pt modelId="{9BCF6F00-8473-42D0-9CE9-5DA3317C0425}">
      <dgm:prSet phldrT="[Текст]" phldr="1"/>
      <dgm:spPr/>
      <dgm:t>
        <a:bodyPr/>
        <a:lstStyle/>
        <a:p>
          <a:endParaRPr lang="ru-RU" sz="2800" dirty="0"/>
        </a:p>
      </dgm:t>
    </dgm:pt>
    <dgm:pt modelId="{A071199E-BDA2-4D8B-99E7-DEDD9EA4CE02}" type="parTrans" cxnId="{E2BEE415-F41D-4B5A-B048-8E55AD089636}">
      <dgm:prSet/>
      <dgm:spPr/>
      <dgm:t>
        <a:bodyPr/>
        <a:lstStyle/>
        <a:p>
          <a:endParaRPr lang="ru-RU" sz="2800"/>
        </a:p>
      </dgm:t>
    </dgm:pt>
    <dgm:pt modelId="{98A93660-E787-4AFC-B2CF-3E3A324B1222}" type="sibTrans" cxnId="{E2BEE415-F41D-4B5A-B048-8E55AD089636}">
      <dgm:prSet/>
      <dgm:spPr/>
      <dgm:t>
        <a:bodyPr/>
        <a:lstStyle/>
        <a:p>
          <a:endParaRPr lang="ru-RU" sz="2800"/>
        </a:p>
      </dgm:t>
    </dgm:pt>
    <dgm:pt modelId="{DDD2D451-BEE4-4335-8355-D65D181EB4B1}">
      <dgm:prSet/>
      <dgm:spPr/>
      <dgm:t>
        <a:bodyPr/>
        <a:lstStyle/>
        <a:p>
          <a:endParaRPr lang="ru-RU" sz="2800"/>
        </a:p>
      </dgm:t>
    </dgm:pt>
    <dgm:pt modelId="{86DCE984-B86F-4AC1-A8A7-D85A23E6F790}" type="parTrans" cxnId="{9A3F8782-671D-43AD-95D2-008B35540C96}">
      <dgm:prSet custLinFactNeighborX="-9833" custLinFactNeighborY="3986"/>
      <dgm:spPr/>
      <dgm:t>
        <a:bodyPr/>
        <a:lstStyle/>
        <a:p>
          <a:endParaRPr lang="ru-RU" sz="2800"/>
        </a:p>
      </dgm:t>
    </dgm:pt>
    <dgm:pt modelId="{6022892A-02C5-414E-911C-17FF6A62C9D1}" type="sibTrans" cxnId="{9A3F8782-671D-43AD-95D2-008B35540C96}">
      <dgm:prSet/>
      <dgm:spPr/>
      <dgm:t>
        <a:bodyPr/>
        <a:lstStyle/>
        <a:p>
          <a:endParaRPr lang="ru-RU" sz="2800"/>
        </a:p>
      </dgm:t>
    </dgm:pt>
    <dgm:pt modelId="{11AB067B-D40F-4E5A-96C5-880E308FA849}">
      <dgm:prSet phldrT="[Текст]" phldr="1"/>
      <dgm:spPr/>
      <dgm:t>
        <a:bodyPr/>
        <a:lstStyle/>
        <a:p>
          <a:endParaRPr lang="ru-RU" sz="2800" dirty="0"/>
        </a:p>
      </dgm:t>
    </dgm:pt>
    <dgm:pt modelId="{4A4194C0-4862-4F2F-9D71-C69B0E23FF0F}" type="parTrans" cxnId="{16B520BF-B77B-4B1B-AC7D-9D7464719818}">
      <dgm:prSet custLinFactNeighborX="-9833" custLinFactNeighborY="3986"/>
      <dgm:spPr/>
      <dgm:t>
        <a:bodyPr/>
        <a:lstStyle/>
        <a:p>
          <a:endParaRPr lang="ru-RU" sz="2800"/>
        </a:p>
      </dgm:t>
    </dgm:pt>
    <dgm:pt modelId="{EAB70459-31CA-4B7C-8BD1-150E967E1F2D}" type="sibTrans" cxnId="{16B520BF-B77B-4B1B-AC7D-9D7464719818}">
      <dgm:prSet/>
      <dgm:spPr/>
      <dgm:t>
        <a:bodyPr/>
        <a:lstStyle/>
        <a:p>
          <a:endParaRPr lang="ru-RU" sz="2800"/>
        </a:p>
      </dgm:t>
    </dgm:pt>
    <dgm:pt modelId="{43EE171B-36F9-4595-8B41-988FF01F1DF2}">
      <dgm:prSet phldrT="[Текст]" phldr="1"/>
      <dgm:spPr/>
      <dgm:t>
        <a:bodyPr/>
        <a:lstStyle/>
        <a:p>
          <a:endParaRPr lang="ru-RU" sz="2800" dirty="0"/>
        </a:p>
      </dgm:t>
    </dgm:pt>
    <dgm:pt modelId="{76140664-C90D-4965-8973-B31C98372136}" type="parTrans" cxnId="{641F2160-AFBF-4B68-A4CC-43B45C977080}">
      <dgm:prSet custLinFactNeighborX="-9833" custLinFactNeighborY="3986"/>
      <dgm:spPr/>
      <dgm:t>
        <a:bodyPr/>
        <a:lstStyle/>
        <a:p>
          <a:endParaRPr lang="ru-RU" sz="2800"/>
        </a:p>
      </dgm:t>
    </dgm:pt>
    <dgm:pt modelId="{6B2A08CF-1DD9-488C-9B6D-CF89C821F9B3}" type="sibTrans" cxnId="{641F2160-AFBF-4B68-A4CC-43B45C977080}">
      <dgm:prSet/>
      <dgm:spPr/>
      <dgm:t>
        <a:bodyPr/>
        <a:lstStyle/>
        <a:p>
          <a:endParaRPr lang="ru-RU" sz="2800"/>
        </a:p>
      </dgm:t>
    </dgm:pt>
    <dgm:pt modelId="{C4E95F22-0967-4FF3-A603-45619DB47EBC}">
      <dgm:prSet phldrT="[Текст]" phldr="1"/>
      <dgm:spPr/>
      <dgm:t>
        <a:bodyPr/>
        <a:lstStyle/>
        <a:p>
          <a:endParaRPr lang="ru-RU" sz="2800" dirty="0"/>
        </a:p>
      </dgm:t>
    </dgm:pt>
    <dgm:pt modelId="{8C846129-D64F-4AAA-A943-0EC6CF831CC6}" type="parTrans" cxnId="{1C8976C6-66DD-4A41-B6A6-658C82BF8753}">
      <dgm:prSet custLinFactNeighborX="-9833" custLinFactNeighborY="3986"/>
      <dgm:spPr/>
      <dgm:t>
        <a:bodyPr/>
        <a:lstStyle/>
        <a:p>
          <a:endParaRPr lang="ru-RU" sz="2800"/>
        </a:p>
      </dgm:t>
    </dgm:pt>
    <dgm:pt modelId="{66C77F84-ADD7-4A4F-91B6-01BBC22C79D5}" type="sibTrans" cxnId="{1C8976C6-66DD-4A41-B6A6-658C82BF8753}">
      <dgm:prSet/>
      <dgm:spPr/>
      <dgm:t>
        <a:bodyPr/>
        <a:lstStyle/>
        <a:p>
          <a:endParaRPr lang="ru-RU" sz="2800"/>
        </a:p>
      </dgm:t>
    </dgm:pt>
    <dgm:pt modelId="{CFD54E8E-A933-4D19-B344-C61B73B8006C}">
      <dgm:prSet phldrT="[Текст]"/>
      <dgm:spPr/>
      <dgm:t>
        <a:bodyPr/>
        <a:lstStyle/>
        <a:p>
          <a:endParaRPr lang="ru-RU"/>
        </a:p>
      </dgm:t>
    </dgm:pt>
    <dgm:pt modelId="{DE75F78B-F83D-49F5-B05B-426362FA5658}" type="parTrans" cxnId="{6D4E08DA-F9B4-473A-A3C0-8CE208F5C375}">
      <dgm:prSet/>
      <dgm:spPr/>
      <dgm:t>
        <a:bodyPr/>
        <a:lstStyle/>
        <a:p>
          <a:endParaRPr lang="ru-RU" sz="2800"/>
        </a:p>
      </dgm:t>
    </dgm:pt>
    <dgm:pt modelId="{14C9CE4F-E624-4ADF-9F4F-7414665E12A3}" type="sibTrans" cxnId="{6D4E08DA-F9B4-473A-A3C0-8CE208F5C375}">
      <dgm:prSet/>
      <dgm:spPr/>
      <dgm:t>
        <a:bodyPr/>
        <a:lstStyle/>
        <a:p>
          <a:endParaRPr lang="ru-RU" sz="2800"/>
        </a:p>
      </dgm:t>
    </dgm:pt>
    <dgm:pt modelId="{03722FC6-8B71-46D2-87A7-2DF7A8D8EE4A}">
      <dgm:prSet phldrT="[Текст]"/>
      <dgm:spPr/>
      <dgm:t>
        <a:bodyPr/>
        <a:lstStyle/>
        <a:p>
          <a:endParaRPr lang="ru-RU"/>
        </a:p>
      </dgm:t>
    </dgm:pt>
    <dgm:pt modelId="{92C7CE49-651B-49EE-B0E8-8FFB3DC230EF}" type="parTrans" cxnId="{2F8766E2-597E-4A8D-AFAB-01CE51D1872E}">
      <dgm:prSet/>
      <dgm:spPr/>
      <dgm:t>
        <a:bodyPr/>
        <a:lstStyle/>
        <a:p>
          <a:endParaRPr lang="ru-RU" sz="2800"/>
        </a:p>
      </dgm:t>
    </dgm:pt>
    <dgm:pt modelId="{995F47DD-3136-46C0-973F-E3231E788DA3}" type="sibTrans" cxnId="{2F8766E2-597E-4A8D-AFAB-01CE51D1872E}">
      <dgm:prSet/>
      <dgm:spPr/>
      <dgm:t>
        <a:bodyPr/>
        <a:lstStyle/>
        <a:p>
          <a:endParaRPr lang="ru-RU" sz="2800"/>
        </a:p>
      </dgm:t>
    </dgm:pt>
    <dgm:pt modelId="{00F7BADF-9087-4B84-859F-7011D5C6DC26}">
      <dgm:prSet phldrT="[Текст]"/>
      <dgm:spPr/>
      <dgm:t>
        <a:bodyPr/>
        <a:lstStyle/>
        <a:p>
          <a:endParaRPr lang="ru-RU"/>
        </a:p>
      </dgm:t>
    </dgm:pt>
    <dgm:pt modelId="{73C22EB8-EBF7-4A88-A48E-022BBAB587D1}" type="parTrans" cxnId="{E7DDC33A-8987-413A-9A21-0B140BC70564}">
      <dgm:prSet/>
      <dgm:spPr/>
      <dgm:t>
        <a:bodyPr/>
        <a:lstStyle/>
        <a:p>
          <a:endParaRPr lang="ru-RU" sz="2800"/>
        </a:p>
      </dgm:t>
    </dgm:pt>
    <dgm:pt modelId="{1CC0236E-CBE7-462A-A229-AD3CBC69E1C0}" type="sibTrans" cxnId="{E7DDC33A-8987-413A-9A21-0B140BC70564}">
      <dgm:prSet/>
      <dgm:spPr/>
      <dgm:t>
        <a:bodyPr/>
        <a:lstStyle/>
        <a:p>
          <a:endParaRPr lang="ru-RU" sz="2800"/>
        </a:p>
      </dgm:t>
    </dgm:pt>
    <dgm:pt modelId="{DBB0861B-93E3-458A-BE19-4B9913515069}">
      <dgm:prSet phldrT="[Текст]"/>
      <dgm:spPr/>
      <dgm:t>
        <a:bodyPr/>
        <a:lstStyle/>
        <a:p>
          <a:endParaRPr lang="ru-RU"/>
        </a:p>
      </dgm:t>
    </dgm:pt>
    <dgm:pt modelId="{D525ED69-5358-48CB-8818-88DF9689D5D7}" type="parTrans" cxnId="{A7FFC9D9-376D-4534-A445-D53AE6982E82}">
      <dgm:prSet/>
      <dgm:spPr/>
      <dgm:t>
        <a:bodyPr/>
        <a:lstStyle/>
        <a:p>
          <a:endParaRPr lang="ru-RU" sz="2800"/>
        </a:p>
      </dgm:t>
    </dgm:pt>
    <dgm:pt modelId="{B192BE1A-EF70-4F1A-AE1E-03AAEB779252}" type="sibTrans" cxnId="{A7FFC9D9-376D-4534-A445-D53AE6982E82}">
      <dgm:prSet/>
      <dgm:spPr/>
      <dgm:t>
        <a:bodyPr/>
        <a:lstStyle/>
        <a:p>
          <a:endParaRPr lang="ru-RU" sz="2800"/>
        </a:p>
      </dgm:t>
    </dgm:pt>
    <dgm:pt modelId="{F23F3DFB-00D2-44D3-975A-FEC05C155E9F}">
      <dgm:prSet custT="1"/>
      <dgm:spPr/>
      <dgm:t>
        <a:bodyPr/>
        <a:lstStyle/>
        <a:p>
          <a:r>
            <a:rPr lang="en-US" sz="2400" dirty="0" smtClean="0"/>
            <a:t>Change activities every 7 minutes</a:t>
          </a:r>
          <a:endParaRPr lang="ru-RU" sz="2400" dirty="0"/>
        </a:p>
      </dgm:t>
    </dgm:pt>
    <dgm:pt modelId="{F9C492AE-3012-4C1E-A11D-44C31F01DA28}" type="parTrans" cxnId="{B332CDC0-45DC-40EC-8260-D74EC4B55EBC}">
      <dgm:prSet custT="1"/>
      <dgm:spPr/>
      <dgm:t>
        <a:bodyPr/>
        <a:lstStyle/>
        <a:p>
          <a:endParaRPr lang="ru-RU" sz="2000"/>
        </a:p>
      </dgm:t>
    </dgm:pt>
    <dgm:pt modelId="{03C0ED10-C04F-4F7A-BCD2-54461B033074}" type="sibTrans" cxnId="{B332CDC0-45DC-40EC-8260-D74EC4B55EBC}">
      <dgm:prSet/>
      <dgm:spPr/>
      <dgm:t>
        <a:bodyPr/>
        <a:lstStyle/>
        <a:p>
          <a:endParaRPr lang="ru-RU" sz="2800"/>
        </a:p>
      </dgm:t>
    </dgm:pt>
    <dgm:pt modelId="{7C4E893C-9CE2-429C-BF99-7528B01CD731}" type="pres">
      <dgm:prSet presAssocID="{D482083A-4F60-488D-A303-D8376CDBD7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7F8FA4-1841-4602-8BB7-48C7E279837D}" type="pres">
      <dgm:prSet presAssocID="{D5488EAE-4EA7-456C-96A0-18D24CBD2CA3}" presName="centerShape" presStyleLbl="node0" presStyleIdx="0" presStyleCnt="1" custScaleX="173865" custScaleY="160016" custLinFactNeighborX="1372" custLinFactNeighborY="2617"/>
      <dgm:spPr/>
      <dgm:t>
        <a:bodyPr/>
        <a:lstStyle/>
        <a:p>
          <a:endParaRPr lang="ru-RU"/>
        </a:p>
      </dgm:t>
    </dgm:pt>
    <dgm:pt modelId="{934B714B-36DC-4519-9DA0-5856350CD615}" type="pres">
      <dgm:prSet presAssocID="{AF6C545D-7E03-42C5-87CA-00E87AF961B3}" presName="parTrans" presStyleLbl="sibTrans2D1" presStyleIdx="0" presStyleCnt="5"/>
      <dgm:spPr/>
      <dgm:t>
        <a:bodyPr/>
        <a:lstStyle/>
        <a:p>
          <a:endParaRPr lang="ru-RU"/>
        </a:p>
      </dgm:t>
    </dgm:pt>
    <dgm:pt modelId="{FA42A2F1-285B-4706-B263-86C24EDED999}" type="pres">
      <dgm:prSet presAssocID="{AF6C545D-7E03-42C5-87CA-00E87AF961B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9B0BB2C-6DAD-4BA7-8CEA-5A82A9679320}" type="pres">
      <dgm:prSet presAssocID="{E2D5CC50-0A17-4D14-940F-134402031AC0}" presName="node" presStyleLbl="node1" presStyleIdx="0" presStyleCnt="5" custScaleX="130130" custScaleY="115066" custRadScaleRad="132642" custRadScaleInc="340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78F08-14DE-4B4B-8A31-B90B1C7C993A}" type="pres">
      <dgm:prSet presAssocID="{11B7453E-6D9C-4A44-AC06-323A4A6BBDEA}" presName="parTrans" presStyleLbl="sibTrans2D1" presStyleIdx="1" presStyleCnt="5" custLinFactNeighborX="-9833" custLinFactNeighborY="3986"/>
      <dgm:spPr/>
      <dgm:t>
        <a:bodyPr/>
        <a:lstStyle/>
        <a:p>
          <a:endParaRPr lang="ru-RU"/>
        </a:p>
      </dgm:t>
    </dgm:pt>
    <dgm:pt modelId="{7E9AF368-074E-41D0-B84C-11CE80717083}" type="pres">
      <dgm:prSet presAssocID="{11B7453E-6D9C-4A44-AC06-323A4A6BBDE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FAA2DAA-A908-4D1F-BB4B-DC4A4CF1EDF7}" type="pres">
      <dgm:prSet presAssocID="{B24BBD25-6F5F-4E5D-ABA4-F2AE29126810}" presName="node" presStyleLbl="node1" presStyleIdx="1" presStyleCnt="5" custScaleX="112218" custScaleY="110993" custRadScaleRad="124163" custRadScaleInc="-1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22B4B-7B0C-4FBA-8843-B9C2143CA51C}" type="pres">
      <dgm:prSet presAssocID="{F9C492AE-3012-4C1E-A11D-44C31F01DA2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A2BA543-8D69-4143-AC31-87759E5109BF}" type="pres">
      <dgm:prSet presAssocID="{F9C492AE-3012-4C1E-A11D-44C31F01DA2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15BBFE2-3230-4781-8CBB-96B1774160D3}" type="pres">
      <dgm:prSet presAssocID="{F23F3DFB-00D2-44D3-975A-FEC05C155E9F}" presName="node" presStyleLbl="node1" presStyleIdx="2" presStyleCnt="5" custScaleX="107862" custScaleY="92576" custRadScaleRad="103615" custRadScaleInc="-399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FDAD4-4FAA-4C0D-AA7B-4052B4F3696C}" type="pres">
      <dgm:prSet presAssocID="{1FD32250-391C-4869-9AF0-8346BA6AEBCA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4E71DB1-893C-41EC-91DC-AACC480F0618}" type="pres">
      <dgm:prSet presAssocID="{1FD32250-391C-4869-9AF0-8346BA6AEBC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D8DBB90-A87C-4B24-BA66-0774CF13358F}" type="pres">
      <dgm:prSet presAssocID="{6C2F2A73-5AC6-4A4D-81D7-69493D72E133}" presName="node" presStyleLbl="node1" presStyleIdx="3" presStyleCnt="5" custScaleX="147331" custScaleY="110501" custRadScaleRad="129313" custRadScaleInc="54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D2A0C-B009-46E6-AF12-617CA3AB8B89}" type="pres">
      <dgm:prSet presAssocID="{A04198A1-7BA5-42A0-A016-B637701FEEEA}" presName="parTrans" presStyleLbl="sibTrans2D1" presStyleIdx="4" presStyleCnt="5"/>
      <dgm:spPr/>
      <dgm:t>
        <a:bodyPr/>
        <a:lstStyle/>
        <a:p>
          <a:endParaRPr lang="ru-RU"/>
        </a:p>
      </dgm:t>
    </dgm:pt>
    <dgm:pt modelId="{F45E7AA3-1904-4496-965C-5C9E24C691E5}" type="pres">
      <dgm:prSet presAssocID="{A04198A1-7BA5-42A0-A016-B637701FEEE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CE5F280B-1602-48D3-9368-366A5FBD3025}" type="pres">
      <dgm:prSet presAssocID="{0A9AE142-069B-47A3-BFD6-2D2DC67ED887}" presName="node" presStyleLbl="node1" presStyleIdx="4" presStyleCnt="5" custScaleX="132799" custScaleY="128200" custRadScaleRad="134111" custRadScaleInc="10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DDA9D-AE68-4737-BF72-AF6B04590F4D}" srcId="{D5488EAE-4EA7-456C-96A0-18D24CBD2CA3}" destId="{0A9AE142-069B-47A3-BFD6-2D2DC67ED887}" srcOrd="4" destOrd="0" parTransId="{A04198A1-7BA5-42A0-A016-B637701FEEEA}" sibTransId="{F8066E09-09FB-4AF9-9AE6-8D0688626969}"/>
    <dgm:cxn modelId="{B58747CA-5705-4328-B5D4-287F68BFB9DA}" srcId="{D5488EAE-4EA7-456C-96A0-18D24CBD2CA3}" destId="{6C2F2A73-5AC6-4A4D-81D7-69493D72E133}" srcOrd="3" destOrd="0" parTransId="{1FD32250-391C-4869-9AF0-8346BA6AEBCA}" sibTransId="{3F62E4A8-C99B-4CB9-8A57-60C233B16A7C}"/>
    <dgm:cxn modelId="{637E892A-8E3F-46CB-96D3-DEFDD686E2AA}" srcId="{D5488EAE-4EA7-456C-96A0-18D24CBD2CA3}" destId="{E2D5CC50-0A17-4D14-940F-134402031AC0}" srcOrd="0" destOrd="0" parTransId="{AF6C545D-7E03-42C5-87CA-00E87AF961B3}" sibTransId="{4F52BDB4-DC15-4895-AC57-78B3F6A9D5B9}"/>
    <dgm:cxn modelId="{F7AC420A-CEF8-4E3A-B36D-109838B514D1}" srcId="{D482083A-4F60-488D-A303-D8376CDBD7F7}" destId="{79B6C009-9651-4B7D-93B9-EE3C2E4E685B}" srcOrd="4" destOrd="0" parTransId="{FB43A51A-A388-4204-9C0E-61A2B09AD619}" sibTransId="{6D2FEE57-E211-45D1-93C8-1695BD023FE3}"/>
    <dgm:cxn modelId="{927D6A80-FE19-483E-90DC-A49E8A14DB72}" type="presOf" srcId="{6C2F2A73-5AC6-4A4D-81D7-69493D72E133}" destId="{1D8DBB90-A87C-4B24-BA66-0774CF13358F}" srcOrd="0" destOrd="0" presId="urn:microsoft.com/office/officeart/2005/8/layout/radial5"/>
    <dgm:cxn modelId="{16B520BF-B77B-4B1B-AC7D-9D7464719818}" srcId="{D482083A-4F60-488D-A303-D8376CDBD7F7}" destId="{11AB067B-D40F-4E5A-96C5-880E308FA849}" srcOrd="7" destOrd="0" parTransId="{4A4194C0-4862-4F2F-9D71-C69B0E23FF0F}" sibTransId="{EAB70459-31CA-4B7C-8BD1-150E967E1F2D}"/>
    <dgm:cxn modelId="{40EBCB87-A11B-48A7-BA9B-19835A5587FC}" type="presOf" srcId="{A04198A1-7BA5-42A0-A016-B637701FEEEA}" destId="{AC7D2A0C-B009-46E6-AF12-617CA3AB8B89}" srcOrd="0" destOrd="0" presId="urn:microsoft.com/office/officeart/2005/8/layout/radial5"/>
    <dgm:cxn modelId="{641F2160-AFBF-4B68-A4CC-43B45C977080}" srcId="{D482083A-4F60-488D-A303-D8376CDBD7F7}" destId="{43EE171B-36F9-4595-8B41-988FF01F1DF2}" srcOrd="8" destOrd="0" parTransId="{76140664-C90D-4965-8973-B31C98372136}" sibTransId="{6B2A08CF-1DD9-488C-9B6D-CF89C821F9B3}"/>
    <dgm:cxn modelId="{803FCC41-3366-4DD8-8BAB-0F8D74812182}" srcId="{D482083A-4F60-488D-A303-D8376CDBD7F7}" destId="{9299AD3B-6EF4-4EF3-AB2F-E7A17FB97D7B}" srcOrd="3" destOrd="0" parTransId="{1B6A0097-99D5-48CF-B9EE-6E14F51076F0}" sibTransId="{84779621-1890-42AD-970A-B5631EA50C32}"/>
    <dgm:cxn modelId="{55A5B40E-B5B5-4E63-8FE0-C55D9E3AE745}" type="presOf" srcId="{AF6C545D-7E03-42C5-87CA-00E87AF961B3}" destId="{934B714B-36DC-4519-9DA0-5856350CD615}" srcOrd="0" destOrd="0" presId="urn:microsoft.com/office/officeart/2005/8/layout/radial5"/>
    <dgm:cxn modelId="{002DAF72-CE68-4D38-82AF-4C477DFC093B}" srcId="{D482083A-4F60-488D-A303-D8376CDBD7F7}" destId="{FBB72ED2-BFE8-4C8C-9E4C-3D16E09E6976}" srcOrd="1" destOrd="0" parTransId="{FB7AAFC2-D37A-47C1-B639-C8083B0F91F0}" sibTransId="{C7751D88-537A-44FB-8163-893BC5B594C4}"/>
    <dgm:cxn modelId="{D8767B1E-4223-4AEE-B35A-FDDD56EA1581}" type="presOf" srcId="{B24BBD25-6F5F-4E5D-ABA4-F2AE29126810}" destId="{6FAA2DAA-A908-4D1F-BB4B-DC4A4CF1EDF7}" srcOrd="0" destOrd="0" presId="urn:microsoft.com/office/officeart/2005/8/layout/radial5"/>
    <dgm:cxn modelId="{9D7B970A-7FE4-4478-A875-208FA495C767}" type="presOf" srcId="{1FD32250-391C-4869-9AF0-8346BA6AEBCA}" destId="{34E71DB1-893C-41EC-91DC-AACC480F0618}" srcOrd="1" destOrd="0" presId="urn:microsoft.com/office/officeart/2005/8/layout/radial5"/>
    <dgm:cxn modelId="{8EC26102-33D5-494D-864D-9226229EABA9}" srcId="{D5488EAE-4EA7-456C-96A0-18D24CBD2CA3}" destId="{B24BBD25-6F5F-4E5D-ABA4-F2AE29126810}" srcOrd="1" destOrd="0" parTransId="{11B7453E-6D9C-4A44-AC06-323A4A6BBDEA}" sibTransId="{07E2D970-AD37-4254-831F-21640C0FA414}"/>
    <dgm:cxn modelId="{E7DDC33A-8987-413A-9A21-0B140BC70564}" srcId="{D482083A-4F60-488D-A303-D8376CDBD7F7}" destId="{00F7BADF-9087-4B84-859F-7011D5C6DC26}" srcOrd="12" destOrd="0" parTransId="{73C22EB8-EBF7-4A88-A48E-022BBAB587D1}" sibTransId="{1CC0236E-CBE7-462A-A229-AD3CBC69E1C0}"/>
    <dgm:cxn modelId="{9EAEA507-20A2-4608-BA56-5C4C65CDC788}" type="presOf" srcId="{D5488EAE-4EA7-456C-96A0-18D24CBD2CA3}" destId="{217F8FA4-1841-4602-8BB7-48C7E279837D}" srcOrd="0" destOrd="0" presId="urn:microsoft.com/office/officeart/2005/8/layout/radial5"/>
    <dgm:cxn modelId="{9A3F8782-671D-43AD-95D2-008B35540C96}" srcId="{D482083A-4F60-488D-A303-D8376CDBD7F7}" destId="{DDD2D451-BEE4-4335-8355-D65D181EB4B1}" srcOrd="6" destOrd="0" parTransId="{86DCE984-B86F-4AC1-A8A7-D85A23E6F790}" sibTransId="{6022892A-02C5-414E-911C-17FF6A62C9D1}"/>
    <dgm:cxn modelId="{B5C9530E-D01D-478F-9FCD-D21B7FAE7F32}" type="presOf" srcId="{E2D5CC50-0A17-4D14-940F-134402031AC0}" destId="{19B0BB2C-6DAD-4BA7-8CEA-5A82A9679320}" srcOrd="0" destOrd="0" presId="urn:microsoft.com/office/officeart/2005/8/layout/radial5"/>
    <dgm:cxn modelId="{AD798E51-BC2A-462C-AC7C-99D23A51CB07}" type="presOf" srcId="{F9C492AE-3012-4C1E-A11D-44C31F01DA28}" destId="{2A2BA543-8D69-4143-AC31-87759E5109BF}" srcOrd="1" destOrd="0" presId="urn:microsoft.com/office/officeart/2005/8/layout/radial5"/>
    <dgm:cxn modelId="{6233A1B2-568C-4BB8-933C-F7C1F6EEEEA3}" type="presOf" srcId="{AF6C545D-7E03-42C5-87CA-00E87AF961B3}" destId="{FA42A2F1-285B-4706-B263-86C24EDED999}" srcOrd="1" destOrd="0" presId="urn:microsoft.com/office/officeart/2005/8/layout/radial5"/>
    <dgm:cxn modelId="{4CAA7F6D-567E-4353-8124-647B02F11034}" type="presOf" srcId="{0A9AE142-069B-47A3-BFD6-2D2DC67ED887}" destId="{CE5F280B-1602-48D3-9368-366A5FBD3025}" srcOrd="0" destOrd="0" presId="urn:microsoft.com/office/officeart/2005/8/layout/radial5"/>
    <dgm:cxn modelId="{2F8766E2-597E-4A8D-AFAB-01CE51D1872E}" srcId="{D482083A-4F60-488D-A303-D8376CDBD7F7}" destId="{03722FC6-8B71-46D2-87A7-2DF7A8D8EE4A}" srcOrd="11" destOrd="0" parTransId="{92C7CE49-651B-49EE-B0E8-8FFB3DC230EF}" sibTransId="{995F47DD-3136-46C0-973F-E3231E788DA3}"/>
    <dgm:cxn modelId="{AE7A7FBB-9018-4278-8C8E-C9D44602BAE1}" type="presOf" srcId="{A04198A1-7BA5-42A0-A016-B637701FEEEA}" destId="{F45E7AA3-1904-4496-965C-5C9E24C691E5}" srcOrd="1" destOrd="0" presId="urn:microsoft.com/office/officeart/2005/8/layout/radial5"/>
    <dgm:cxn modelId="{FF8F655C-DA23-4955-A105-B50DE04B3261}" srcId="{D482083A-4F60-488D-A303-D8376CDBD7F7}" destId="{D5488EAE-4EA7-456C-96A0-18D24CBD2CA3}" srcOrd="0" destOrd="0" parTransId="{32F14FA1-CFA2-49DA-89D9-796727DF7023}" sibTransId="{745C5D18-A052-477A-82F8-5D77F2A46E2D}"/>
    <dgm:cxn modelId="{53AAEDCF-8824-431D-A202-3F7B5BC52F68}" type="presOf" srcId="{D482083A-4F60-488D-A303-D8376CDBD7F7}" destId="{7C4E893C-9CE2-429C-BF99-7528B01CD731}" srcOrd="0" destOrd="0" presId="urn:microsoft.com/office/officeart/2005/8/layout/radial5"/>
    <dgm:cxn modelId="{A7FFC9D9-376D-4534-A445-D53AE6982E82}" srcId="{D482083A-4F60-488D-A303-D8376CDBD7F7}" destId="{DBB0861B-93E3-458A-BE19-4B9913515069}" srcOrd="13" destOrd="0" parTransId="{D525ED69-5358-48CB-8818-88DF9689D5D7}" sibTransId="{B192BE1A-EF70-4F1A-AE1E-03AAEB779252}"/>
    <dgm:cxn modelId="{84F59997-CE13-47AE-A7D4-8A39E154CDD5}" type="presOf" srcId="{F23F3DFB-00D2-44D3-975A-FEC05C155E9F}" destId="{915BBFE2-3230-4781-8CBB-96B1774160D3}" srcOrd="0" destOrd="0" presId="urn:microsoft.com/office/officeart/2005/8/layout/radial5"/>
    <dgm:cxn modelId="{5DA0CD15-76C3-49FC-9C54-E318863E88B0}" type="presOf" srcId="{1FD32250-391C-4869-9AF0-8346BA6AEBCA}" destId="{2A5FDAD4-4FAA-4C0D-AA7B-4052B4F3696C}" srcOrd="0" destOrd="0" presId="urn:microsoft.com/office/officeart/2005/8/layout/radial5"/>
    <dgm:cxn modelId="{A1041DFE-822C-40E1-A87F-C6CFD53905A9}" type="presOf" srcId="{F9C492AE-3012-4C1E-A11D-44C31F01DA28}" destId="{BB822B4B-7B0C-4FBA-8843-B9C2143CA51C}" srcOrd="0" destOrd="0" presId="urn:microsoft.com/office/officeart/2005/8/layout/radial5"/>
    <dgm:cxn modelId="{1C8976C6-66DD-4A41-B6A6-658C82BF8753}" srcId="{D482083A-4F60-488D-A303-D8376CDBD7F7}" destId="{C4E95F22-0967-4FF3-A603-45619DB47EBC}" srcOrd="9" destOrd="0" parTransId="{8C846129-D64F-4AAA-A943-0EC6CF831CC6}" sibTransId="{66C77F84-ADD7-4A4F-91B6-01BBC22C79D5}"/>
    <dgm:cxn modelId="{E2BEE415-F41D-4B5A-B048-8E55AD089636}" srcId="{D482083A-4F60-488D-A303-D8376CDBD7F7}" destId="{9BCF6F00-8473-42D0-9CE9-5DA3317C0425}" srcOrd="5" destOrd="0" parTransId="{A071199E-BDA2-4D8B-99E7-DEDD9EA4CE02}" sibTransId="{98A93660-E787-4AFC-B2CF-3E3A324B1222}"/>
    <dgm:cxn modelId="{6D4E08DA-F9B4-473A-A3C0-8CE208F5C375}" srcId="{D482083A-4F60-488D-A303-D8376CDBD7F7}" destId="{CFD54E8E-A933-4D19-B344-C61B73B8006C}" srcOrd="10" destOrd="0" parTransId="{DE75F78B-F83D-49F5-B05B-426362FA5658}" sibTransId="{14C9CE4F-E624-4ADF-9F4F-7414665E12A3}"/>
    <dgm:cxn modelId="{B332CDC0-45DC-40EC-8260-D74EC4B55EBC}" srcId="{D5488EAE-4EA7-456C-96A0-18D24CBD2CA3}" destId="{F23F3DFB-00D2-44D3-975A-FEC05C155E9F}" srcOrd="2" destOrd="0" parTransId="{F9C492AE-3012-4C1E-A11D-44C31F01DA28}" sibTransId="{03C0ED10-C04F-4F7A-BCD2-54461B033074}"/>
    <dgm:cxn modelId="{2D614584-E9A8-4FCC-A3FB-2829AA9B1B96}" type="presOf" srcId="{11B7453E-6D9C-4A44-AC06-323A4A6BBDEA}" destId="{7E9AF368-074E-41D0-B84C-11CE80717083}" srcOrd="1" destOrd="0" presId="urn:microsoft.com/office/officeart/2005/8/layout/radial5"/>
    <dgm:cxn modelId="{0AF2D159-2797-4F9F-ADF8-606C78B8B2D8}" srcId="{D482083A-4F60-488D-A303-D8376CDBD7F7}" destId="{9FEBAD49-BCCD-4EF3-A31E-B5475713A6CE}" srcOrd="2" destOrd="0" parTransId="{2DF466F1-8A52-45AA-8917-764DF7C4F8BD}" sibTransId="{945482A3-E75B-4584-A092-B85598F2E257}"/>
    <dgm:cxn modelId="{6EDADB1F-CE8E-4BAB-A8A5-CD8C1F4976E0}" type="presOf" srcId="{11B7453E-6D9C-4A44-AC06-323A4A6BBDEA}" destId="{18A78F08-14DE-4B4B-8A31-B90B1C7C993A}" srcOrd="0" destOrd="0" presId="urn:microsoft.com/office/officeart/2005/8/layout/radial5"/>
    <dgm:cxn modelId="{8A34AE19-47E7-43BB-90F6-63C02EB6E390}" type="presParOf" srcId="{7C4E893C-9CE2-429C-BF99-7528B01CD731}" destId="{217F8FA4-1841-4602-8BB7-48C7E279837D}" srcOrd="0" destOrd="0" presId="urn:microsoft.com/office/officeart/2005/8/layout/radial5"/>
    <dgm:cxn modelId="{B1F1B5EC-CD2E-473A-8146-80FC718301DC}" type="presParOf" srcId="{7C4E893C-9CE2-429C-BF99-7528B01CD731}" destId="{934B714B-36DC-4519-9DA0-5856350CD615}" srcOrd="1" destOrd="0" presId="urn:microsoft.com/office/officeart/2005/8/layout/radial5"/>
    <dgm:cxn modelId="{FD1EBA82-25C0-4280-B1A6-12E4C381EC54}" type="presParOf" srcId="{934B714B-36DC-4519-9DA0-5856350CD615}" destId="{FA42A2F1-285B-4706-B263-86C24EDED999}" srcOrd="0" destOrd="0" presId="urn:microsoft.com/office/officeart/2005/8/layout/radial5"/>
    <dgm:cxn modelId="{65D0833F-9C42-4D4C-97AA-984650DAB2DC}" type="presParOf" srcId="{7C4E893C-9CE2-429C-BF99-7528B01CD731}" destId="{19B0BB2C-6DAD-4BA7-8CEA-5A82A9679320}" srcOrd="2" destOrd="0" presId="urn:microsoft.com/office/officeart/2005/8/layout/radial5"/>
    <dgm:cxn modelId="{0FBBC580-2AE0-4881-B3A5-0823151FF28F}" type="presParOf" srcId="{7C4E893C-9CE2-429C-BF99-7528B01CD731}" destId="{18A78F08-14DE-4B4B-8A31-B90B1C7C993A}" srcOrd="3" destOrd="0" presId="urn:microsoft.com/office/officeart/2005/8/layout/radial5"/>
    <dgm:cxn modelId="{CCD51142-9525-4C95-BF88-5060FF96FFB0}" type="presParOf" srcId="{18A78F08-14DE-4B4B-8A31-B90B1C7C993A}" destId="{7E9AF368-074E-41D0-B84C-11CE80717083}" srcOrd="0" destOrd="0" presId="urn:microsoft.com/office/officeart/2005/8/layout/radial5"/>
    <dgm:cxn modelId="{82C7F906-8279-4BD1-8A84-03D3F1433096}" type="presParOf" srcId="{7C4E893C-9CE2-429C-BF99-7528B01CD731}" destId="{6FAA2DAA-A908-4D1F-BB4B-DC4A4CF1EDF7}" srcOrd="4" destOrd="0" presId="urn:microsoft.com/office/officeart/2005/8/layout/radial5"/>
    <dgm:cxn modelId="{CF3C9775-9E1C-4419-9693-A347AE690F68}" type="presParOf" srcId="{7C4E893C-9CE2-429C-BF99-7528B01CD731}" destId="{BB822B4B-7B0C-4FBA-8843-B9C2143CA51C}" srcOrd="5" destOrd="0" presId="urn:microsoft.com/office/officeart/2005/8/layout/radial5"/>
    <dgm:cxn modelId="{9E4EE6B5-7DB2-4E6D-A1D9-0E17F1EA1300}" type="presParOf" srcId="{BB822B4B-7B0C-4FBA-8843-B9C2143CA51C}" destId="{2A2BA543-8D69-4143-AC31-87759E5109BF}" srcOrd="0" destOrd="0" presId="urn:microsoft.com/office/officeart/2005/8/layout/radial5"/>
    <dgm:cxn modelId="{CF3F668F-9F7E-42C8-BAE5-7B0814782255}" type="presParOf" srcId="{7C4E893C-9CE2-429C-BF99-7528B01CD731}" destId="{915BBFE2-3230-4781-8CBB-96B1774160D3}" srcOrd="6" destOrd="0" presId="urn:microsoft.com/office/officeart/2005/8/layout/radial5"/>
    <dgm:cxn modelId="{B417C3A9-049F-46E3-9747-6C0459D7D61B}" type="presParOf" srcId="{7C4E893C-9CE2-429C-BF99-7528B01CD731}" destId="{2A5FDAD4-4FAA-4C0D-AA7B-4052B4F3696C}" srcOrd="7" destOrd="0" presId="urn:microsoft.com/office/officeart/2005/8/layout/radial5"/>
    <dgm:cxn modelId="{76D86CA9-39A6-4C60-9CF6-4D7684AE0D58}" type="presParOf" srcId="{2A5FDAD4-4FAA-4C0D-AA7B-4052B4F3696C}" destId="{34E71DB1-893C-41EC-91DC-AACC480F0618}" srcOrd="0" destOrd="0" presId="urn:microsoft.com/office/officeart/2005/8/layout/radial5"/>
    <dgm:cxn modelId="{ABEC07F2-4F1C-4D60-BAD7-F620E6B592EF}" type="presParOf" srcId="{7C4E893C-9CE2-429C-BF99-7528B01CD731}" destId="{1D8DBB90-A87C-4B24-BA66-0774CF13358F}" srcOrd="8" destOrd="0" presId="urn:microsoft.com/office/officeart/2005/8/layout/radial5"/>
    <dgm:cxn modelId="{3B9C11D3-5987-4E51-8008-6432CF8107F2}" type="presParOf" srcId="{7C4E893C-9CE2-429C-BF99-7528B01CD731}" destId="{AC7D2A0C-B009-46E6-AF12-617CA3AB8B89}" srcOrd="9" destOrd="0" presId="urn:microsoft.com/office/officeart/2005/8/layout/radial5"/>
    <dgm:cxn modelId="{F630654E-18F0-4FCF-9040-5E15FD655093}" type="presParOf" srcId="{AC7D2A0C-B009-46E6-AF12-617CA3AB8B89}" destId="{F45E7AA3-1904-4496-965C-5C9E24C691E5}" srcOrd="0" destOrd="0" presId="urn:microsoft.com/office/officeart/2005/8/layout/radial5"/>
    <dgm:cxn modelId="{65AB11EC-31A6-4293-B62E-67479EBEB95F}" type="presParOf" srcId="{7C4E893C-9CE2-429C-BF99-7528B01CD731}" destId="{CE5F280B-1602-48D3-9368-366A5FBD302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8A4B6E-409D-4885-8AE3-A71ADC4F04E4}" type="doc">
      <dgm:prSet loTypeId="urn:microsoft.com/office/officeart/2005/8/layout/chevron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4386DA6-B44A-452B-A358-4D620648D82A}">
      <dgm:prSet phldrT="[Текст]" custT="1"/>
      <dgm:spPr/>
      <dgm:t>
        <a:bodyPr/>
        <a:lstStyle/>
        <a:p>
          <a:r>
            <a:rPr lang="en-US" sz="2400" i="0" dirty="0" smtClean="0"/>
            <a:t>Rule</a:t>
          </a:r>
          <a:endParaRPr lang="ru-RU" sz="2400" i="0" dirty="0"/>
        </a:p>
      </dgm:t>
    </dgm:pt>
    <dgm:pt modelId="{645C53B6-32F9-45DC-82C1-4444C5278BDC}" type="parTrans" cxnId="{FE13B577-61C0-4005-A957-2B3081900C4F}">
      <dgm:prSet/>
      <dgm:spPr/>
      <dgm:t>
        <a:bodyPr/>
        <a:lstStyle/>
        <a:p>
          <a:endParaRPr lang="ru-RU" sz="1600" i="0"/>
        </a:p>
      </dgm:t>
    </dgm:pt>
    <dgm:pt modelId="{6B6025DD-9FDC-439F-99B5-2826061A9CAF}" type="sibTrans" cxnId="{FE13B577-61C0-4005-A957-2B3081900C4F}">
      <dgm:prSet/>
      <dgm:spPr/>
      <dgm:t>
        <a:bodyPr/>
        <a:lstStyle/>
        <a:p>
          <a:endParaRPr lang="ru-RU" sz="1600" i="0"/>
        </a:p>
      </dgm:t>
    </dgm:pt>
    <dgm:pt modelId="{48E0EC6F-C066-468E-A527-1D97A097499E}">
      <dgm:prSet phldrT="[Текст]" custT="1"/>
      <dgm:spPr/>
      <dgm:t>
        <a:bodyPr/>
        <a:lstStyle/>
        <a:p>
          <a:pPr algn="ctr"/>
          <a:r>
            <a:rPr lang="en-US" sz="2800" i="0" dirty="0" smtClean="0"/>
            <a:t>Use games for both fun and learning</a:t>
          </a:r>
          <a:endParaRPr lang="ru-RU" sz="2800" i="0" dirty="0"/>
        </a:p>
      </dgm:t>
    </dgm:pt>
    <dgm:pt modelId="{99360792-66F3-465A-ADA1-0EC7B322C91F}" type="parTrans" cxnId="{40B3B0C2-20D2-4495-ADA7-B97E8D4BE323}">
      <dgm:prSet/>
      <dgm:spPr/>
      <dgm:t>
        <a:bodyPr/>
        <a:lstStyle/>
        <a:p>
          <a:endParaRPr lang="ru-RU" sz="1600" i="0"/>
        </a:p>
      </dgm:t>
    </dgm:pt>
    <dgm:pt modelId="{A9D77ACB-5D63-4268-ADAB-195DE6CBE32C}" type="sibTrans" cxnId="{40B3B0C2-20D2-4495-ADA7-B97E8D4BE323}">
      <dgm:prSet/>
      <dgm:spPr/>
      <dgm:t>
        <a:bodyPr/>
        <a:lstStyle/>
        <a:p>
          <a:endParaRPr lang="ru-RU" sz="1600" i="0"/>
        </a:p>
      </dgm:t>
    </dgm:pt>
    <dgm:pt modelId="{969EF771-0A67-4F5E-AF34-BC3E19463EC9}">
      <dgm:prSet phldrT="[Текст]" custT="1"/>
      <dgm:spPr/>
      <dgm:t>
        <a:bodyPr/>
        <a:lstStyle/>
        <a:p>
          <a:r>
            <a:rPr lang="en-US" sz="2400" i="0" dirty="0" smtClean="0"/>
            <a:t>Rule</a:t>
          </a:r>
          <a:endParaRPr lang="ru-RU" sz="2400" i="0" dirty="0"/>
        </a:p>
      </dgm:t>
    </dgm:pt>
    <dgm:pt modelId="{ABDD2534-26AE-48E4-9969-CA471257647A}" type="parTrans" cxnId="{6367B103-9640-4FBF-9912-A5C41CA6CE56}">
      <dgm:prSet/>
      <dgm:spPr/>
      <dgm:t>
        <a:bodyPr/>
        <a:lstStyle/>
        <a:p>
          <a:endParaRPr lang="ru-RU" sz="1600" i="0"/>
        </a:p>
      </dgm:t>
    </dgm:pt>
    <dgm:pt modelId="{E8A168A7-E48F-43D9-B7F0-FE9B3FB5D738}" type="sibTrans" cxnId="{6367B103-9640-4FBF-9912-A5C41CA6CE56}">
      <dgm:prSet/>
      <dgm:spPr/>
      <dgm:t>
        <a:bodyPr/>
        <a:lstStyle/>
        <a:p>
          <a:endParaRPr lang="ru-RU" sz="1600" i="0"/>
        </a:p>
      </dgm:t>
    </dgm:pt>
    <dgm:pt modelId="{AABDAD14-FB7D-436C-AF73-1B33C8815B19}">
      <dgm:prSet phldrT="[Текст]" custT="1"/>
      <dgm:spPr/>
      <dgm:t>
        <a:bodyPr/>
        <a:lstStyle/>
        <a:p>
          <a:pPr algn="ctr"/>
          <a:r>
            <a:rPr lang="en-US" sz="2800" i="0" dirty="0" smtClean="0"/>
            <a:t>Exploit children’s imagination to create stories and situation.</a:t>
          </a:r>
          <a:endParaRPr lang="ru-RU" sz="2800" i="0" dirty="0"/>
        </a:p>
      </dgm:t>
    </dgm:pt>
    <dgm:pt modelId="{94E63B80-6134-4FA1-91BF-B71FF355A44F}" type="parTrans" cxnId="{192AF627-4207-46AB-959B-3B5C4CCA3C3F}">
      <dgm:prSet/>
      <dgm:spPr/>
      <dgm:t>
        <a:bodyPr/>
        <a:lstStyle/>
        <a:p>
          <a:endParaRPr lang="ru-RU" sz="1600" i="0"/>
        </a:p>
      </dgm:t>
    </dgm:pt>
    <dgm:pt modelId="{47399759-D11B-4748-90A7-5DE75D4CD2AB}" type="sibTrans" cxnId="{192AF627-4207-46AB-959B-3B5C4CCA3C3F}">
      <dgm:prSet/>
      <dgm:spPr/>
      <dgm:t>
        <a:bodyPr/>
        <a:lstStyle/>
        <a:p>
          <a:endParaRPr lang="ru-RU" sz="1600" i="0"/>
        </a:p>
      </dgm:t>
    </dgm:pt>
    <dgm:pt modelId="{3F48AFF9-1595-4D93-9EE0-53C14807C28A}">
      <dgm:prSet phldrT="[Текст]" custT="1"/>
      <dgm:spPr/>
      <dgm:t>
        <a:bodyPr/>
        <a:lstStyle/>
        <a:p>
          <a:r>
            <a:rPr lang="en-US" sz="2400" i="0" dirty="0" smtClean="0"/>
            <a:t>Rule</a:t>
          </a:r>
          <a:endParaRPr lang="ru-RU" sz="2400" i="0" dirty="0"/>
        </a:p>
      </dgm:t>
    </dgm:pt>
    <dgm:pt modelId="{E3ADA993-832F-4DDA-8B75-D726CCD9AB67}" type="parTrans" cxnId="{FF53A920-6E60-4B26-B70D-6D1AC1D9504A}">
      <dgm:prSet/>
      <dgm:spPr/>
      <dgm:t>
        <a:bodyPr/>
        <a:lstStyle/>
        <a:p>
          <a:endParaRPr lang="ru-RU" sz="1600" i="0"/>
        </a:p>
      </dgm:t>
    </dgm:pt>
    <dgm:pt modelId="{1912E3CE-02D9-422C-8AC7-E7CF326CC6CC}" type="sibTrans" cxnId="{FF53A920-6E60-4B26-B70D-6D1AC1D9504A}">
      <dgm:prSet/>
      <dgm:spPr/>
      <dgm:t>
        <a:bodyPr/>
        <a:lstStyle/>
        <a:p>
          <a:endParaRPr lang="ru-RU" sz="1600" i="0"/>
        </a:p>
      </dgm:t>
    </dgm:pt>
    <dgm:pt modelId="{C2E60708-6411-494A-9113-515A60692D04}">
      <dgm:prSet phldrT="[Текст]" custT="1"/>
      <dgm:spPr/>
      <dgm:t>
        <a:bodyPr/>
        <a:lstStyle/>
        <a:p>
          <a:pPr algn="ctr"/>
          <a:r>
            <a:rPr lang="en-US" sz="2800" i="0" dirty="0" smtClean="0"/>
            <a:t>Provide children with an opportunity to have their own choice in solving problems or doing tasks.</a:t>
          </a:r>
          <a:endParaRPr lang="ru-RU" sz="2800" i="0" dirty="0"/>
        </a:p>
      </dgm:t>
    </dgm:pt>
    <dgm:pt modelId="{6801F181-1DE0-460E-92B6-A63B3F9BB192}" type="parTrans" cxnId="{256D42D4-8A1B-44DC-8F1B-3C2CC4654BBA}">
      <dgm:prSet/>
      <dgm:spPr/>
      <dgm:t>
        <a:bodyPr/>
        <a:lstStyle/>
        <a:p>
          <a:endParaRPr lang="ru-RU" sz="1600" i="0"/>
        </a:p>
      </dgm:t>
    </dgm:pt>
    <dgm:pt modelId="{BF7B6C10-04E0-4E7B-B80C-FE15F9F982C0}" type="sibTrans" cxnId="{256D42D4-8A1B-44DC-8F1B-3C2CC4654BBA}">
      <dgm:prSet/>
      <dgm:spPr/>
      <dgm:t>
        <a:bodyPr/>
        <a:lstStyle/>
        <a:p>
          <a:endParaRPr lang="ru-RU" sz="1600" i="0"/>
        </a:p>
      </dgm:t>
    </dgm:pt>
    <dgm:pt modelId="{4FC8F069-14CF-4FC2-8AC4-F1B528D50957}">
      <dgm:prSet custT="1"/>
      <dgm:spPr/>
      <dgm:t>
        <a:bodyPr/>
        <a:lstStyle/>
        <a:p>
          <a:r>
            <a:rPr lang="en-US" sz="2400" i="0" dirty="0" smtClean="0"/>
            <a:t>Rule</a:t>
          </a:r>
          <a:endParaRPr lang="ru-RU" sz="2400" i="0" dirty="0"/>
        </a:p>
      </dgm:t>
    </dgm:pt>
    <dgm:pt modelId="{4C50974F-0AC0-409A-8C75-33E1BDD50E6E}" type="parTrans" cxnId="{3C822D25-53A1-46CF-B133-B723A6FDAA5B}">
      <dgm:prSet/>
      <dgm:spPr/>
      <dgm:t>
        <a:bodyPr/>
        <a:lstStyle/>
        <a:p>
          <a:endParaRPr lang="ru-RU" sz="1600" i="0"/>
        </a:p>
      </dgm:t>
    </dgm:pt>
    <dgm:pt modelId="{8F546FD1-CF29-42CD-AF40-7243CD647E2E}" type="sibTrans" cxnId="{3C822D25-53A1-46CF-B133-B723A6FDAA5B}">
      <dgm:prSet/>
      <dgm:spPr/>
      <dgm:t>
        <a:bodyPr/>
        <a:lstStyle/>
        <a:p>
          <a:endParaRPr lang="ru-RU" sz="1600" i="0"/>
        </a:p>
      </dgm:t>
    </dgm:pt>
    <dgm:pt modelId="{CAB9B31F-B3EE-4E24-83BA-3FBE4E4E6857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i="0" dirty="0" smtClean="0"/>
            <a:t>Highlight children’s success to encourage further learning. </a:t>
          </a:r>
          <a:endParaRPr kumimoji="0" lang="en-US" sz="2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>
            <a:buNone/>
          </a:pPr>
          <a:endParaRPr lang="ru-RU" sz="1600" i="0" dirty="0"/>
        </a:p>
      </dgm:t>
    </dgm:pt>
    <dgm:pt modelId="{BABC3F05-EF31-4D7E-B345-4671A03C534F}" type="parTrans" cxnId="{EC25006D-A08D-42B9-9F07-89AE0A8AB1CC}">
      <dgm:prSet/>
      <dgm:spPr/>
      <dgm:t>
        <a:bodyPr/>
        <a:lstStyle/>
        <a:p>
          <a:endParaRPr lang="ru-RU" sz="1600" i="0"/>
        </a:p>
      </dgm:t>
    </dgm:pt>
    <dgm:pt modelId="{DF4D78B8-293A-4935-BC82-EF158A8F4AB5}" type="sibTrans" cxnId="{EC25006D-A08D-42B9-9F07-89AE0A8AB1CC}">
      <dgm:prSet/>
      <dgm:spPr/>
      <dgm:t>
        <a:bodyPr/>
        <a:lstStyle/>
        <a:p>
          <a:endParaRPr lang="ru-RU" sz="1600" i="0"/>
        </a:p>
      </dgm:t>
    </dgm:pt>
    <dgm:pt modelId="{AA28E838-C68D-49A1-9E62-68AC7E7272BF}">
      <dgm:prSet custT="1"/>
      <dgm:spPr/>
      <dgm:t>
        <a:bodyPr/>
        <a:lstStyle/>
        <a:p>
          <a:r>
            <a:rPr lang="en-US" sz="2400" i="0" dirty="0" smtClean="0"/>
            <a:t>Rule</a:t>
          </a:r>
          <a:endParaRPr lang="ru-RU" sz="2400" i="0" dirty="0"/>
        </a:p>
      </dgm:t>
    </dgm:pt>
    <dgm:pt modelId="{AD54234D-BA83-4AEB-92CB-3F5AD1CF8998}" type="parTrans" cxnId="{3344AB56-D773-4C6E-A172-1AAB9F4E9FBA}">
      <dgm:prSet/>
      <dgm:spPr/>
      <dgm:t>
        <a:bodyPr/>
        <a:lstStyle/>
        <a:p>
          <a:endParaRPr lang="ru-RU" sz="1600" i="0"/>
        </a:p>
      </dgm:t>
    </dgm:pt>
    <dgm:pt modelId="{841248C1-C102-4697-827C-E79BAF53666A}" type="sibTrans" cxnId="{3344AB56-D773-4C6E-A172-1AAB9F4E9FBA}">
      <dgm:prSet/>
      <dgm:spPr/>
      <dgm:t>
        <a:bodyPr/>
        <a:lstStyle/>
        <a:p>
          <a:endParaRPr lang="ru-RU" sz="1600" i="0"/>
        </a:p>
      </dgm:t>
    </dgm:pt>
    <dgm:pt modelId="{4A9D471B-8D1C-45E9-936B-F9BCB3E12B32}">
      <dgm:prSet custT="1"/>
      <dgm:spPr/>
      <dgm:t>
        <a:bodyPr/>
        <a:lstStyle/>
        <a:p>
          <a:r>
            <a: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Avoid concentrating </a:t>
          </a:r>
          <a:r>
            <a: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of </a:t>
          </a:r>
          <a:r>
            <a: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every single word. Focus on the meaning of a message but not on individual words.</a:t>
          </a:r>
          <a:endParaRPr lang="ru-RU" sz="2800" i="0" dirty="0"/>
        </a:p>
      </dgm:t>
    </dgm:pt>
    <dgm:pt modelId="{0DFB662C-224B-4328-A893-66E68E09842D}" type="parTrans" cxnId="{5B863CF2-9A98-4A2C-8ACA-D5DB8CB415E1}">
      <dgm:prSet/>
      <dgm:spPr/>
      <dgm:t>
        <a:bodyPr/>
        <a:lstStyle/>
        <a:p>
          <a:endParaRPr lang="ru-RU" sz="1600" i="0"/>
        </a:p>
      </dgm:t>
    </dgm:pt>
    <dgm:pt modelId="{9FA6CAA9-B117-41A7-A0C8-DAE7B4BC59BF}" type="sibTrans" cxnId="{5B863CF2-9A98-4A2C-8ACA-D5DB8CB415E1}">
      <dgm:prSet/>
      <dgm:spPr/>
      <dgm:t>
        <a:bodyPr/>
        <a:lstStyle/>
        <a:p>
          <a:endParaRPr lang="ru-RU" sz="1600" i="0"/>
        </a:p>
      </dgm:t>
    </dgm:pt>
    <dgm:pt modelId="{1F8CDE5D-79E1-45FF-AB7E-F9A0E96253D0}" type="pres">
      <dgm:prSet presAssocID="{D88A4B6E-409D-4885-8AE3-A71ADC4F04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D65FC-943F-403F-8793-5E6849403CE9}" type="pres">
      <dgm:prSet presAssocID="{C4386DA6-B44A-452B-A358-4D620648D82A}" presName="composite" presStyleCnt="0"/>
      <dgm:spPr/>
    </dgm:pt>
    <dgm:pt modelId="{3751DF47-AA5E-47C3-89AD-E27D714EC697}" type="pres">
      <dgm:prSet presAssocID="{C4386DA6-B44A-452B-A358-4D620648D82A}" presName="parentText" presStyleLbl="alignNode1" presStyleIdx="0" presStyleCnt="5" custLinFactNeighborX="0" custLinFactNeighborY="-3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EB1EA-BD4E-4D38-990B-F8A0355B526A}" type="pres">
      <dgm:prSet presAssocID="{C4386DA6-B44A-452B-A358-4D620648D82A}" presName="descendantText" presStyleLbl="alignAcc1" presStyleIdx="0" presStyleCnt="5" custScaleX="92135" custScaleY="100000" custLinFactNeighborX="-1333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1B406-F34E-4D43-A9B4-4E659FBFB282}" type="pres">
      <dgm:prSet presAssocID="{6B6025DD-9FDC-439F-99B5-2826061A9CAF}" presName="sp" presStyleCnt="0"/>
      <dgm:spPr/>
    </dgm:pt>
    <dgm:pt modelId="{A4703F2F-1B96-4F13-A2F7-EE10E1178EB5}" type="pres">
      <dgm:prSet presAssocID="{969EF771-0A67-4F5E-AF34-BC3E19463EC9}" presName="composite" presStyleCnt="0"/>
      <dgm:spPr/>
    </dgm:pt>
    <dgm:pt modelId="{92B198FC-19F8-4EF4-B76B-8E02EC1ACD6E}" type="pres">
      <dgm:prSet presAssocID="{969EF771-0A67-4F5E-AF34-BC3E19463EC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0A375-AAAD-4642-805C-5CE3C7F8E299}" type="pres">
      <dgm:prSet presAssocID="{969EF771-0A67-4F5E-AF34-BC3E19463EC9}" presName="descendantText" presStyleLbl="alignAcc1" presStyleIdx="1" presStyleCnt="5" custScaleX="94801" custScaleY="10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09E09-5F74-4426-84A6-52A80745B40E}" type="pres">
      <dgm:prSet presAssocID="{E8A168A7-E48F-43D9-B7F0-FE9B3FB5D738}" presName="sp" presStyleCnt="0"/>
      <dgm:spPr/>
    </dgm:pt>
    <dgm:pt modelId="{4E45FC42-329B-4777-BF92-4AC3E26CF90F}" type="pres">
      <dgm:prSet presAssocID="{3F48AFF9-1595-4D93-9EE0-53C14807C28A}" presName="composite" presStyleCnt="0"/>
      <dgm:spPr/>
    </dgm:pt>
    <dgm:pt modelId="{0966D94E-E6C0-4E7E-8C45-DF685895376B}" type="pres">
      <dgm:prSet presAssocID="{3F48AFF9-1595-4D93-9EE0-53C14807C28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56C9E-B876-4760-A344-5B0D215B3C1B}" type="pres">
      <dgm:prSet presAssocID="{3F48AFF9-1595-4D93-9EE0-53C14807C28A}" presName="descendantText" presStyleLbl="alignAcc1" presStyleIdx="2" presStyleCnt="5" custScaleX="96239" custScaleY="156575" custLinFactNeighborX="-123" custLinFactNeighborY="-13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258AA-720F-471A-8145-A323235ADDEF}" type="pres">
      <dgm:prSet presAssocID="{1912E3CE-02D9-422C-8AC7-E7CF326CC6CC}" presName="sp" presStyleCnt="0"/>
      <dgm:spPr/>
    </dgm:pt>
    <dgm:pt modelId="{7145DF9F-6818-45C9-84A6-F3D8CD4D104E}" type="pres">
      <dgm:prSet presAssocID="{4FC8F069-14CF-4FC2-8AC4-F1B528D50957}" presName="composite" presStyleCnt="0"/>
      <dgm:spPr/>
    </dgm:pt>
    <dgm:pt modelId="{36D202EE-1101-4C07-A017-9DE691AF5DCA}" type="pres">
      <dgm:prSet presAssocID="{4FC8F069-14CF-4FC2-8AC4-F1B528D5095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4D000-BBA8-4619-904F-5259E3089BA8}" type="pres">
      <dgm:prSet presAssocID="{4FC8F069-14CF-4FC2-8AC4-F1B528D50957}" presName="descendantText" presStyleLbl="alignAcc1" presStyleIdx="3" presStyleCnt="5" custScaleX="95801" custScaleY="122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52F11-EED9-41C2-B6E4-1416553CED01}" type="pres">
      <dgm:prSet presAssocID="{8F546FD1-CF29-42CD-AF40-7243CD647E2E}" presName="sp" presStyleCnt="0"/>
      <dgm:spPr/>
    </dgm:pt>
    <dgm:pt modelId="{6A8FC52D-8A26-43CE-9646-39201ED21CFB}" type="pres">
      <dgm:prSet presAssocID="{AA28E838-C68D-49A1-9E62-68AC7E7272BF}" presName="composite" presStyleCnt="0"/>
      <dgm:spPr/>
    </dgm:pt>
    <dgm:pt modelId="{A1A92F8C-4DB3-4468-B44C-AE0C5CB06F49}" type="pres">
      <dgm:prSet presAssocID="{AA28E838-C68D-49A1-9E62-68AC7E7272B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92D2E-95BF-4935-AADE-87872E08ECEF}" type="pres">
      <dgm:prSet presAssocID="{AA28E838-C68D-49A1-9E62-68AC7E7272BF}" presName="descendantText" presStyleLbl="alignAcc1" presStyleIdx="4" presStyleCnt="5" custScaleX="95114" custScaleY="142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AAFA8-7806-471F-97A6-8BB4B92B55F3}" type="presOf" srcId="{AABDAD14-FB7D-436C-AF73-1B33C8815B19}" destId="{D6A0A375-AAAD-4642-805C-5CE3C7F8E299}" srcOrd="0" destOrd="0" presId="urn:microsoft.com/office/officeart/2005/8/layout/chevron2"/>
    <dgm:cxn modelId="{6367B103-9640-4FBF-9912-A5C41CA6CE56}" srcId="{D88A4B6E-409D-4885-8AE3-A71ADC4F04E4}" destId="{969EF771-0A67-4F5E-AF34-BC3E19463EC9}" srcOrd="1" destOrd="0" parTransId="{ABDD2534-26AE-48E4-9969-CA471257647A}" sibTransId="{E8A168A7-E48F-43D9-B7F0-FE9B3FB5D738}"/>
    <dgm:cxn modelId="{31EBC415-1451-4151-9A5C-9B178B5555C9}" type="presOf" srcId="{48E0EC6F-C066-468E-A527-1D97A097499E}" destId="{A76EB1EA-BD4E-4D38-990B-F8A0355B526A}" srcOrd="0" destOrd="0" presId="urn:microsoft.com/office/officeart/2005/8/layout/chevron2"/>
    <dgm:cxn modelId="{983E8C50-032C-45BE-A0D1-0079B31DD96E}" type="presOf" srcId="{969EF771-0A67-4F5E-AF34-BC3E19463EC9}" destId="{92B198FC-19F8-4EF4-B76B-8E02EC1ACD6E}" srcOrd="0" destOrd="0" presId="urn:microsoft.com/office/officeart/2005/8/layout/chevron2"/>
    <dgm:cxn modelId="{EDD04D21-00C7-4E97-A09C-5237C36BF3F1}" type="presOf" srcId="{D88A4B6E-409D-4885-8AE3-A71ADC4F04E4}" destId="{1F8CDE5D-79E1-45FF-AB7E-F9A0E96253D0}" srcOrd="0" destOrd="0" presId="urn:microsoft.com/office/officeart/2005/8/layout/chevron2"/>
    <dgm:cxn modelId="{B0F741C9-1139-4A1B-A84B-3CD1630296B9}" type="presOf" srcId="{AA28E838-C68D-49A1-9E62-68AC7E7272BF}" destId="{A1A92F8C-4DB3-4468-B44C-AE0C5CB06F49}" srcOrd="0" destOrd="0" presId="urn:microsoft.com/office/officeart/2005/8/layout/chevron2"/>
    <dgm:cxn modelId="{40B3B0C2-20D2-4495-ADA7-B97E8D4BE323}" srcId="{C4386DA6-B44A-452B-A358-4D620648D82A}" destId="{48E0EC6F-C066-468E-A527-1D97A097499E}" srcOrd="0" destOrd="0" parTransId="{99360792-66F3-465A-ADA1-0EC7B322C91F}" sibTransId="{A9D77ACB-5D63-4268-ADAB-195DE6CBE32C}"/>
    <dgm:cxn modelId="{09D2504D-EB02-46EE-B880-FDF27FE827BA}" type="presOf" srcId="{CAB9B31F-B3EE-4E24-83BA-3FBE4E4E6857}" destId="{2C24D000-BBA8-4619-904F-5259E3089BA8}" srcOrd="0" destOrd="0" presId="urn:microsoft.com/office/officeart/2005/8/layout/chevron2"/>
    <dgm:cxn modelId="{E45BAB8E-EE3F-4615-9D6E-B20026FA2F82}" type="presOf" srcId="{4FC8F069-14CF-4FC2-8AC4-F1B528D50957}" destId="{36D202EE-1101-4C07-A017-9DE691AF5DCA}" srcOrd="0" destOrd="0" presId="urn:microsoft.com/office/officeart/2005/8/layout/chevron2"/>
    <dgm:cxn modelId="{29425A4C-EE99-4524-94D7-67AC1095A8BC}" type="presOf" srcId="{3F48AFF9-1595-4D93-9EE0-53C14807C28A}" destId="{0966D94E-E6C0-4E7E-8C45-DF685895376B}" srcOrd="0" destOrd="0" presId="urn:microsoft.com/office/officeart/2005/8/layout/chevron2"/>
    <dgm:cxn modelId="{E29B57F6-4488-428A-937F-915DE2E09609}" type="presOf" srcId="{C4386DA6-B44A-452B-A358-4D620648D82A}" destId="{3751DF47-AA5E-47C3-89AD-E27D714EC697}" srcOrd="0" destOrd="0" presId="urn:microsoft.com/office/officeart/2005/8/layout/chevron2"/>
    <dgm:cxn modelId="{A71601B3-426D-4767-BE89-2EAE549EAF6D}" type="presOf" srcId="{C2E60708-6411-494A-9113-515A60692D04}" destId="{29E56C9E-B876-4760-A344-5B0D215B3C1B}" srcOrd="0" destOrd="0" presId="urn:microsoft.com/office/officeart/2005/8/layout/chevron2"/>
    <dgm:cxn modelId="{192AF627-4207-46AB-959B-3B5C4CCA3C3F}" srcId="{969EF771-0A67-4F5E-AF34-BC3E19463EC9}" destId="{AABDAD14-FB7D-436C-AF73-1B33C8815B19}" srcOrd="0" destOrd="0" parTransId="{94E63B80-6134-4FA1-91BF-B71FF355A44F}" sibTransId="{47399759-D11B-4748-90A7-5DE75D4CD2AB}"/>
    <dgm:cxn modelId="{EC25006D-A08D-42B9-9F07-89AE0A8AB1CC}" srcId="{4FC8F069-14CF-4FC2-8AC4-F1B528D50957}" destId="{CAB9B31F-B3EE-4E24-83BA-3FBE4E4E6857}" srcOrd="0" destOrd="0" parTransId="{BABC3F05-EF31-4D7E-B345-4671A03C534F}" sibTransId="{DF4D78B8-293A-4935-BC82-EF158A8F4AB5}"/>
    <dgm:cxn modelId="{3344AB56-D773-4C6E-A172-1AAB9F4E9FBA}" srcId="{D88A4B6E-409D-4885-8AE3-A71ADC4F04E4}" destId="{AA28E838-C68D-49A1-9E62-68AC7E7272BF}" srcOrd="4" destOrd="0" parTransId="{AD54234D-BA83-4AEB-92CB-3F5AD1CF8998}" sibTransId="{841248C1-C102-4697-827C-E79BAF53666A}"/>
    <dgm:cxn modelId="{FF53A920-6E60-4B26-B70D-6D1AC1D9504A}" srcId="{D88A4B6E-409D-4885-8AE3-A71ADC4F04E4}" destId="{3F48AFF9-1595-4D93-9EE0-53C14807C28A}" srcOrd="2" destOrd="0" parTransId="{E3ADA993-832F-4DDA-8B75-D726CCD9AB67}" sibTransId="{1912E3CE-02D9-422C-8AC7-E7CF326CC6CC}"/>
    <dgm:cxn modelId="{3C822D25-53A1-46CF-B133-B723A6FDAA5B}" srcId="{D88A4B6E-409D-4885-8AE3-A71ADC4F04E4}" destId="{4FC8F069-14CF-4FC2-8AC4-F1B528D50957}" srcOrd="3" destOrd="0" parTransId="{4C50974F-0AC0-409A-8C75-33E1BDD50E6E}" sibTransId="{8F546FD1-CF29-42CD-AF40-7243CD647E2E}"/>
    <dgm:cxn modelId="{198EF5C0-959E-4796-ABBE-D307E003CB08}" type="presOf" srcId="{4A9D471B-8D1C-45E9-936B-F9BCB3E12B32}" destId="{95692D2E-95BF-4935-AADE-87872E08ECEF}" srcOrd="0" destOrd="0" presId="urn:microsoft.com/office/officeart/2005/8/layout/chevron2"/>
    <dgm:cxn modelId="{FE13B577-61C0-4005-A957-2B3081900C4F}" srcId="{D88A4B6E-409D-4885-8AE3-A71ADC4F04E4}" destId="{C4386DA6-B44A-452B-A358-4D620648D82A}" srcOrd="0" destOrd="0" parTransId="{645C53B6-32F9-45DC-82C1-4444C5278BDC}" sibTransId="{6B6025DD-9FDC-439F-99B5-2826061A9CAF}"/>
    <dgm:cxn modelId="{256D42D4-8A1B-44DC-8F1B-3C2CC4654BBA}" srcId="{3F48AFF9-1595-4D93-9EE0-53C14807C28A}" destId="{C2E60708-6411-494A-9113-515A60692D04}" srcOrd="0" destOrd="0" parTransId="{6801F181-1DE0-460E-92B6-A63B3F9BB192}" sibTransId="{BF7B6C10-04E0-4E7B-B80C-FE15F9F982C0}"/>
    <dgm:cxn modelId="{5B863CF2-9A98-4A2C-8ACA-D5DB8CB415E1}" srcId="{AA28E838-C68D-49A1-9E62-68AC7E7272BF}" destId="{4A9D471B-8D1C-45E9-936B-F9BCB3E12B32}" srcOrd="0" destOrd="0" parTransId="{0DFB662C-224B-4328-A893-66E68E09842D}" sibTransId="{9FA6CAA9-B117-41A7-A0C8-DAE7B4BC59BF}"/>
    <dgm:cxn modelId="{87042ED2-D0E2-4A9F-BDFF-554750CEFADF}" type="presParOf" srcId="{1F8CDE5D-79E1-45FF-AB7E-F9A0E96253D0}" destId="{6B7D65FC-943F-403F-8793-5E6849403CE9}" srcOrd="0" destOrd="0" presId="urn:microsoft.com/office/officeart/2005/8/layout/chevron2"/>
    <dgm:cxn modelId="{D8180E72-58BF-4EAD-8A89-60368EF1CBA9}" type="presParOf" srcId="{6B7D65FC-943F-403F-8793-5E6849403CE9}" destId="{3751DF47-AA5E-47C3-89AD-E27D714EC697}" srcOrd="0" destOrd="0" presId="urn:microsoft.com/office/officeart/2005/8/layout/chevron2"/>
    <dgm:cxn modelId="{CF4D8600-85A1-44D5-B5BB-AC5E20688F56}" type="presParOf" srcId="{6B7D65FC-943F-403F-8793-5E6849403CE9}" destId="{A76EB1EA-BD4E-4D38-990B-F8A0355B526A}" srcOrd="1" destOrd="0" presId="urn:microsoft.com/office/officeart/2005/8/layout/chevron2"/>
    <dgm:cxn modelId="{25E69866-84D0-4DCA-93B4-80ED89F60FBC}" type="presParOf" srcId="{1F8CDE5D-79E1-45FF-AB7E-F9A0E96253D0}" destId="{3BE1B406-F34E-4D43-A9B4-4E659FBFB282}" srcOrd="1" destOrd="0" presId="urn:microsoft.com/office/officeart/2005/8/layout/chevron2"/>
    <dgm:cxn modelId="{D94FEF86-2C38-4A59-9998-5A27D5B9CD58}" type="presParOf" srcId="{1F8CDE5D-79E1-45FF-AB7E-F9A0E96253D0}" destId="{A4703F2F-1B96-4F13-A2F7-EE10E1178EB5}" srcOrd="2" destOrd="0" presId="urn:microsoft.com/office/officeart/2005/8/layout/chevron2"/>
    <dgm:cxn modelId="{EB8AF53E-5F4F-439E-B9A0-8BBEE5077C0D}" type="presParOf" srcId="{A4703F2F-1B96-4F13-A2F7-EE10E1178EB5}" destId="{92B198FC-19F8-4EF4-B76B-8E02EC1ACD6E}" srcOrd="0" destOrd="0" presId="urn:microsoft.com/office/officeart/2005/8/layout/chevron2"/>
    <dgm:cxn modelId="{BAE903DD-2056-434E-A897-8DA677B82FCF}" type="presParOf" srcId="{A4703F2F-1B96-4F13-A2F7-EE10E1178EB5}" destId="{D6A0A375-AAAD-4642-805C-5CE3C7F8E299}" srcOrd="1" destOrd="0" presId="urn:microsoft.com/office/officeart/2005/8/layout/chevron2"/>
    <dgm:cxn modelId="{31366B68-A38C-4B7E-B880-97230C218E5F}" type="presParOf" srcId="{1F8CDE5D-79E1-45FF-AB7E-F9A0E96253D0}" destId="{57509E09-5F74-4426-84A6-52A80745B40E}" srcOrd="3" destOrd="0" presId="urn:microsoft.com/office/officeart/2005/8/layout/chevron2"/>
    <dgm:cxn modelId="{191CEF96-AAC9-4D99-8175-9321E03A8B23}" type="presParOf" srcId="{1F8CDE5D-79E1-45FF-AB7E-F9A0E96253D0}" destId="{4E45FC42-329B-4777-BF92-4AC3E26CF90F}" srcOrd="4" destOrd="0" presId="urn:microsoft.com/office/officeart/2005/8/layout/chevron2"/>
    <dgm:cxn modelId="{4AF88C03-1DFD-4235-8F30-E71445BF2209}" type="presParOf" srcId="{4E45FC42-329B-4777-BF92-4AC3E26CF90F}" destId="{0966D94E-E6C0-4E7E-8C45-DF685895376B}" srcOrd="0" destOrd="0" presId="urn:microsoft.com/office/officeart/2005/8/layout/chevron2"/>
    <dgm:cxn modelId="{49DB6B7C-6295-47C2-9B4E-AC69FF1EBD1A}" type="presParOf" srcId="{4E45FC42-329B-4777-BF92-4AC3E26CF90F}" destId="{29E56C9E-B876-4760-A344-5B0D215B3C1B}" srcOrd="1" destOrd="0" presId="urn:microsoft.com/office/officeart/2005/8/layout/chevron2"/>
    <dgm:cxn modelId="{C6219CE8-87DB-4FF2-B275-A6BA0BD523C6}" type="presParOf" srcId="{1F8CDE5D-79E1-45FF-AB7E-F9A0E96253D0}" destId="{382258AA-720F-471A-8145-A323235ADDEF}" srcOrd="5" destOrd="0" presId="urn:microsoft.com/office/officeart/2005/8/layout/chevron2"/>
    <dgm:cxn modelId="{F0E9789B-A0DF-47F5-AD0A-9F640365B099}" type="presParOf" srcId="{1F8CDE5D-79E1-45FF-AB7E-F9A0E96253D0}" destId="{7145DF9F-6818-45C9-84A6-F3D8CD4D104E}" srcOrd="6" destOrd="0" presId="urn:microsoft.com/office/officeart/2005/8/layout/chevron2"/>
    <dgm:cxn modelId="{6D6AA466-2545-45E0-9ECE-F6930D07D650}" type="presParOf" srcId="{7145DF9F-6818-45C9-84A6-F3D8CD4D104E}" destId="{36D202EE-1101-4C07-A017-9DE691AF5DCA}" srcOrd="0" destOrd="0" presId="urn:microsoft.com/office/officeart/2005/8/layout/chevron2"/>
    <dgm:cxn modelId="{B58D3135-D86D-4C2D-809B-588689BD16BA}" type="presParOf" srcId="{7145DF9F-6818-45C9-84A6-F3D8CD4D104E}" destId="{2C24D000-BBA8-4619-904F-5259E3089BA8}" srcOrd="1" destOrd="0" presId="urn:microsoft.com/office/officeart/2005/8/layout/chevron2"/>
    <dgm:cxn modelId="{1A9F2C81-B08E-4095-AAAE-633FEC15A2F7}" type="presParOf" srcId="{1F8CDE5D-79E1-45FF-AB7E-F9A0E96253D0}" destId="{A0B52F11-EED9-41C2-B6E4-1416553CED01}" srcOrd="7" destOrd="0" presId="urn:microsoft.com/office/officeart/2005/8/layout/chevron2"/>
    <dgm:cxn modelId="{29301D33-6189-4ABD-8AA9-8D99FC7AFF82}" type="presParOf" srcId="{1F8CDE5D-79E1-45FF-AB7E-F9A0E96253D0}" destId="{6A8FC52D-8A26-43CE-9646-39201ED21CFB}" srcOrd="8" destOrd="0" presId="urn:microsoft.com/office/officeart/2005/8/layout/chevron2"/>
    <dgm:cxn modelId="{661F41CD-FB2E-4C9D-B439-BD4AAF8ADDCA}" type="presParOf" srcId="{6A8FC52D-8A26-43CE-9646-39201ED21CFB}" destId="{A1A92F8C-4DB3-4468-B44C-AE0C5CB06F49}" srcOrd="0" destOrd="0" presId="urn:microsoft.com/office/officeart/2005/8/layout/chevron2"/>
    <dgm:cxn modelId="{F5F43FE9-E289-4EFE-8AA6-3390773CEF42}" type="presParOf" srcId="{6A8FC52D-8A26-43CE-9646-39201ED21CFB}" destId="{95692D2E-95BF-4935-AADE-87872E08EC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FA0AC3-AD5E-41CA-83C1-82A77A8270F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52D9A5-A845-4CD5-AB93-110EBF2D707F}">
      <dgm:prSet phldrT="[Текст]" custT="1"/>
      <dgm:spPr/>
      <dgm:t>
        <a:bodyPr/>
        <a:lstStyle/>
        <a:p>
          <a:r>
            <a:rPr lang="en-US" sz="4400" dirty="0" smtClean="0"/>
            <a:t>T</a:t>
          </a:r>
          <a:endParaRPr lang="ru-RU" sz="4400" dirty="0"/>
        </a:p>
      </dgm:t>
    </dgm:pt>
    <dgm:pt modelId="{50E97DB8-ACA0-4943-A252-91EEC71C647C}" type="parTrans" cxnId="{ACC7FFCF-7B19-4514-B8C0-45C2B11F8545}">
      <dgm:prSet/>
      <dgm:spPr/>
      <dgm:t>
        <a:bodyPr/>
        <a:lstStyle/>
        <a:p>
          <a:endParaRPr lang="ru-RU"/>
        </a:p>
      </dgm:t>
    </dgm:pt>
    <dgm:pt modelId="{6BA71AE9-59AF-4529-AFDB-1BBDB66EFAFB}" type="sibTrans" cxnId="{ACC7FFCF-7B19-4514-B8C0-45C2B11F8545}">
      <dgm:prSet/>
      <dgm:spPr/>
      <dgm:t>
        <a:bodyPr/>
        <a:lstStyle/>
        <a:p>
          <a:endParaRPr lang="ru-RU"/>
        </a:p>
      </dgm:t>
    </dgm:pt>
    <dgm:pt modelId="{EE0272D6-11D6-4F6C-AB15-C692B91C2414}">
      <dgm:prSet phldrT="[Текст]"/>
      <dgm:spPr/>
      <dgm:t>
        <a:bodyPr/>
        <a:lstStyle/>
        <a:p>
          <a:r>
            <a:rPr lang="en-US" dirty="0" smtClean="0"/>
            <a:t>E</a:t>
          </a:r>
          <a:endParaRPr lang="ru-RU" dirty="0"/>
        </a:p>
      </dgm:t>
    </dgm:pt>
    <dgm:pt modelId="{1DE62170-0C9C-45EF-B83C-E79E10D3A554}" type="parTrans" cxnId="{3377E5FA-8D85-4FC3-BF07-26E09C05EC32}">
      <dgm:prSet/>
      <dgm:spPr/>
      <dgm:t>
        <a:bodyPr/>
        <a:lstStyle/>
        <a:p>
          <a:endParaRPr lang="ru-RU"/>
        </a:p>
      </dgm:t>
    </dgm:pt>
    <dgm:pt modelId="{A80E32A2-E446-46DA-930D-657F9AF5801B}" type="sibTrans" cxnId="{3377E5FA-8D85-4FC3-BF07-26E09C05EC32}">
      <dgm:prSet/>
      <dgm:spPr/>
      <dgm:t>
        <a:bodyPr/>
        <a:lstStyle/>
        <a:p>
          <a:endParaRPr lang="ru-RU"/>
        </a:p>
      </dgm:t>
    </dgm:pt>
    <dgm:pt modelId="{63CFEB6E-1A7B-47C8-976C-C8E512FA7D69}">
      <dgm:prSet phldrT="[Текст]"/>
      <dgm:spPr/>
      <dgm:t>
        <a:bodyPr/>
        <a:lstStyle/>
        <a:p>
          <a:r>
            <a:rPr lang="en-US" dirty="0" smtClean="0"/>
            <a:t>A</a:t>
          </a:r>
          <a:endParaRPr lang="ru-RU" dirty="0"/>
        </a:p>
      </dgm:t>
    </dgm:pt>
    <dgm:pt modelId="{16EC481C-4185-4083-9248-B0686AC14010}" type="parTrans" cxnId="{5BF5834B-5571-41BD-B2FD-AA596E202B67}">
      <dgm:prSet/>
      <dgm:spPr/>
      <dgm:t>
        <a:bodyPr/>
        <a:lstStyle/>
        <a:p>
          <a:endParaRPr lang="ru-RU"/>
        </a:p>
      </dgm:t>
    </dgm:pt>
    <dgm:pt modelId="{5DC17010-4888-48EA-A78F-5AFC040A1289}" type="sibTrans" cxnId="{5BF5834B-5571-41BD-B2FD-AA596E202B67}">
      <dgm:prSet/>
      <dgm:spPr/>
      <dgm:t>
        <a:bodyPr/>
        <a:lstStyle/>
        <a:p>
          <a:endParaRPr lang="ru-RU"/>
        </a:p>
      </dgm:t>
    </dgm:pt>
    <dgm:pt modelId="{E917F3B9-D41F-4B3D-9C4B-10B6CBA10B11}">
      <dgm:prSet/>
      <dgm:spPr/>
      <dgm:t>
        <a:bodyPr/>
        <a:lstStyle/>
        <a:p>
          <a:r>
            <a:rPr lang="en-US" dirty="0" smtClean="0"/>
            <a:t>C</a:t>
          </a:r>
          <a:endParaRPr lang="ru-RU" dirty="0"/>
        </a:p>
      </dgm:t>
    </dgm:pt>
    <dgm:pt modelId="{2B3C3B4D-7F24-4313-9695-4DB35771F8A5}" type="parTrans" cxnId="{6C71B2CD-BEA0-4E5C-80BB-EF55AEB65DBA}">
      <dgm:prSet/>
      <dgm:spPr/>
      <dgm:t>
        <a:bodyPr/>
        <a:lstStyle/>
        <a:p>
          <a:endParaRPr lang="ru-RU"/>
        </a:p>
      </dgm:t>
    </dgm:pt>
    <dgm:pt modelId="{355409DB-473C-4B82-BF1B-89FB1A03D046}" type="sibTrans" cxnId="{6C71B2CD-BEA0-4E5C-80BB-EF55AEB65DBA}">
      <dgm:prSet/>
      <dgm:spPr/>
      <dgm:t>
        <a:bodyPr/>
        <a:lstStyle/>
        <a:p>
          <a:endParaRPr lang="ru-RU"/>
        </a:p>
      </dgm:t>
    </dgm:pt>
    <dgm:pt modelId="{CF527883-F1D2-44B7-9E38-A410C6647239}">
      <dgm:prSet/>
      <dgm:spPr/>
      <dgm:t>
        <a:bodyPr/>
        <a:lstStyle/>
        <a:p>
          <a:endParaRPr lang="ru-RU"/>
        </a:p>
      </dgm:t>
    </dgm:pt>
    <dgm:pt modelId="{47DEE99D-8FEC-4688-BAEB-287503C0AC2A}" type="parTrans" cxnId="{3D32E656-DA2F-48F1-9211-601295405BE7}">
      <dgm:prSet/>
      <dgm:spPr/>
      <dgm:t>
        <a:bodyPr/>
        <a:lstStyle/>
        <a:p>
          <a:endParaRPr lang="ru-RU"/>
        </a:p>
      </dgm:t>
    </dgm:pt>
    <dgm:pt modelId="{B236038C-49AC-4A9A-A993-606794C6965B}" type="sibTrans" cxnId="{3D32E656-DA2F-48F1-9211-601295405BE7}">
      <dgm:prSet/>
      <dgm:spPr/>
      <dgm:t>
        <a:bodyPr/>
        <a:lstStyle/>
        <a:p>
          <a:endParaRPr lang="ru-RU"/>
        </a:p>
      </dgm:t>
    </dgm:pt>
    <dgm:pt modelId="{E581B18B-BBF5-473B-BC6B-DFFF36E15547}">
      <dgm:prSet/>
      <dgm:spPr/>
      <dgm:t>
        <a:bodyPr/>
        <a:lstStyle/>
        <a:p>
          <a:r>
            <a:rPr lang="en-US" dirty="0" smtClean="0"/>
            <a:t>H</a:t>
          </a:r>
          <a:endParaRPr lang="ru-RU" dirty="0"/>
        </a:p>
      </dgm:t>
    </dgm:pt>
    <dgm:pt modelId="{57EFD403-AA2C-454D-A8CA-C22FA88D1BFD}" type="parTrans" cxnId="{8D59312D-031D-4841-976A-EFAAF650CE44}">
      <dgm:prSet/>
      <dgm:spPr/>
      <dgm:t>
        <a:bodyPr/>
        <a:lstStyle/>
        <a:p>
          <a:endParaRPr lang="ru-RU"/>
        </a:p>
      </dgm:t>
    </dgm:pt>
    <dgm:pt modelId="{AFC4D708-0C5A-4EDA-96C6-A3E7163BF4DB}" type="sibTrans" cxnId="{8D59312D-031D-4841-976A-EFAAF650CE44}">
      <dgm:prSet/>
      <dgm:spPr/>
      <dgm:t>
        <a:bodyPr/>
        <a:lstStyle/>
        <a:p>
          <a:endParaRPr lang="ru-RU"/>
        </a:p>
      </dgm:t>
    </dgm:pt>
    <dgm:pt modelId="{DEDD4B2A-B42A-4F32-9DDE-B45C693A8577}">
      <dgm:prSet/>
      <dgm:spPr/>
      <dgm:t>
        <a:bodyPr/>
        <a:lstStyle/>
        <a:p>
          <a:r>
            <a:rPr lang="en-US" dirty="0" smtClean="0"/>
            <a:t>E</a:t>
          </a:r>
          <a:endParaRPr lang="ru-RU" dirty="0"/>
        </a:p>
      </dgm:t>
    </dgm:pt>
    <dgm:pt modelId="{6BE7367F-F4C6-4017-B1B4-11AE72FEA5DE}" type="parTrans" cxnId="{AC1982B1-6A0C-45A6-96F5-56DD37826101}">
      <dgm:prSet/>
      <dgm:spPr/>
      <dgm:t>
        <a:bodyPr/>
        <a:lstStyle/>
        <a:p>
          <a:endParaRPr lang="ru-RU"/>
        </a:p>
      </dgm:t>
    </dgm:pt>
    <dgm:pt modelId="{4FC9A980-A494-4364-BCAA-50D51505A5BA}" type="sibTrans" cxnId="{AC1982B1-6A0C-45A6-96F5-56DD37826101}">
      <dgm:prSet/>
      <dgm:spPr/>
      <dgm:t>
        <a:bodyPr/>
        <a:lstStyle/>
        <a:p>
          <a:endParaRPr lang="ru-RU"/>
        </a:p>
      </dgm:t>
    </dgm:pt>
    <dgm:pt modelId="{CC3EE7DF-7B35-4FC8-9EC4-08B024AB970D}">
      <dgm:prSet/>
      <dgm:spPr/>
      <dgm:t>
        <a:bodyPr/>
        <a:lstStyle/>
        <a:p>
          <a:r>
            <a:rPr lang="en-US" dirty="0" smtClean="0"/>
            <a:t>R</a:t>
          </a:r>
          <a:endParaRPr lang="ru-RU" dirty="0"/>
        </a:p>
      </dgm:t>
    </dgm:pt>
    <dgm:pt modelId="{3DFB184D-2DB7-4F64-8BA5-394276A8C026}" type="parTrans" cxnId="{E3EDE8EF-F96E-4AB7-AEF1-1A0010040AAA}">
      <dgm:prSet/>
      <dgm:spPr/>
      <dgm:t>
        <a:bodyPr/>
        <a:lstStyle/>
        <a:p>
          <a:endParaRPr lang="ru-RU"/>
        </a:p>
      </dgm:t>
    </dgm:pt>
    <dgm:pt modelId="{5B0C280B-EB6D-40EF-A689-CF068211B01A}" type="sibTrans" cxnId="{E3EDE8EF-F96E-4AB7-AEF1-1A0010040AAA}">
      <dgm:prSet/>
      <dgm:spPr/>
      <dgm:t>
        <a:bodyPr/>
        <a:lstStyle/>
        <a:p>
          <a:endParaRPr lang="ru-RU"/>
        </a:p>
      </dgm:t>
    </dgm:pt>
    <dgm:pt modelId="{169CBBFF-75AE-4065-9F4F-A786175C950C}" type="pres">
      <dgm:prSet presAssocID="{30FA0AC3-AD5E-41CA-83C1-82A77A8270F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F4EECC-4AF5-4282-AEA5-8062DBC62A18}" type="pres">
      <dgm:prSet presAssocID="{30FA0AC3-AD5E-41CA-83C1-82A77A8270F9}" presName="cycle" presStyleCnt="0"/>
      <dgm:spPr/>
    </dgm:pt>
    <dgm:pt modelId="{45839096-2B29-4525-8935-59D5621C60E2}" type="pres">
      <dgm:prSet presAssocID="{30FA0AC3-AD5E-41CA-83C1-82A77A8270F9}" presName="centerShape" presStyleCnt="0"/>
      <dgm:spPr/>
    </dgm:pt>
    <dgm:pt modelId="{37E26534-68C1-4DCA-B198-7A50666C716E}" type="pres">
      <dgm:prSet presAssocID="{30FA0AC3-AD5E-41CA-83C1-82A77A8270F9}" presName="connSite" presStyleLbl="node1" presStyleIdx="0" presStyleCnt="8"/>
      <dgm:spPr/>
    </dgm:pt>
    <dgm:pt modelId="{962BB380-837E-44E6-BA9A-A93D74439FA7}" type="pres">
      <dgm:prSet presAssocID="{30FA0AC3-AD5E-41CA-83C1-82A77A8270F9}" presName="visible" presStyleLbl="node1" presStyleIdx="0" presStyleCnt="8" custScaleX="232198" custScaleY="304699" custLinFactNeighborX="-58877" custLinFactNeighborY="-58927"/>
      <dgm:spPr/>
    </dgm:pt>
    <dgm:pt modelId="{E7134A23-C411-4475-BF44-DEC12B93F729}" type="pres">
      <dgm:prSet presAssocID="{50E97DB8-ACA0-4943-A252-91EEC71C647C}" presName="Name25" presStyleLbl="parChTrans1D1" presStyleIdx="0" presStyleCnt="7"/>
      <dgm:spPr/>
      <dgm:t>
        <a:bodyPr/>
        <a:lstStyle/>
        <a:p>
          <a:endParaRPr lang="ru-RU"/>
        </a:p>
      </dgm:t>
    </dgm:pt>
    <dgm:pt modelId="{7C2DAD60-5E8F-4887-BF5C-B18A0355491A}" type="pres">
      <dgm:prSet presAssocID="{7852D9A5-A845-4CD5-AB93-110EBF2D707F}" presName="node" presStyleCnt="0"/>
      <dgm:spPr/>
    </dgm:pt>
    <dgm:pt modelId="{D5162943-C57A-4BBC-8466-7B1D2FDCA296}" type="pres">
      <dgm:prSet presAssocID="{7852D9A5-A845-4CD5-AB93-110EBF2D707F}" presName="parentNode" presStyleLbl="node1" presStyleIdx="1" presStyleCnt="8" custScaleX="152724" custScaleY="131516" custLinFactNeighborX="-76568" custLinFactNeighborY="171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8A148-74F7-454D-AB87-56E782CC1C1D}" type="pres">
      <dgm:prSet presAssocID="{7852D9A5-A845-4CD5-AB93-110EBF2D707F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A70D3-1B5D-4D8B-9025-9B7BC02902F5}" type="pres">
      <dgm:prSet presAssocID="{1DE62170-0C9C-45EF-B83C-E79E10D3A554}" presName="Name25" presStyleLbl="parChTrans1D1" presStyleIdx="1" presStyleCnt="7"/>
      <dgm:spPr/>
      <dgm:t>
        <a:bodyPr/>
        <a:lstStyle/>
        <a:p>
          <a:endParaRPr lang="ru-RU"/>
        </a:p>
      </dgm:t>
    </dgm:pt>
    <dgm:pt modelId="{F8E5C300-DF6A-4ED5-A2CF-63759308071C}" type="pres">
      <dgm:prSet presAssocID="{EE0272D6-11D6-4F6C-AB15-C692B91C2414}" presName="node" presStyleCnt="0"/>
      <dgm:spPr/>
    </dgm:pt>
    <dgm:pt modelId="{3FF7A730-6F19-4503-83F2-6E84AF8F2730}" type="pres">
      <dgm:prSet presAssocID="{EE0272D6-11D6-4F6C-AB15-C692B91C2414}" presName="parentNode" presStyleLbl="node1" presStyleIdx="2" presStyleCnt="8" custScaleX="142416" custScaleY="128616" custLinFactNeighborX="-46392" custLinFactNeighborY="7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A6636-368B-4A87-8EFF-32B2993EFBBE}" type="pres">
      <dgm:prSet presAssocID="{EE0272D6-11D6-4F6C-AB15-C692B91C2414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6E815-8894-426D-A33B-3DF5E508B9AD}" type="pres">
      <dgm:prSet presAssocID="{16EC481C-4185-4083-9248-B0686AC14010}" presName="Name25" presStyleLbl="parChTrans1D1" presStyleIdx="2" presStyleCnt="7"/>
      <dgm:spPr/>
      <dgm:t>
        <a:bodyPr/>
        <a:lstStyle/>
        <a:p>
          <a:endParaRPr lang="ru-RU"/>
        </a:p>
      </dgm:t>
    </dgm:pt>
    <dgm:pt modelId="{96BF23AF-7283-4683-BBB9-FB37E1049246}" type="pres">
      <dgm:prSet presAssocID="{63CFEB6E-1A7B-47C8-976C-C8E512FA7D69}" presName="node" presStyleCnt="0"/>
      <dgm:spPr/>
    </dgm:pt>
    <dgm:pt modelId="{19DC028E-07D7-4AC7-B1A2-2C0639A6B252}" type="pres">
      <dgm:prSet presAssocID="{63CFEB6E-1A7B-47C8-976C-C8E512FA7D69}" presName="parentNode" presStyleLbl="node1" presStyleIdx="3" presStyleCnt="8" custScaleX="146456" custScaleY="126918" custLinFactNeighborX="5614" custLinFactNeighborY="-98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08773-1A4B-4D65-B62D-BC043A9CF2EE}" type="pres">
      <dgm:prSet presAssocID="{63CFEB6E-1A7B-47C8-976C-C8E512FA7D69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4F32C-E54C-4A8B-BB3D-D4CF5C88700F}" type="pres">
      <dgm:prSet presAssocID="{2B3C3B4D-7F24-4313-9695-4DB35771F8A5}" presName="Name25" presStyleLbl="parChTrans1D1" presStyleIdx="3" presStyleCnt="7"/>
      <dgm:spPr/>
      <dgm:t>
        <a:bodyPr/>
        <a:lstStyle/>
        <a:p>
          <a:endParaRPr lang="ru-RU"/>
        </a:p>
      </dgm:t>
    </dgm:pt>
    <dgm:pt modelId="{11123E4F-D2EC-4A5D-864E-4A563B59472C}" type="pres">
      <dgm:prSet presAssocID="{E917F3B9-D41F-4B3D-9C4B-10B6CBA10B11}" presName="node" presStyleCnt="0"/>
      <dgm:spPr/>
    </dgm:pt>
    <dgm:pt modelId="{E87E1E37-1D8D-46A3-9C18-FD5727740267}" type="pres">
      <dgm:prSet presAssocID="{E917F3B9-D41F-4B3D-9C4B-10B6CBA10B11}" presName="parentNode" presStyleLbl="node1" presStyleIdx="4" presStyleCnt="8" custScaleX="156453" custScaleY="127155" custLinFactNeighborX="-15728" custLinFactNeighborY="15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53D72-3519-47A7-A908-B81B9C248962}" type="pres">
      <dgm:prSet presAssocID="{E917F3B9-D41F-4B3D-9C4B-10B6CBA10B11}" presName="childNode" presStyleLbl="revTx" presStyleIdx="0" presStyleCnt="1">
        <dgm:presLayoutVars>
          <dgm:bulletEnabled val="1"/>
        </dgm:presLayoutVars>
      </dgm:prSet>
      <dgm:spPr/>
    </dgm:pt>
    <dgm:pt modelId="{6415D322-AC1C-436F-8AF5-EE67B5A96572}" type="pres">
      <dgm:prSet presAssocID="{57EFD403-AA2C-454D-A8CA-C22FA88D1BFD}" presName="Name25" presStyleLbl="parChTrans1D1" presStyleIdx="4" presStyleCnt="7"/>
      <dgm:spPr/>
      <dgm:t>
        <a:bodyPr/>
        <a:lstStyle/>
        <a:p>
          <a:endParaRPr lang="ru-RU"/>
        </a:p>
      </dgm:t>
    </dgm:pt>
    <dgm:pt modelId="{6454FD03-1055-4DCD-8B06-ABE26B45D256}" type="pres">
      <dgm:prSet presAssocID="{E581B18B-BBF5-473B-BC6B-DFFF36E15547}" presName="node" presStyleCnt="0"/>
      <dgm:spPr/>
    </dgm:pt>
    <dgm:pt modelId="{88D8D6ED-02AE-459C-85B7-F90067A7492E}" type="pres">
      <dgm:prSet presAssocID="{E581B18B-BBF5-473B-BC6B-DFFF36E15547}" presName="parentNode" presStyleLbl="node1" presStyleIdx="5" presStyleCnt="8" custScaleX="158580" custScaleY="129368" custLinFactNeighborX="-42955" custLinFactNeighborY="4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36D3E-C729-4C4D-B9A7-E540025BCD0E}" type="pres">
      <dgm:prSet presAssocID="{E581B18B-BBF5-473B-BC6B-DFFF36E15547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9BF2A-247E-466C-8CCA-AE18A9E7FC00}" type="pres">
      <dgm:prSet presAssocID="{6BE7367F-F4C6-4017-B1B4-11AE72FEA5DE}" presName="Name25" presStyleLbl="parChTrans1D1" presStyleIdx="5" presStyleCnt="7"/>
      <dgm:spPr/>
      <dgm:t>
        <a:bodyPr/>
        <a:lstStyle/>
        <a:p>
          <a:endParaRPr lang="ru-RU"/>
        </a:p>
      </dgm:t>
    </dgm:pt>
    <dgm:pt modelId="{A05373F0-29D1-452F-80E8-AB46DE362F41}" type="pres">
      <dgm:prSet presAssocID="{DEDD4B2A-B42A-4F32-9DDE-B45C693A8577}" presName="node" presStyleCnt="0"/>
      <dgm:spPr/>
    </dgm:pt>
    <dgm:pt modelId="{FBDA99A8-6E09-4F32-88F0-A515DFAB5BF5}" type="pres">
      <dgm:prSet presAssocID="{DEDD4B2A-B42A-4F32-9DDE-B45C693A8577}" presName="parentNode" presStyleLbl="node1" presStyleIdx="6" presStyleCnt="8" custScaleX="161949" custScaleY="138188" custLinFactX="-46476" custLinFactNeighborX="-100000" custLinFactNeighborY="-452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DEFAB-9AEA-45A1-A7E7-3E1405920527}" type="pres">
      <dgm:prSet presAssocID="{DEDD4B2A-B42A-4F32-9DDE-B45C693A8577}" presName="childNode" presStyleLbl="revTx" presStyleIdx="0" presStyleCnt="1">
        <dgm:presLayoutVars>
          <dgm:bulletEnabled val="1"/>
        </dgm:presLayoutVars>
      </dgm:prSet>
      <dgm:spPr/>
    </dgm:pt>
    <dgm:pt modelId="{430FE44C-D0EC-4E1A-884E-139F8E3E37B9}" type="pres">
      <dgm:prSet presAssocID="{3DFB184D-2DB7-4F64-8BA5-394276A8C026}" presName="Name25" presStyleLbl="parChTrans1D1" presStyleIdx="6" presStyleCnt="7"/>
      <dgm:spPr/>
      <dgm:t>
        <a:bodyPr/>
        <a:lstStyle/>
        <a:p>
          <a:endParaRPr lang="ru-RU"/>
        </a:p>
      </dgm:t>
    </dgm:pt>
    <dgm:pt modelId="{1FBC9F32-5EFF-487B-9DBD-C498BACE0873}" type="pres">
      <dgm:prSet presAssocID="{CC3EE7DF-7B35-4FC8-9EC4-08B024AB970D}" presName="node" presStyleCnt="0"/>
      <dgm:spPr/>
    </dgm:pt>
    <dgm:pt modelId="{1B52C3B6-934F-4A4B-B9E3-3085641FA5C5}" type="pres">
      <dgm:prSet presAssocID="{CC3EE7DF-7B35-4FC8-9EC4-08B024AB970D}" presName="parentNode" presStyleLbl="node1" presStyleIdx="7" presStyleCnt="8" custScaleX="171842" custScaleY="138247" custLinFactX="-100000" custLinFactNeighborX="-133057" custLinFactNeighborY="-99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EB538-4624-4557-BFF2-191122EB3B4D}" type="pres">
      <dgm:prSet presAssocID="{CC3EE7DF-7B35-4FC8-9EC4-08B024AB970D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A4978C24-889B-40A9-8934-CFD45A009F4C}" type="presOf" srcId="{DEDD4B2A-B42A-4F32-9DDE-B45C693A8577}" destId="{FBDA99A8-6E09-4F32-88F0-A515DFAB5BF5}" srcOrd="0" destOrd="0" presId="urn:microsoft.com/office/officeart/2005/8/layout/radial2"/>
    <dgm:cxn modelId="{E3EDE8EF-F96E-4AB7-AEF1-1A0010040AAA}" srcId="{30FA0AC3-AD5E-41CA-83C1-82A77A8270F9}" destId="{CC3EE7DF-7B35-4FC8-9EC4-08B024AB970D}" srcOrd="6" destOrd="0" parTransId="{3DFB184D-2DB7-4F64-8BA5-394276A8C026}" sibTransId="{5B0C280B-EB6D-40EF-A689-CF068211B01A}"/>
    <dgm:cxn modelId="{ACC7FFCF-7B19-4514-B8C0-45C2B11F8545}" srcId="{30FA0AC3-AD5E-41CA-83C1-82A77A8270F9}" destId="{7852D9A5-A845-4CD5-AB93-110EBF2D707F}" srcOrd="0" destOrd="0" parTransId="{50E97DB8-ACA0-4943-A252-91EEC71C647C}" sibTransId="{6BA71AE9-59AF-4529-AFDB-1BBDB66EFAFB}"/>
    <dgm:cxn modelId="{FC96889D-48E6-4B7F-9399-5DF845AB1BE5}" type="presOf" srcId="{57EFD403-AA2C-454D-A8CA-C22FA88D1BFD}" destId="{6415D322-AC1C-436F-8AF5-EE67B5A96572}" srcOrd="0" destOrd="0" presId="urn:microsoft.com/office/officeart/2005/8/layout/radial2"/>
    <dgm:cxn modelId="{4F94CB49-E5E3-4724-BC4C-0308978E381C}" type="presOf" srcId="{50E97DB8-ACA0-4943-A252-91EEC71C647C}" destId="{E7134A23-C411-4475-BF44-DEC12B93F729}" srcOrd="0" destOrd="0" presId="urn:microsoft.com/office/officeart/2005/8/layout/radial2"/>
    <dgm:cxn modelId="{C4ED74B1-C8F4-4DDE-A295-260DCF87B4FB}" type="presOf" srcId="{1DE62170-0C9C-45EF-B83C-E79E10D3A554}" destId="{48FA70D3-1B5D-4D8B-9025-9B7BC02902F5}" srcOrd="0" destOrd="0" presId="urn:microsoft.com/office/officeart/2005/8/layout/radial2"/>
    <dgm:cxn modelId="{18A99FCE-16D4-4FDF-B069-051CB17304E7}" type="presOf" srcId="{2B3C3B4D-7F24-4313-9695-4DB35771F8A5}" destId="{26B4F32C-E54C-4A8B-BB3D-D4CF5C88700F}" srcOrd="0" destOrd="0" presId="urn:microsoft.com/office/officeart/2005/8/layout/radial2"/>
    <dgm:cxn modelId="{8D59312D-031D-4841-976A-EFAAF650CE44}" srcId="{30FA0AC3-AD5E-41CA-83C1-82A77A8270F9}" destId="{E581B18B-BBF5-473B-BC6B-DFFF36E15547}" srcOrd="4" destOrd="0" parTransId="{57EFD403-AA2C-454D-A8CA-C22FA88D1BFD}" sibTransId="{AFC4D708-0C5A-4EDA-96C6-A3E7163BF4DB}"/>
    <dgm:cxn modelId="{B2CB4E43-79F6-4E69-9BCB-0A3E20FDA74B}" type="presOf" srcId="{30FA0AC3-AD5E-41CA-83C1-82A77A8270F9}" destId="{169CBBFF-75AE-4065-9F4F-A786175C950C}" srcOrd="0" destOrd="0" presId="urn:microsoft.com/office/officeart/2005/8/layout/radial2"/>
    <dgm:cxn modelId="{41E75925-4C84-4B8D-9A15-D0FC478DC548}" type="presOf" srcId="{3DFB184D-2DB7-4F64-8BA5-394276A8C026}" destId="{430FE44C-D0EC-4E1A-884E-139F8E3E37B9}" srcOrd="0" destOrd="0" presId="urn:microsoft.com/office/officeart/2005/8/layout/radial2"/>
    <dgm:cxn modelId="{6A00E576-41F6-437C-B592-ECC8DA008DF7}" type="presOf" srcId="{63CFEB6E-1A7B-47C8-976C-C8E512FA7D69}" destId="{19DC028E-07D7-4AC7-B1A2-2C0639A6B252}" srcOrd="0" destOrd="0" presId="urn:microsoft.com/office/officeart/2005/8/layout/radial2"/>
    <dgm:cxn modelId="{A276EC18-4574-4E11-BFD1-550E4743A711}" type="presOf" srcId="{E917F3B9-D41F-4B3D-9C4B-10B6CBA10B11}" destId="{E87E1E37-1D8D-46A3-9C18-FD5727740267}" srcOrd="0" destOrd="0" presId="urn:microsoft.com/office/officeart/2005/8/layout/radial2"/>
    <dgm:cxn modelId="{C8843877-91B6-471B-82D9-1D9F4EF81D08}" type="presOf" srcId="{7852D9A5-A845-4CD5-AB93-110EBF2D707F}" destId="{D5162943-C57A-4BBC-8466-7B1D2FDCA296}" srcOrd="0" destOrd="0" presId="urn:microsoft.com/office/officeart/2005/8/layout/radial2"/>
    <dgm:cxn modelId="{A9D4C0E9-B41F-448B-B36D-586AFDDCE40F}" type="presOf" srcId="{E581B18B-BBF5-473B-BC6B-DFFF36E15547}" destId="{88D8D6ED-02AE-459C-85B7-F90067A7492E}" srcOrd="0" destOrd="0" presId="urn:microsoft.com/office/officeart/2005/8/layout/radial2"/>
    <dgm:cxn modelId="{AC1982B1-6A0C-45A6-96F5-56DD37826101}" srcId="{30FA0AC3-AD5E-41CA-83C1-82A77A8270F9}" destId="{DEDD4B2A-B42A-4F32-9DDE-B45C693A8577}" srcOrd="5" destOrd="0" parTransId="{6BE7367F-F4C6-4017-B1B4-11AE72FEA5DE}" sibTransId="{4FC9A980-A494-4364-BCAA-50D51505A5BA}"/>
    <dgm:cxn modelId="{3D32E656-DA2F-48F1-9211-601295405BE7}" srcId="{E581B18B-BBF5-473B-BC6B-DFFF36E15547}" destId="{CF527883-F1D2-44B7-9E38-A410C6647239}" srcOrd="0" destOrd="0" parTransId="{47DEE99D-8FEC-4688-BAEB-287503C0AC2A}" sibTransId="{B236038C-49AC-4A9A-A993-606794C6965B}"/>
    <dgm:cxn modelId="{E21E5976-FA53-41B0-A5EA-939F75AE4D32}" type="presOf" srcId="{6BE7367F-F4C6-4017-B1B4-11AE72FEA5DE}" destId="{B609BF2A-247E-466C-8CCA-AE18A9E7FC00}" srcOrd="0" destOrd="0" presId="urn:microsoft.com/office/officeart/2005/8/layout/radial2"/>
    <dgm:cxn modelId="{55A7A3A3-230E-44F0-A066-2D4DFE14B2DC}" type="presOf" srcId="{CF527883-F1D2-44B7-9E38-A410C6647239}" destId="{87C36D3E-C729-4C4D-B9A7-E540025BCD0E}" srcOrd="0" destOrd="0" presId="urn:microsoft.com/office/officeart/2005/8/layout/radial2"/>
    <dgm:cxn modelId="{5BF5834B-5571-41BD-B2FD-AA596E202B67}" srcId="{30FA0AC3-AD5E-41CA-83C1-82A77A8270F9}" destId="{63CFEB6E-1A7B-47C8-976C-C8E512FA7D69}" srcOrd="2" destOrd="0" parTransId="{16EC481C-4185-4083-9248-B0686AC14010}" sibTransId="{5DC17010-4888-48EA-A78F-5AFC040A1289}"/>
    <dgm:cxn modelId="{DB6EF326-E1BB-486B-ABBE-3837BE3359F9}" type="presOf" srcId="{16EC481C-4185-4083-9248-B0686AC14010}" destId="{2796E815-8894-426D-A33B-3DF5E508B9AD}" srcOrd="0" destOrd="0" presId="urn:microsoft.com/office/officeart/2005/8/layout/radial2"/>
    <dgm:cxn modelId="{55D9CB51-264B-4BE0-B5AC-62ECBEFC0F67}" type="presOf" srcId="{CC3EE7DF-7B35-4FC8-9EC4-08B024AB970D}" destId="{1B52C3B6-934F-4A4B-B9E3-3085641FA5C5}" srcOrd="0" destOrd="0" presId="urn:microsoft.com/office/officeart/2005/8/layout/radial2"/>
    <dgm:cxn modelId="{3377E5FA-8D85-4FC3-BF07-26E09C05EC32}" srcId="{30FA0AC3-AD5E-41CA-83C1-82A77A8270F9}" destId="{EE0272D6-11D6-4F6C-AB15-C692B91C2414}" srcOrd="1" destOrd="0" parTransId="{1DE62170-0C9C-45EF-B83C-E79E10D3A554}" sibTransId="{A80E32A2-E446-46DA-930D-657F9AF5801B}"/>
    <dgm:cxn modelId="{A559D72F-0179-4A1E-AFF0-9BE060C69CB6}" type="presOf" srcId="{EE0272D6-11D6-4F6C-AB15-C692B91C2414}" destId="{3FF7A730-6F19-4503-83F2-6E84AF8F2730}" srcOrd="0" destOrd="0" presId="urn:microsoft.com/office/officeart/2005/8/layout/radial2"/>
    <dgm:cxn modelId="{6C71B2CD-BEA0-4E5C-80BB-EF55AEB65DBA}" srcId="{30FA0AC3-AD5E-41CA-83C1-82A77A8270F9}" destId="{E917F3B9-D41F-4B3D-9C4B-10B6CBA10B11}" srcOrd="3" destOrd="0" parTransId="{2B3C3B4D-7F24-4313-9695-4DB35771F8A5}" sibTransId="{355409DB-473C-4B82-BF1B-89FB1A03D046}"/>
    <dgm:cxn modelId="{D4F950B0-4FF2-4C5B-ADBC-1FBB5147C4CE}" type="presParOf" srcId="{169CBBFF-75AE-4065-9F4F-A786175C950C}" destId="{75F4EECC-4AF5-4282-AEA5-8062DBC62A18}" srcOrd="0" destOrd="0" presId="urn:microsoft.com/office/officeart/2005/8/layout/radial2"/>
    <dgm:cxn modelId="{4D39E98E-41B3-481D-98FE-DEDDFAEAB02A}" type="presParOf" srcId="{75F4EECC-4AF5-4282-AEA5-8062DBC62A18}" destId="{45839096-2B29-4525-8935-59D5621C60E2}" srcOrd="0" destOrd="0" presId="urn:microsoft.com/office/officeart/2005/8/layout/radial2"/>
    <dgm:cxn modelId="{71C86A87-35AD-44E7-8EA2-2BA8A419EAC9}" type="presParOf" srcId="{45839096-2B29-4525-8935-59D5621C60E2}" destId="{37E26534-68C1-4DCA-B198-7A50666C716E}" srcOrd="0" destOrd="0" presId="urn:microsoft.com/office/officeart/2005/8/layout/radial2"/>
    <dgm:cxn modelId="{11562E7F-7348-4E46-99A7-6CA993A463F0}" type="presParOf" srcId="{45839096-2B29-4525-8935-59D5621C60E2}" destId="{962BB380-837E-44E6-BA9A-A93D74439FA7}" srcOrd="1" destOrd="0" presId="urn:microsoft.com/office/officeart/2005/8/layout/radial2"/>
    <dgm:cxn modelId="{6F378A6C-C634-4AB3-819E-7767D6A8DF4A}" type="presParOf" srcId="{75F4EECC-4AF5-4282-AEA5-8062DBC62A18}" destId="{E7134A23-C411-4475-BF44-DEC12B93F729}" srcOrd="1" destOrd="0" presId="urn:microsoft.com/office/officeart/2005/8/layout/radial2"/>
    <dgm:cxn modelId="{5EEEA6EB-4E5A-4524-A3D0-1442A565EE4F}" type="presParOf" srcId="{75F4EECC-4AF5-4282-AEA5-8062DBC62A18}" destId="{7C2DAD60-5E8F-4887-BF5C-B18A0355491A}" srcOrd="2" destOrd="0" presId="urn:microsoft.com/office/officeart/2005/8/layout/radial2"/>
    <dgm:cxn modelId="{E36732EC-0943-459C-B54D-733F3B135C2C}" type="presParOf" srcId="{7C2DAD60-5E8F-4887-BF5C-B18A0355491A}" destId="{D5162943-C57A-4BBC-8466-7B1D2FDCA296}" srcOrd="0" destOrd="0" presId="urn:microsoft.com/office/officeart/2005/8/layout/radial2"/>
    <dgm:cxn modelId="{DF7D759C-0123-4110-BD22-352E26487B25}" type="presParOf" srcId="{7C2DAD60-5E8F-4887-BF5C-B18A0355491A}" destId="{8688A148-74F7-454D-AB87-56E782CC1C1D}" srcOrd="1" destOrd="0" presId="urn:microsoft.com/office/officeart/2005/8/layout/radial2"/>
    <dgm:cxn modelId="{FB83F58C-B842-42D2-AED3-42E346C3B18C}" type="presParOf" srcId="{75F4EECC-4AF5-4282-AEA5-8062DBC62A18}" destId="{48FA70D3-1B5D-4D8B-9025-9B7BC02902F5}" srcOrd="3" destOrd="0" presId="urn:microsoft.com/office/officeart/2005/8/layout/radial2"/>
    <dgm:cxn modelId="{D1298732-2328-4CFA-A1EB-EBA61032325C}" type="presParOf" srcId="{75F4EECC-4AF5-4282-AEA5-8062DBC62A18}" destId="{F8E5C300-DF6A-4ED5-A2CF-63759308071C}" srcOrd="4" destOrd="0" presId="urn:microsoft.com/office/officeart/2005/8/layout/radial2"/>
    <dgm:cxn modelId="{01610E50-E084-409A-97F1-FACE6EEE2567}" type="presParOf" srcId="{F8E5C300-DF6A-4ED5-A2CF-63759308071C}" destId="{3FF7A730-6F19-4503-83F2-6E84AF8F2730}" srcOrd="0" destOrd="0" presId="urn:microsoft.com/office/officeart/2005/8/layout/radial2"/>
    <dgm:cxn modelId="{38A47DC2-C49D-44AE-8214-0DE401218ED8}" type="presParOf" srcId="{F8E5C300-DF6A-4ED5-A2CF-63759308071C}" destId="{8F8A6636-368B-4A87-8EFF-32B2993EFBBE}" srcOrd="1" destOrd="0" presId="urn:microsoft.com/office/officeart/2005/8/layout/radial2"/>
    <dgm:cxn modelId="{57284F89-8A4D-471F-BE1D-28B8DBF47C39}" type="presParOf" srcId="{75F4EECC-4AF5-4282-AEA5-8062DBC62A18}" destId="{2796E815-8894-426D-A33B-3DF5E508B9AD}" srcOrd="5" destOrd="0" presId="urn:microsoft.com/office/officeart/2005/8/layout/radial2"/>
    <dgm:cxn modelId="{6B0702E5-C77E-41B8-B2AE-7EDE6E3EE011}" type="presParOf" srcId="{75F4EECC-4AF5-4282-AEA5-8062DBC62A18}" destId="{96BF23AF-7283-4683-BBB9-FB37E1049246}" srcOrd="6" destOrd="0" presId="urn:microsoft.com/office/officeart/2005/8/layout/radial2"/>
    <dgm:cxn modelId="{F8B022A3-4E13-44C1-8491-F6AFFAF110C5}" type="presParOf" srcId="{96BF23AF-7283-4683-BBB9-FB37E1049246}" destId="{19DC028E-07D7-4AC7-B1A2-2C0639A6B252}" srcOrd="0" destOrd="0" presId="urn:microsoft.com/office/officeart/2005/8/layout/radial2"/>
    <dgm:cxn modelId="{A8F04E9A-621D-40AF-8965-DA8137DF3B0C}" type="presParOf" srcId="{96BF23AF-7283-4683-BBB9-FB37E1049246}" destId="{C5708773-1A4B-4D65-B62D-BC043A9CF2EE}" srcOrd="1" destOrd="0" presId="urn:microsoft.com/office/officeart/2005/8/layout/radial2"/>
    <dgm:cxn modelId="{EF8FA854-8150-4F36-875C-06B4BBA6B8E1}" type="presParOf" srcId="{75F4EECC-4AF5-4282-AEA5-8062DBC62A18}" destId="{26B4F32C-E54C-4A8B-BB3D-D4CF5C88700F}" srcOrd="7" destOrd="0" presId="urn:microsoft.com/office/officeart/2005/8/layout/radial2"/>
    <dgm:cxn modelId="{9F8445A5-4934-4974-9F31-10C1FE0C8ED6}" type="presParOf" srcId="{75F4EECC-4AF5-4282-AEA5-8062DBC62A18}" destId="{11123E4F-D2EC-4A5D-864E-4A563B59472C}" srcOrd="8" destOrd="0" presId="urn:microsoft.com/office/officeart/2005/8/layout/radial2"/>
    <dgm:cxn modelId="{A4324F93-E51A-49EA-82C5-0D91ACD62993}" type="presParOf" srcId="{11123E4F-D2EC-4A5D-864E-4A563B59472C}" destId="{E87E1E37-1D8D-46A3-9C18-FD5727740267}" srcOrd="0" destOrd="0" presId="urn:microsoft.com/office/officeart/2005/8/layout/radial2"/>
    <dgm:cxn modelId="{89751D53-4D19-4C3E-AD13-55EFEF453E98}" type="presParOf" srcId="{11123E4F-D2EC-4A5D-864E-4A563B59472C}" destId="{01953D72-3519-47A7-A908-B81B9C248962}" srcOrd="1" destOrd="0" presId="urn:microsoft.com/office/officeart/2005/8/layout/radial2"/>
    <dgm:cxn modelId="{04F1BABB-1344-484A-A7D4-26DEDAD45156}" type="presParOf" srcId="{75F4EECC-4AF5-4282-AEA5-8062DBC62A18}" destId="{6415D322-AC1C-436F-8AF5-EE67B5A96572}" srcOrd="9" destOrd="0" presId="urn:microsoft.com/office/officeart/2005/8/layout/radial2"/>
    <dgm:cxn modelId="{70DDF2A4-777E-4AE0-BF2F-E83F4543662C}" type="presParOf" srcId="{75F4EECC-4AF5-4282-AEA5-8062DBC62A18}" destId="{6454FD03-1055-4DCD-8B06-ABE26B45D256}" srcOrd="10" destOrd="0" presId="urn:microsoft.com/office/officeart/2005/8/layout/radial2"/>
    <dgm:cxn modelId="{B2EFB880-6BFA-476E-A701-3B9EB9E2F359}" type="presParOf" srcId="{6454FD03-1055-4DCD-8B06-ABE26B45D256}" destId="{88D8D6ED-02AE-459C-85B7-F90067A7492E}" srcOrd="0" destOrd="0" presId="urn:microsoft.com/office/officeart/2005/8/layout/radial2"/>
    <dgm:cxn modelId="{F79D3BD0-10B1-432F-B228-8718FAA28E93}" type="presParOf" srcId="{6454FD03-1055-4DCD-8B06-ABE26B45D256}" destId="{87C36D3E-C729-4C4D-B9A7-E540025BCD0E}" srcOrd="1" destOrd="0" presId="urn:microsoft.com/office/officeart/2005/8/layout/radial2"/>
    <dgm:cxn modelId="{2F2E72AE-2416-4334-87A4-909FDAEDD577}" type="presParOf" srcId="{75F4EECC-4AF5-4282-AEA5-8062DBC62A18}" destId="{B609BF2A-247E-466C-8CCA-AE18A9E7FC00}" srcOrd="11" destOrd="0" presId="urn:microsoft.com/office/officeart/2005/8/layout/radial2"/>
    <dgm:cxn modelId="{27CFF5DC-B37D-4F1C-8534-58E41426FDD7}" type="presParOf" srcId="{75F4EECC-4AF5-4282-AEA5-8062DBC62A18}" destId="{A05373F0-29D1-452F-80E8-AB46DE362F41}" srcOrd="12" destOrd="0" presId="urn:microsoft.com/office/officeart/2005/8/layout/radial2"/>
    <dgm:cxn modelId="{9E64BF66-82C4-414F-B764-D0E2F9EA425D}" type="presParOf" srcId="{A05373F0-29D1-452F-80E8-AB46DE362F41}" destId="{FBDA99A8-6E09-4F32-88F0-A515DFAB5BF5}" srcOrd="0" destOrd="0" presId="urn:microsoft.com/office/officeart/2005/8/layout/radial2"/>
    <dgm:cxn modelId="{3F4BFE02-390B-42BC-9DAC-00A5FD7E0358}" type="presParOf" srcId="{A05373F0-29D1-452F-80E8-AB46DE362F41}" destId="{DC5DEFAB-9AEA-45A1-A7E7-3E1405920527}" srcOrd="1" destOrd="0" presId="urn:microsoft.com/office/officeart/2005/8/layout/radial2"/>
    <dgm:cxn modelId="{7F7A733A-A913-48B3-B6FD-5E3802661EED}" type="presParOf" srcId="{75F4EECC-4AF5-4282-AEA5-8062DBC62A18}" destId="{430FE44C-D0EC-4E1A-884E-139F8E3E37B9}" srcOrd="13" destOrd="0" presId="urn:microsoft.com/office/officeart/2005/8/layout/radial2"/>
    <dgm:cxn modelId="{E0B6D2C7-7F3E-4E3E-B0B5-D895706BD8A0}" type="presParOf" srcId="{75F4EECC-4AF5-4282-AEA5-8062DBC62A18}" destId="{1FBC9F32-5EFF-487B-9DBD-C498BACE0873}" srcOrd="14" destOrd="0" presId="urn:microsoft.com/office/officeart/2005/8/layout/radial2"/>
    <dgm:cxn modelId="{BA81683D-5F53-457D-B17E-BC1457636BDE}" type="presParOf" srcId="{1FBC9F32-5EFF-487B-9DBD-C498BACE0873}" destId="{1B52C3B6-934F-4A4B-B9E3-3085641FA5C5}" srcOrd="0" destOrd="0" presId="urn:microsoft.com/office/officeart/2005/8/layout/radial2"/>
    <dgm:cxn modelId="{78DBE8CA-9A61-49EF-B25A-7528D35C184A}" type="presParOf" srcId="{1FBC9F32-5EFF-487B-9DBD-C498BACE0873}" destId="{2D2EB538-4624-4557-BFF2-191122EB3B4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8341BE-BB9C-4A7F-88C3-6C2CC90D48DB}" type="doc">
      <dgm:prSet loTypeId="urn:microsoft.com/office/officeart/2005/8/layout/matrix2" loCatId="matrix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C532CC5-45DB-46B3-B0FC-131F05039E84}">
      <dgm:prSet custT="1"/>
      <dgm:spPr/>
      <dgm:t>
        <a:bodyPr/>
        <a:lstStyle/>
        <a:p>
          <a:pPr rtl="0"/>
          <a:r>
            <a:rPr lang="en-US" sz="2400" b="1" baseline="0" dirty="0" smtClean="0">
              <a:solidFill>
                <a:schemeClr val="tx1"/>
              </a:solidFill>
            </a:rPr>
            <a:t>“Never stop learning, because life never stops teaching”.</a:t>
          </a:r>
          <a:endParaRPr lang="ru-RU" sz="2400" b="1" dirty="0">
            <a:solidFill>
              <a:schemeClr val="tx1"/>
            </a:solidFill>
          </a:endParaRPr>
        </a:p>
      </dgm:t>
    </dgm:pt>
    <dgm:pt modelId="{1ADD5777-280B-452F-BD76-0D856996519C}" type="parTrans" cxnId="{875EB893-4EB3-44C2-8F59-12EAEC76E010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C49D85F-3F70-48AF-AA0B-947B68B954F3}" type="sibTrans" cxnId="{875EB893-4EB3-44C2-8F59-12EAEC76E010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8CE2AA8D-C97C-4C07-99C5-2C14EA1652CC}">
      <dgm:prSet custT="1"/>
      <dgm:spPr/>
      <dgm:t>
        <a:bodyPr/>
        <a:lstStyle/>
        <a:p>
          <a:pPr rtl="0"/>
          <a:r>
            <a:rPr lang="en-US" sz="2400" b="1" baseline="0" dirty="0" smtClean="0">
              <a:solidFill>
                <a:schemeClr val="tx1"/>
              </a:solidFill>
            </a:rPr>
            <a:t>“There are lots of keys to each child and success depends on how you turn this or that key.”</a:t>
          </a:r>
          <a:endParaRPr lang="ru-RU" sz="2400" b="1" dirty="0">
            <a:solidFill>
              <a:schemeClr val="tx1"/>
            </a:solidFill>
          </a:endParaRPr>
        </a:p>
      </dgm:t>
    </dgm:pt>
    <dgm:pt modelId="{6DB3472C-9FC0-4E42-ADAA-6B4A7580EB9B}" type="parTrans" cxnId="{FBF829B4-D6C6-4000-B9CA-790A912AF8F1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5C932A75-AD93-4045-A793-129BB5BE8454}" type="sibTrans" cxnId="{FBF829B4-D6C6-4000-B9CA-790A912AF8F1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F766C30E-8EA6-4E16-A098-7BE5473E5683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“The mediocre teacher tells. The good teacher explains. The superior teacher demonstrates. The great teacher inspires.”</a:t>
          </a:r>
          <a:endParaRPr lang="ru-RU" sz="2400" b="1" dirty="0">
            <a:solidFill>
              <a:schemeClr val="tx1"/>
            </a:solidFill>
          </a:endParaRPr>
        </a:p>
      </dgm:t>
    </dgm:pt>
    <dgm:pt modelId="{36D789A8-2AF7-441B-8518-0DC1546122C6}" type="parTrans" cxnId="{C3146CE8-A09D-4C0A-84F9-EFA98F1455E4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D5D45000-B96E-4F98-AA3E-ACF26DD36C07}" type="sibTrans" cxnId="{C3146CE8-A09D-4C0A-84F9-EFA98F1455E4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8A7AD68-146B-462F-8931-4BB110C0CADC}">
      <dgm:prSet custT="1"/>
      <dgm:spPr/>
      <dgm:t>
        <a:bodyPr/>
        <a:lstStyle/>
        <a:p>
          <a:pPr rtl="0"/>
          <a:r>
            <a:rPr lang="en-US" sz="2400" b="1" baseline="0" dirty="0" smtClean="0">
              <a:solidFill>
                <a:schemeClr val="tx1"/>
              </a:solidFill>
            </a:rPr>
            <a:t>“The art of teaching is the art of assisting discovery.”</a:t>
          </a:r>
          <a:endParaRPr lang="ru-RU" sz="2400" b="1" dirty="0">
            <a:solidFill>
              <a:schemeClr val="tx1"/>
            </a:solidFill>
          </a:endParaRPr>
        </a:p>
      </dgm:t>
    </dgm:pt>
    <dgm:pt modelId="{13B567D9-D773-47E9-A10E-F5CFE603520B}" type="parTrans" cxnId="{20EAFC1F-3C52-4B37-B791-2E4B2C49F34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02C383CC-1393-4915-8F04-978025478234}" type="sibTrans" cxnId="{20EAFC1F-3C52-4B37-B791-2E4B2C49F34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922FE41D-D91D-4E3F-BCCD-914102557997}">
      <dgm:prSet/>
      <dgm:spPr/>
      <dgm:t>
        <a:bodyPr/>
        <a:lstStyle/>
        <a:p>
          <a:endParaRPr lang="ru-RU"/>
        </a:p>
      </dgm:t>
    </dgm:pt>
    <dgm:pt modelId="{5297EF87-D821-4030-A37F-AF66597FB047}" type="parTrans" cxnId="{5FE88EF7-D32B-4FC5-B0DB-D68804F0DA9F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14653EB1-CF53-4687-B963-78587DE67DDF}" type="sibTrans" cxnId="{5FE88EF7-D32B-4FC5-B0DB-D68804F0DA9F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682B6847-397E-4866-BD9D-2E93D5E7E4B9}">
      <dgm:prSet/>
      <dgm:spPr/>
      <dgm:t>
        <a:bodyPr/>
        <a:lstStyle/>
        <a:p>
          <a:pPr rtl="0"/>
          <a:endParaRPr lang="en-US" sz="2400" b="1" baseline="0" dirty="0">
            <a:solidFill>
              <a:schemeClr val="tx1"/>
            </a:solidFill>
          </a:endParaRPr>
        </a:p>
      </dgm:t>
    </dgm:pt>
    <dgm:pt modelId="{01B60AD7-D9F5-4211-910A-78E254B8AE73}" type="parTrans" cxnId="{C62E5866-8B48-4D47-AA47-AA3E3442AC9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53588821-499E-4131-A285-3B77FFB6C90E}" type="sibTrans" cxnId="{C62E5866-8B48-4D47-AA47-AA3E3442AC9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7BA797E-06CA-4F5A-918B-3D36BCCB0878}" type="pres">
      <dgm:prSet presAssocID="{D78341BE-BB9C-4A7F-88C3-6C2CC90D48D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B0B9F-7C97-4ABD-9161-CB7DEF624B7F}" type="pres">
      <dgm:prSet presAssocID="{D78341BE-BB9C-4A7F-88C3-6C2CC90D48DB}" presName="axisShape" presStyleLbl="bgShp" presStyleIdx="0" presStyleCnt="1"/>
      <dgm:spPr/>
    </dgm:pt>
    <dgm:pt modelId="{C03CCDD3-8864-4CD0-86B9-BE64D4D40A15}" type="pres">
      <dgm:prSet presAssocID="{D78341BE-BB9C-4A7F-88C3-6C2CC90D48DB}" presName="rect1" presStyleLbl="node1" presStyleIdx="0" presStyleCnt="4" custScaleX="156890" custScaleY="106215" custLinFactNeighborX="-39901" custLinFactNeighborY="-27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C64DA-C3AE-48D4-8C18-4E7FD47B214F}" type="pres">
      <dgm:prSet presAssocID="{D78341BE-BB9C-4A7F-88C3-6C2CC90D48DB}" presName="rect2" presStyleLbl="node1" presStyleIdx="1" presStyleCnt="4" custScaleX="156890" custScaleY="106098" custLinFactNeighborX="34939" custLinFactNeighborY="-10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12AED-F9B3-420C-A726-92397188A91F}" type="pres">
      <dgm:prSet presAssocID="{D78341BE-BB9C-4A7F-88C3-6C2CC90D48DB}" presName="rect3" presStyleLbl="node1" presStyleIdx="2" presStyleCnt="4" custScaleX="157136" custScaleY="111294" custLinFactNeighborX="-42622" custLinFactNeighborY="3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FA8C8-4302-48B5-878B-646A3CE7ED83}" type="pres">
      <dgm:prSet presAssocID="{D78341BE-BB9C-4A7F-88C3-6C2CC90D48DB}" presName="rect4" presStyleLbl="node1" presStyleIdx="3" presStyleCnt="4" custScaleX="160307" custScaleY="110064" custLinFactNeighborX="34785" custLinFactNeighborY="3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96A2C0-49C9-4C72-8355-DAA6815F1593}" type="presOf" srcId="{8CE2AA8D-C97C-4C07-99C5-2C14EA1652CC}" destId="{59AC64DA-C3AE-48D4-8C18-4E7FD47B214F}" srcOrd="0" destOrd="0" presId="urn:microsoft.com/office/officeart/2005/8/layout/matrix2"/>
    <dgm:cxn modelId="{AD813B45-95A3-4EC8-A962-80FC0558766A}" type="presOf" srcId="{E8A7AD68-146B-462F-8931-4BB110C0CADC}" destId="{0AAFA8C8-4302-48B5-878B-646A3CE7ED83}" srcOrd="0" destOrd="0" presId="urn:microsoft.com/office/officeart/2005/8/layout/matrix2"/>
    <dgm:cxn modelId="{C62E5866-8B48-4D47-AA47-AA3E3442AC9E}" srcId="{D78341BE-BB9C-4A7F-88C3-6C2CC90D48DB}" destId="{682B6847-397E-4866-BD9D-2E93D5E7E4B9}" srcOrd="5" destOrd="0" parTransId="{01B60AD7-D9F5-4211-910A-78E254B8AE73}" sibTransId="{53588821-499E-4131-A285-3B77FFB6C90E}"/>
    <dgm:cxn modelId="{20EAFC1F-3C52-4B37-B791-2E4B2C49F34D}" srcId="{D78341BE-BB9C-4A7F-88C3-6C2CC90D48DB}" destId="{E8A7AD68-146B-462F-8931-4BB110C0CADC}" srcOrd="3" destOrd="0" parTransId="{13B567D9-D773-47E9-A10E-F5CFE603520B}" sibTransId="{02C383CC-1393-4915-8F04-978025478234}"/>
    <dgm:cxn modelId="{5FE88EF7-D32B-4FC5-B0DB-D68804F0DA9F}" srcId="{D78341BE-BB9C-4A7F-88C3-6C2CC90D48DB}" destId="{922FE41D-D91D-4E3F-BCCD-914102557997}" srcOrd="4" destOrd="0" parTransId="{5297EF87-D821-4030-A37F-AF66597FB047}" sibTransId="{14653EB1-CF53-4687-B963-78587DE67DDF}"/>
    <dgm:cxn modelId="{216B3F56-E19B-4A01-8A42-94EA0E1E5561}" type="presOf" srcId="{1C532CC5-45DB-46B3-B0FC-131F05039E84}" destId="{C03CCDD3-8864-4CD0-86B9-BE64D4D40A15}" srcOrd="0" destOrd="0" presId="urn:microsoft.com/office/officeart/2005/8/layout/matrix2"/>
    <dgm:cxn modelId="{875EB893-4EB3-44C2-8F59-12EAEC76E010}" srcId="{D78341BE-BB9C-4A7F-88C3-6C2CC90D48DB}" destId="{1C532CC5-45DB-46B3-B0FC-131F05039E84}" srcOrd="0" destOrd="0" parTransId="{1ADD5777-280B-452F-BD76-0D856996519C}" sibTransId="{EC49D85F-3F70-48AF-AA0B-947B68B954F3}"/>
    <dgm:cxn modelId="{9229ACCC-1CDD-4500-8E24-1BC80052985C}" type="presOf" srcId="{D78341BE-BB9C-4A7F-88C3-6C2CC90D48DB}" destId="{E7BA797E-06CA-4F5A-918B-3D36BCCB0878}" srcOrd="0" destOrd="0" presId="urn:microsoft.com/office/officeart/2005/8/layout/matrix2"/>
    <dgm:cxn modelId="{4F9EE959-7249-492E-8E01-C109943D69BD}" type="presOf" srcId="{F766C30E-8EA6-4E16-A098-7BE5473E5683}" destId="{73012AED-F9B3-420C-A726-92397188A91F}" srcOrd="0" destOrd="0" presId="urn:microsoft.com/office/officeart/2005/8/layout/matrix2"/>
    <dgm:cxn modelId="{FBF829B4-D6C6-4000-B9CA-790A912AF8F1}" srcId="{D78341BE-BB9C-4A7F-88C3-6C2CC90D48DB}" destId="{8CE2AA8D-C97C-4C07-99C5-2C14EA1652CC}" srcOrd="1" destOrd="0" parTransId="{6DB3472C-9FC0-4E42-ADAA-6B4A7580EB9B}" sibTransId="{5C932A75-AD93-4045-A793-129BB5BE8454}"/>
    <dgm:cxn modelId="{C3146CE8-A09D-4C0A-84F9-EFA98F1455E4}" srcId="{D78341BE-BB9C-4A7F-88C3-6C2CC90D48DB}" destId="{F766C30E-8EA6-4E16-A098-7BE5473E5683}" srcOrd="2" destOrd="0" parTransId="{36D789A8-2AF7-441B-8518-0DC1546122C6}" sibTransId="{D5D45000-B96E-4F98-AA3E-ACF26DD36C07}"/>
    <dgm:cxn modelId="{917336BE-E4D2-41A0-9AA7-53235CD4E728}" type="presParOf" srcId="{E7BA797E-06CA-4F5A-918B-3D36BCCB0878}" destId="{7B5B0B9F-7C97-4ABD-9161-CB7DEF624B7F}" srcOrd="0" destOrd="0" presId="urn:microsoft.com/office/officeart/2005/8/layout/matrix2"/>
    <dgm:cxn modelId="{76363FAC-7E0F-4181-86AC-2A1A4BE2E81B}" type="presParOf" srcId="{E7BA797E-06CA-4F5A-918B-3D36BCCB0878}" destId="{C03CCDD3-8864-4CD0-86B9-BE64D4D40A15}" srcOrd="1" destOrd="0" presId="urn:microsoft.com/office/officeart/2005/8/layout/matrix2"/>
    <dgm:cxn modelId="{6EA1E62E-DB3B-4541-A224-FBF1EEE163E2}" type="presParOf" srcId="{E7BA797E-06CA-4F5A-918B-3D36BCCB0878}" destId="{59AC64DA-C3AE-48D4-8C18-4E7FD47B214F}" srcOrd="2" destOrd="0" presId="urn:microsoft.com/office/officeart/2005/8/layout/matrix2"/>
    <dgm:cxn modelId="{C0AA3FCB-4A9C-40A5-B287-67173796DECF}" type="presParOf" srcId="{E7BA797E-06CA-4F5A-918B-3D36BCCB0878}" destId="{73012AED-F9B3-420C-A726-92397188A91F}" srcOrd="3" destOrd="0" presId="urn:microsoft.com/office/officeart/2005/8/layout/matrix2"/>
    <dgm:cxn modelId="{DB9890F5-ACB6-49AD-B2B1-5FEC4F25941C}" type="presParOf" srcId="{E7BA797E-06CA-4F5A-918B-3D36BCCB0878}" destId="{0AAFA8C8-4302-48B5-878B-646A3CE7ED8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35F120-028F-4E2D-B82A-E9B1A9FC5B2B}">
      <dsp:nvSpPr>
        <dsp:cNvPr id="0" name=""/>
        <dsp:cNvSpPr/>
      </dsp:nvSpPr>
      <dsp:spPr>
        <a:xfrm>
          <a:off x="4752517" y="1800208"/>
          <a:ext cx="3085201" cy="261591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Introducing nouns, things, objects, animals, etc </a:t>
          </a:r>
          <a:endParaRPr lang="ru-RU" sz="2100" kern="1200" dirty="0"/>
        </a:p>
      </dsp:txBody>
      <dsp:txXfrm>
        <a:off x="4752517" y="1800208"/>
        <a:ext cx="3085201" cy="2615911"/>
      </dsp:txXfrm>
    </dsp:sp>
    <dsp:sp modelId="{BFF8BB91-879C-4589-BF5A-3976EBCA77C4}">
      <dsp:nvSpPr>
        <dsp:cNvPr id="0" name=""/>
        <dsp:cNvSpPr/>
      </dsp:nvSpPr>
      <dsp:spPr>
        <a:xfrm>
          <a:off x="338826" y="1214974"/>
          <a:ext cx="3120206" cy="3192793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Introducing adjectives.</a:t>
          </a:r>
          <a:endParaRPr lang="ru-RU" sz="2100" kern="1200" dirty="0"/>
        </a:p>
      </dsp:txBody>
      <dsp:txXfrm>
        <a:off x="338826" y="1214974"/>
        <a:ext cx="3120206" cy="3192793"/>
      </dsp:txXfrm>
    </dsp:sp>
    <dsp:sp modelId="{E8C456D2-B5E1-42C2-9EBF-D2E283313B42}">
      <dsp:nvSpPr>
        <dsp:cNvPr id="0" name=""/>
        <dsp:cNvSpPr/>
      </dsp:nvSpPr>
      <dsp:spPr>
        <a:xfrm rot="20700000">
          <a:off x="2977852" y="-102633"/>
          <a:ext cx="2623419" cy="2914310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Introducing abstracts.</a:t>
          </a:r>
          <a:endParaRPr lang="uk-UA" sz="2000" kern="1200" dirty="0"/>
        </a:p>
      </dsp:txBody>
      <dsp:txXfrm>
        <a:off x="3535991" y="553814"/>
        <a:ext cx="1507141" cy="1601416"/>
      </dsp:txXfrm>
    </dsp:sp>
    <dsp:sp modelId="{1C2D789B-AFA4-481A-8953-592D0B5F635B}">
      <dsp:nvSpPr>
        <dsp:cNvPr id="0" name=""/>
        <dsp:cNvSpPr/>
      </dsp:nvSpPr>
      <dsp:spPr>
        <a:xfrm>
          <a:off x="5112582" y="1296140"/>
          <a:ext cx="3103068" cy="3103068"/>
        </a:xfrm>
        <a:prstGeom prst="circularArrow">
          <a:avLst>
            <a:gd name="adj1" fmla="val 4687"/>
            <a:gd name="adj2" fmla="val 299029"/>
            <a:gd name="adj3" fmla="val 2521072"/>
            <a:gd name="adj4" fmla="val 1585074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26A0D-A76C-4867-BDC5-CDCA757AA91E}">
      <dsp:nvSpPr>
        <dsp:cNvPr id="0" name=""/>
        <dsp:cNvSpPr/>
      </dsp:nvSpPr>
      <dsp:spPr>
        <a:xfrm>
          <a:off x="2592290" y="2515179"/>
          <a:ext cx="2065888" cy="2497999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977B2-A76A-4E4D-96E7-4981449418BA}">
      <dsp:nvSpPr>
        <dsp:cNvPr id="0" name=""/>
        <dsp:cNvSpPr/>
      </dsp:nvSpPr>
      <dsp:spPr>
        <a:xfrm>
          <a:off x="2376252" y="-288036"/>
          <a:ext cx="3905822" cy="318572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7F8FA4-1841-4602-8BB7-48C7E279837D}">
      <dsp:nvSpPr>
        <dsp:cNvPr id="0" name=""/>
        <dsp:cNvSpPr/>
      </dsp:nvSpPr>
      <dsp:spPr>
        <a:xfrm>
          <a:off x="3059827" y="2300258"/>
          <a:ext cx="3372936" cy="3104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solidFill>
                <a:schemeClr val="bg1"/>
              </a:solidFill>
            </a:rPr>
            <a:t>Golden rules of creative teacher</a:t>
          </a:r>
          <a:endParaRPr lang="ru-RU" sz="3600" b="1" i="0" kern="1200" dirty="0">
            <a:solidFill>
              <a:schemeClr val="bg1"/>
            </a:solidFill>
          </a:endParaRPr>
        </a:p>
      </dsp:txBody>
      <dsp:txXfrm>
        <a:off x="3059827" y="2300258"/>
        <a:ext cx="3372936" cy="3104269"/>
      </dsp:txXfrm>
    </dsp:sp>
    <dsp:sp modelId="{934B714B-36DC-4519-9DA0-5856350CD615}">
      <dsp:nvSpPr>
        <dsp:cNvPr id="0" name=""/>
        <dsp:cNvSpPr/>
      </dsp:nvSpPr>
      <dsp:spPr>
        <a:xfrm rot="1874060">
          <a:off x="6243990" y="4526896"/>
          <a:ext cx="316716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874060">
        <a:off x="6243990" y="4526896"/>
        <a:ext cx="316716" cy="659591"/>
      </dsp:txXfrm>
    </dsp:sp>
    <dsp:sp modelId="{19B0BB2C-6DAD-4BA7-8CEA-5A82A9679320}">
      <dsp:nvSpPr>
        <dsp:cNvPr id="0" name=""/>
        <dsp:cNvSpPr/>
      </dsp:nvSpPr>
      <dsp:spPr>
        <a:xfrm>
          <a:off x="6444201" y="4531423"/>
          <a:ext cx="2524488" cy="22322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Encourage children to comment on what they are doing</a:t>
          </a:r>
          <a:endParaRPr lang="ru-RU" sz="2000" kern="1200" dirty="0"/>
        </a:p>
      </dsp:txBody>
      <dsp:txXfrm>
        <a:off x="6444201" y="4531423"/>
        <a:ext cx="2524488" cy="2232251"/>
      </dsp:txXfrm>
    </dsp:sp>
    <dsp:sp modelId="{18A78F08-14DE-4B4B-8A31-B90B1C7C993A}">
      <dsp:nvSpPr>
        <dsp:cNvPr id="0" name=""/>
        <dsp:cNvSpPr/>
      </dsp:nvSpPr>
      <dsp:spPr>
        <a:xfrm rot="20035294">
          <a:off x="6308535" y="2688385"/>
          <a:ext cx="327477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20035294">
        <a:off x="6308535" y="2688385"/>
        <a:ext cx="327477" cy="659591"/>
      </dsp:txXfrm>
    </dsp:sp>
    <dsp:sp modelId="{6FAA2DAA-A908-4D1F-BB4B-DC4A4CF1EDF7}">
      <dsp:nvSpPr>
        <dsp:cNvPr id="0" name=""/>
        <dsp:cNvSpPr/>
      </dsp:nvSpPr>
      <dsp:spPr>
        <a:xfrm>
          <a:off x="6677382" y="1297903"/>
          <a:ext cx="2177000" cy="2153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none" kern="1200" dirty="0" smtClean="0"/>
            <a:t>Use revising to make children memorize better </a:t>
          </a:r>
          <a:endParaRPr lang="ru-RU" sz="2000" u="none" kern="1200" dirty="0"/>
        </a:p>
      </dsp:txBody>
      <dsp:txXfrm>
        <a:off x="6677382" y="1297903"/>
        <a:ext cx="2177000" cy="2153236"/>
      </dsp:txXfrm>
    </dsp:sp>
    <dsp:sp modelId="{BB822B4B-7B0C-4FBA-8843-B9C2143CA51C}">
      <dsp:nvSpPr>
        <dsp:cNvPr id="0" name=""/>
        <dsp:cNvSpPr/>
      </dsp:nvSpPr>
      <dsp:spPr>
        <a:xfrm rot="16125356">
          <a:off x="4573482" y="1725957"/>
          <a:ext cx="267592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6125356">
        <a:off x="4573482" y="1725957"/>
        <a:ext cx="267592" cy="659591"/>
      </dsp:txXfrm>
    </dsp:sp>
    <dsp:sp modelId="{915BBFE2-3230-4781-8CBB-96B1774160D3}">
      <dsp:nvSpPr>
        <dsp:cNvPr id="0" name=""/>
        <dsp:cNvSpPr/>
      </dsp:nvSpPr>
      <dsp:spPr>
        <a:xfrm>
          <a:off x="3635888" y="0"/>
          <a:ext cx="2092495" cy="17959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Change activities every 7 minutes</a:t>
          </a:r>
          <a:endParaRPr lang="ru-RU" sz="2400" kern="1200" dirty="0"/>
        </a:p>
      </dsp:txBody>
      <dsp:txXfrm>
        <a:off x="3635888" y="0"/>
        <a:ext cx="2092495" cy="1795950"/>
      </dsp:txXfrm>
    </dsp:sp>
    <dsp:sp modelId="{2A5FDAD4-4FAA-4C0D-AA7B-4052B4F3696C}">
      <dsp:nvSpPr>
        <dsp:cNvPr id="0" name=""/>
        <dsp:cNvSpPr/>
      </dsp:nvSpPr>
      <dsp:spPr>
        <a:xfrm rot="8894501">
          <a:off x="2972497" y="4529943"/>
          <a:ext cx="292948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8894501">
        <a:off x="2972497" y="4529943"/>
        <a:ext cx="292948" cy="659591"/>
      </dsp:txXfrm>
    </dsp:sp>
    <dsp:sp modelId="{1D8DBB90-A87C-4B24-BA66-0774CF13358F}">
      <dsp:nvSpPr>
        <dsp:cNvPr id="0" name=""/>
        <dsp:cNvSpPr/>
      </dsp:nvSpPr>
      <dsp:spPr>
        <a:xfrm>
          <a:off x="345662" y="4619990"/>
          <a:ext cx="2858183" cy="21436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Encourage children to experiment with the language and avoid emphasizing mistakes</a:t>
          </a:r>
          <a:endParaRPr lang="ru-RU" sz="2000" kern="1200" dirty="0"/>
        </a:p>
      </dsp:txBody>
      <dsp:txXfrm>
        <a:off x="345662" y="4619990"/>
        <a:ext cx="2858183" cy="2143691"/>
      </dsp:txXfrm>
    </dsp:sp>
    <dsp:sp modelId="{AC7D2A0C-B009-46E6-AF12-617CA3AB8B89}">
      <dsp:nvSpPr>
        <dsp:cNvPr id="0" name=""/>
        <dsp:cNvSpPr/>
      </dsp:nvSpPr>
      <dsp:spPr>
        <a:xfrm rot="12193640">
          <a:off x="2635762" y="2709976"/>
          <a:ext cx="434084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2193640">
        <a:off x="2635762" y="2709976"/>
        <a:ext cx="434084" cy="659591"/>
      </dsp:txXfrm>
    </dsp:sp>
    <dsp:sp modelId="{CE5F280B-1602-48D3-9368-366A5FBD3025}">
      <dsp:nvSpPr>
        <dsp:cNvPr id="0" name=""/>
        <dsp:cNvSpPr/>
      </dsp:nvSpPr>
      <dsp:spPr>
        <a:xfrm>
          <a:off x="0" y="1124745"/>
          <a:ext cx="2576266" cy="248704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Exploit body language and intonation to develop children’s comprehension skills</a:t>
          </a:r>
          <a:endParaRPr lang="ru-RU" sz="2000" kern="1200" dirty="0"/>
        </a:p>
      </dsp:txBody>
      <dsp:txXfrm>
        <a:off x="0" y="1124745"/>
        <a:ext cx="2576266" cy="24870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51DF47-AA5E-47C3-89AD-E27D714EC697}">
      <dsp:nvSpPr>
        <dsp:cNvPr id="0" name=""/>
        <dsp:cNvSpPr/>
      </dsp:nvSpPr>
      <dsp:spPr>
        <a:xfrm rot="5400000">
          <a:off x="-113731" y="220193"/>
          <a:ext cx="1249543" cy="87468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smtClean="0"/>
            <a:t>Rule</a:t>
          </a:r>
          <a:endParaRPr lang="ru-RU" sz="2400" i="0" kern="1200" dirty="0"/>
        </a:p>
      </dsp:txBody>
      <dsp:txXfrm rot="5400000">
        <a:off x="-113731" y="220193"/>
        <a:ext cx="1249543" cy="874680"/>
      </dsp:txXfrm>
    </dsp:sp>
    <dsp:sp modelId="{A76EB1EA-BD4E-4D38-990B-F8A0355B526A}">
      <dsp:nvSpPr>
        <dsp:cNvPr id="0" name=""/>
        <dsp:cNvSpPr/>
      </dsp:nvSpPr>
      <dsp:spPr>
        <a:xfrm rot="5400000">
          <a:off x="4356937" y="-3168057"/>
          <a:ext cx="812203" cy="72218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i="0" kern="1200" dirty="0" smtClean="0"/>
            <a:t>Use games for both fun and learning</a:t>
          </a:r>
          <a:endParaRPr lang="ru-RU" sz="2800" i="0" kern="1200" dirty="0"/>
        </a:p>
      </dsp:txBody>
      <dsp:txXfrm rot="5400000">
        <a:off x="4356937" y="-3168057"/>
        <a:ext cx="812203" cy="7221806"/>
      </dsp:txXfrm>
    </dsp:sp>
    <dsp:sp modelId="{92B198FC-19F8-4EF4-B76B-8E02EC1ACD6E}">
      <dsp:nvSpPr>
        <dsp:cNvPr id="0" name=""/>
        <dsp:cNvSpPr/>
      </dsp:nvSpPr>
      <dsp:spPr>
        <a:xfrm rot="5400000">
          <a:off x="-113731" y="1407221"/>
          <a:ext cx="1249543" cy="8746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smtClean="0"/>
            <a:t>Rule</a:t>
          </a:r>
          <a:endParaRPr lang="ru-RU" sz="2400" i="0" kern="1200" dirty="0"/>
        </a:p>
      </dsp:txBody>
      <dsp:txXfrm rot="5400000">
        <a:off x="-113731" y="1407221"/>
        <a:ext cx="1249543" cy="874680"/>
      </dsp:txXfrm>
    </dsp:sp>
    <dsp:sp modelId="{D6A0A375-AAAD-4642-805C-5CE3C7F8E299}">
      <dsp:nvSpPr>
        <dsp:cNvPr id="0" name=""/>
        <dsp:cNvSpPr/>
      </dsp:nvSpPr>
      <dsp:spPr>
        <a:xfrm rot="5400000">
          <a:off x="4424909" y="-2089495"/>
          <a:ext cx="885228" cy="74307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i="0" kern="1200" dirty="0" smtClean="0"/>
            <a:t>Exploit children’s imagination to create stories and situation.</a:t>
          </a:r>
          <a:endParaRPr lang="ru-RU" sz="2800" i="0" kern="1200" dirty="0"/>
        </a:p>
      </dsp:txBody>
      <dsp:txXfrm rot="5400000">
        <a:off x="4424909" y="-2089495"/>
        <a:ext cx="885228" cy="7430775"/>
      </dsp:txXfrm>
    </dsp:sp>
    <dsp:sp modelId="{0966D94E-E6C0-4E7E-8C45-DF685895376B}">
      <dsp:nvSpPr>
        <dsp:cNvPr id="0" name=""/>
        <dsp:cNvSpPr/>
      </dsp:nvSpPr>
      <dsp:spPr>
        <a:xfrm rot="5400000">
          <a:off x="-113731" y="2782517"/>
          <a:ext cx="1249543" cy="87468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smtClean="0"/>
            <a:t>Rule</a:t>
          </a:r>
          <a:endParaRPr lang="ru-RU" sz="2400" i="0" kern="1200" dirty="0"/>
        </a:p>
      </dsp:txBody>
      <dsp:txXfrm rot="5400000">
        <a:off x="-113731" y="2782517"/>
        <a:ext cx="1249543" cy="874680"/>
      </dsp:txXfrm>
    </dsp:sp>
    <dsp:sp modelId="{29E56C9E-B876-4760-A344-5B0D215B3C1B}">
      <dsp:nvSpPr>
        <dsp:cNvPr id="0" name=""/>
        <dsp:cNvSpPr/>
      </dsp:nvSpPr>
      <dsp:spPr>
        <a:xfrm rot="5400000">
          <a:off x="4222029" y="-879230"/>
          <a:ext cx="1271707" cy="75434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i="0" kern="1200" dirty="0" smtClean="0"/>
            <a:t>Provide children with an opportunity to have their own choice in solving problems or doing tasks.</a:t>
          </a:r>
          <a:endParaRPr lang="ru-RU" sz="2800" i="0" kern="1200" dirty="0"/>
        </a:p>
      </dsp:txBody>
      <dsp:txXfrm rot="5400000">
        <a:off x="4222029" y="-879230"/>
        <a:ext cx="1271707" cy="7543489"/>
      </dsp:txXfrm>
    </dsp:sp>
    <dsp:sp modelId="{36D202EE-1101-4C07-A017-9DE691AF5DCA}">
      <dsp:nvSpPr>
        <dsp:cNvPr id="0" name=""/>
        <dsp:cNvSpPr/>
      </dsp:nvSpPr>
      <dsp:spPr>
        <a:xfrm rot="5400000">
          <a:off x="-113731" y="4019676"/>
          <a:ext cx="1249543" cy="87468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smtClean="0"/>
            <a:t>Rule</a:t>
          </a:r>
          <a:endParaRPr lang="ru-RU" sz="2400" i="0" kern="1200" dirty="0"/>
        </a:p>
      </dsp:txBody>
      <dsp:txXfrm rot="5400000">
        <a:off x="-113731" y="4019676"/>
        <a:ext cx="1249543" cy="874680"/>
      </dsp:txXfrm>
    </dsp:sp>
    <dsp:sp modelId="{2C24D000-BBA8-4619-904F-5259E3089BA8}">
      <dsp:nvSpPr>
        <dsp:cNvPr id="0" name=""/>
        <dsp:cNvSpPr/>
      </dsp:nvSpPr>
      <dsp:spPr>
        <a:xfrm rot="5400000">
          <a:off x="4369805" y="483767"/>
          <a:ext cx="995436" cy="7509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800" i="0" dirty="0" smtClean="0"/>
            <a:t>Highlight children’s success to encourage further learning. </a:t>
          </a:r>
          <a:endParaRPr kumimoji="0" lang="en-US" sz="2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>
            <a:spcBef>
              <a:spcPct val="0"/>
            </a:spcBef>
            <a:buChar char="••"/>
          </a:pPr>
          <a:endParaRPr lang="ru-RU" sz="1600" i="0" dirty="0"/>
        </a:p>
      </dsp:txBody>
      <dsp:txXfrm rot="5400000">
        <a:off x="4369805" y="483767"/>
        <a:ext cx="995436" cy="7509157"/>
      </dsp:txXfrm>
    </dsp:sp>
    <dsp:sp modelId="{A1A92F8C-4DB3-4468-B44C-AE0C5CB06F49}">
      <dsp:nvSpPr>
        <dsp:cNvPr id="0" name=""/>
        <dsp:cNvSpPr/>
      </dsp:nvSpPr>
      <dsp:spPr>
        <a:xfrm rot="5400000">
          <a:off x="-113731" y="5336249"/>
          <a:ext cx="1249543" cy="87468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smtClean="0"/>
            <a:t>Rule</a:t>
          </a:r>
          <a:endParaRPr lang="ru-RU" sz="2400" i="0" kern="1200" dirty="0"/>
        </a:p>
      </dsp:txBody>
      <dsp:txXfrm rot="5400000">
        <a:off x="-113731" y="5336249"/>
        <a:ext cx="1249543" cy="874680"/>
      </dsp:txXfrm>
    </dsp:sp>
    <dsp:sp modelId="{95692D2E-95BF-4935-AADE-87872E08ECEF}">
      <dsp:nvSpPr>
        <dsp:cNvPr id="0" name=""/>
        <dsp:cNvSpPr/>
      </dsp:nvSpPr>
      <dsp:spPr>
        <a:xfrm rot="5400000">
          <a:off x="4290392" y="1827264"/>
          <a:ext cx="1154262" cy="7455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Avoid concentrating </a:t>
          </a:r>
          <a:r>
            <a: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of </a:t>
          </a:r>
          <a:r>
            <a: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every single word. Focus on the meaning of a message but not on individual words.</a:t>
          </a:r>
          <a:endParaRPr lang="ru-RU" sz="2800" i="0" dirty="0"/>
        </a:p>
      </dsp:txBody>
      <dsp:txXfrm rot="5400000">
        <a:off x="4290392" y="1827264"/>
        <a:ext cx="1154262" cy="74553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0FE44C-D0EC-4E1A-884E-139F8E3E37B9}">
      <dsp:nvSpPr>
        <dsp:cNvPr id="0" name=""/>
        <dsp:cNvSpPr/>
      </dsp:nvSpPr>
      <dsp:spPr>
        <a:xfrm rot="4714074">
          <a:off x="2144829" y="4306151"/>
          <a:ext cx="1192497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1192497" y="12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9BF2A-247E-466C-8CCA-AE18A9E7FC00}">
      <dsp:nvSpPr>
        <dsp:cNvPr id="0" name=""/>
        <dsp:cNvSpPr/>
      </dsp:nvSpPr>
      <dsp:spPr>
        <a:xfrm rot="2647615">
          <a:off x="2803511" y="4146176"/>
          <a:ext cx="1257939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1257939" y="12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5D322-AC1C-436F-8AF5-EE67B5A96572}">
      <dsp:nvSpPr>
        <dsp:cNvPr id="0" name=""/>
        <dsp:cNvSpPr/>
      </dsp:nvSpPr>
      <dsp:spPr>
        <a:xfrm rot="1218134">
          <a:off x="2915761" y="3803323"/>
          <a:ext cx="2100496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2100496" y="12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4F32C-E54C-4A8B-BB3D-D4CF5C88700F}">
      <dsp:nvSpPr>
        <dsp:cNvPr id="0" name=""/>
        <dsp:cNvSpPr/>
      </dsp:nvSpPr>
      <dsp:spPr>
        <a:xfrm rot="12215">
          <a:off x="2981000" y="3278488"/>
          <a:ext cx="2275594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2275594" y="12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6E815-8894-426D-A33B-3DF5E508B9AD}">
      <dsp:nvSpPr>
        <dsp:cNvPr id="0" name=""/>
        <dsp:cNvSpPr/>
      </dsp:nvSpPr>
      <dsp:spPr>
        <a:xfrm rot="20474394">
          <a:off x="2914058" y="2715109"/>
          <a:ext cx="2520342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2520342" y="12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A70D3-1B5D-4D8B-9025-9B7BC02902F5}">
      <dsp:nvSpPr>
        <dsp:cNvPr id="0" name=""/>
        <dsp:cNvSpPr/>
      </dsp:nvSpPr>
      <dsp:spPr>
        <a:xfrm rot="19316092">
          <a:off x="2752804" y="2259797"/>
          <a:ext cx="2145874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2145874" y="12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4A23-C411-4475-BF44-DEC12B93F729}">
      <dsp:nvSpPr>
        <dsp:cNvPr id="0" name=""/>
        <dsp:cNvSpPr/>
      </dsp:nvSpPr>
      <dsp:spPr>
        <a:xfrm rot="18046946">
          <a:off x="2265170" y="1883668"/>
          <a:ext cx="2188995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2188995" y="12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BB380-837E-44E6-BA9A-A93D74439FA7}">
      <dsp:nvSpPr>
        <dsp:cNvPr id="0" name=""/>
        <dsp:cNvSpPr/>
      </dsp:nvSpPr>
      <dsp:spPr>
        <a:xfrm>
          <a:off x="288029" y="576069"/>
          <a:ext cx="2977979" cy="3907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62943-C57A-4BBC-8466-7B1D2FDCA296}">
      <dsp:nvSpPr>
        <dsp:cNvPr id="0" name=""/>
        <dsp:cNvSpPr/>
      </dsp:nvSpPr>
      <dsp:spPr>
        <a:xfrm>
          <a:off x="3600400" y="-2"/>
          <a:ext cx="1175226" cy="1012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T</a:t>
          </a:r>
          <a:endParaRPr lang="ru-RU" sz="4400" kern="1200" dirty="0"/>
        </a:p>
      </dsp:txBody>
      <dsp:txXfrm>
        <a:off x="3600400" y="-2"/>
        <a:ext cx="1175226" cy="1012029"/>
      </dsp:txXfrm>
    </dsp:sp>
    <dsp:sp modelId="{3FF7A730-6F19-4503-83F2-6E84AF8F2730}">
      <dsp:nvSpPr>
        <dsp:cNvPr id="0" name=""/>
        <dsp:cNvSpPr/>
      </dsp:nvSpPr>
      <dsp:spPr>
        <a:xfrm>
          <a:off x="4536508" y="792091"/>
          <a:ext cx="1095905" cy="989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E</a:t>
          </a:r>
          <a:endParaRPr lang="ru-RU" sz="4500" kern="1200" dirty="0"/>
        </a:p>
      </dsp:txBody>
      <dsp:txXfrm>
        <a:off x="4536508" y="792091"/>
        <a:ext cx="1095905" cy="989713"/>
      </dsp:txXfrm>
    </dsp:sp>
    <dsp:sp modelId="{19DC028E-07D7-4AC7-B1A2-2C0639A6B252}">
      <dsp:nvSpPr>
        <dsp:cNvPr id="0" name=""/>
        <dsp:cNvSpPr/>
      </dsp:nvSpPr>
      <dsp:spPr>
        <a:xfrm>
          <a:off x="5328594" y="1656187"/>
          <a:ext cx="1126993" cy="9766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A</a:t>
          </a:r>
          <a:endParaRPr lang="ru-RU" sz="4500" kern="1200" dirty="0"/>
        </a:p>
      </dsp:txBody>
      <dsp:txXfrm>
        <a:off x="5328594" y="1656187"/>
        <a:ext cx="1126993" cy="976647"/>
      </dsp:txXfrm>
    </dsp:sp>
    <dsp:sp modelId="{E87E1E37-1D8D-46A3-9C18-FD5727740267}">
      <dsp:nvSpPr>
        <dsp:cNvPr id="0" name=""/>
        <dsp:cNvSpPr/>
      </dsp:nvSpPr>
      <dsp:spPr>
        <a:xfrm>
          <a:off x="5256581" y="2808311"/>
          <a:ext cx="1203921" cy="978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C</a:t>
          </a:r>
          <a:endParaRPr lang="ru-RU" sz="4500" kern="1200" dirty="0"/>
        </a:p>
      </dsp:txBody>
      <dsp:txXfrm>
        <a:off x="5256581" y="2808311"/>
        <a:ext cx="1203921" cy="978470"/>
      </dsp:txXfrm>
    </dsp:sp>
    <dsp:sp modelId="{88D8D6ED-02AE-459C-85B7-F90067A7492E}">
      <dsp:nvSpPr>
        <dsp:cNvPr id="0" name=""/>
        <dsp:cNvSpPr/>
      </dsp:nvSpPr>
      <dsp:spPr>
        <a:xfrm>
          <a:off x="4896541" y="3888431"/>
          <a:ext cx="1220289" cy="995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H</a:t>
          </a:r>
          <a:endParaRPr lang="ru-RU" sz="4500" kern="1200" dirty="0"/>
        </a:p>
      </dsp:txBody>
      <dsp:txXfrm>
        <a:off x="4896541" y="3888431"/>
        <a:ext cx="1220289" cy="995500"/>
      </dsp:txXfrm>
    </dsp:sp>
    <dsp:sp modelId="{87C36D3E-C729-4C4D-B9A7-E540025BCD0E}">
      <dsp:nvSpPr>
        <dsp:cNvPr id="0" name=""/>
        <dsp:cNvSpPr/>
      </dsp:nvSpPr>
      <dsp:spPr>
        <a:xfrm>
          <a:off x="5630308" y="3888431"/>
          <a:ext cx="1830434" cy="99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/>
        </a:p>
      </dsp:txBody>
      <dsp:txXfrm>
        <a:off x="5630308" y="3888431"/>
        <a:ext cx="1830434" cy="995500"/>
      </dsp:txXfrm>
    </dsp:sp>
    <dsp:sp modelId="{FBDA99A8-6E09-4F32-88F0-A515DFAB5BF5}">
      <dsp:nvSpPr>
        <dsp:cNvPr id="0" name=""/>
        <dsp:cNvSpPr/>
      </dsp:nvSpPr>
      <dsp:spPr>
        <a:xfrm>
          <a:off x="3672408" y="4464492"/>
          <a:ext cx="1246214" cy="1063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E</a:t>
          </a:r>
          <a:endParaRPr lang="ru-RU" sz="4500" kern="1200" dirty="0"/>
        </a:p>
      </dsp:txBody>
      <dsp:txXfrm>
        <a:off x="3672408" y="4464492"/>
        <a:ext cx="1246214" cy="1063370"/>
      </dsp:txXfrm>
    </dsp:sp>
    <dsp:sp modelId="{1B52C3B6-934F-4A4B-B9E3-3085641FA5C5}">
      <dsp:nvSpPr>
        <dsp:cNvPr id="0" name=""/>
        <dsp:cNvSpPr/>
      </dsp:nvSpPr>
      <dsp:spPr>
        <a:xfrm>
          <a:off x="2304254" y="4896544"/>
          <a:ext cx="1322341" cy="1063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R</a:t>
          </a:r>
          <a:endParaRPr lang="ru-RU" sz="4500" kern="1200" dirty="0"/>
        </a:p>
      </dsp:txBody>
      <dsp:txXfrm>
        <a:off x="2304254" y="4896544"/>
        <a:ext cx="1322341" cy="106382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5B0B9F-7C97-4ABD-9161-CB7DEF624B7F}">
      <dsp:nvSpPr>
        <dsp:cNvPr id="0" name=""/>
        <dsp:cNvSpPr/>
      </dsp:nvSpPr>
      <dsp:spPr>
        <a:xfrm>
          <a:off x="1326746" y="0"/>
          <a:ext cx="6021288" cy="602128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CCDD3-8864-4CD0-86B9-BE64D4D40A15}">
      <dsp:nvSpPr>
        <dsp:cNvPr id="0" name=""/>
        <dsp:cNvSpPr/>
      </dsp:nvSpPr>
      <dsp:spPr>
        <a:xfrm>
          <a:off x="72006" y="250112"/>
          <a:ext cx="3778719" cy="25582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>
              <a:solidFill>
                <a:schemeClr val="tx1"/>
              </a:solidFill>
            </a:rPr>
            <a:t>“Never stop learning, because life never stops teaching”.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72006" y="250112"/>
        <a:ext cx="3778719" cy="2558204"/>
      </dsp:txXfrm>
    </dsp:sp>
    <dsp:sp modelId="{59AC64DA-C3AE-48D4-8C18-4E7FD47B214F}">
      <dsp:nvSpPr>
        <dsp:cNvPr id="0" name=""/>
        <dsp:cNvSpPr/>
      </dsp:nvSpPr>
      <dsp:spPr>
        <a:xfrm>
          <a:off x="4704544" y="293718"/>
          <a:ext cx="3778719" cy="2555386"/>
        </a:xfrm>
        <a:prstGeom prst="roundRect">
          <a:avLst/>
        </a:prstGeom>
        <a:solidFill>
          <a:schemeClr val="accent3">
            <a:hueOff val="-1860324"/>
            <a:satOff val="-10190"/>
            <a:lumOff val="31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>
              <a:solidFill>
                <a:schemeClr val="tx1"/>
              </a:solidFill>
            </a:rPr>
            <a:t>“There are lots of keys to each child and success depends on how you turn this or that key.”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704544" y="293718"/>
        <a:ext cx="3778719" cy="2555386"/>
      </dsp:txXfrm>
    </dsp:sp>
    <dsp:sp modelId="{73012AED-F9B3-420C-A726-92397188A91F}">
      <dsp:nvSpPr>
        <dsp:cNvPr id="0" name=""/>
        <dsp:cNvSpPr/>
      </dsp:nvSpPr>
      <dsp:spPr>
        <a:xfrm>
          <a:off x="3508" y="3168353"/>
          <a:ext cx="3784644" cy="2680532"/>
        </a:xfrm>
        <a:prstGeom prst="roundRect">
          <a:avLst/>
        </a:prstGeom>
        <a:solidFill>
          <a:schemeClr val="accent3">
            <a:hueOff val="-3720649"/>
            <a:satOff val="-20381"/>
            <a:lumOff val="62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“The mediocre teacher tells. The good teacher explains. The superior teacher demonstrates. The great teacher inspires.”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508" y="3168353"/>
        <a:ext cx="3784644" cy="2680532"/>
      </dsp:txXfrm>
    </dsp:sp>
    <dsp:sp modelId="{0AAFA8C8-4302-48B5-878B-646A3CE7ED83}">
      <dsp:nvSpPr>
        <dsp:cNvPr id="0" name=""/>
        <dsp:cNvSpPr/>
      </dsp:nvSpPr>
      <dsp:spPr>
        <a:xfrm>
          <a:off x="4659685" y="3109730"/>
          <a:ext cx="3861018" cy="2650908"/>
        </a:xfrm>
        <a:prstGeom prst="roundRect">
          <a:avLst/>
        </a:prstGeom>
        <a:solidFill>
          <a:schemeClr val="accent3">
            <a:hueOff val="-5580973"/>
            <a:satOff val="-30571"/>
            <a:lumOff val="9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>
              <a:solidFill>
                <a:schemeClr val="tx1"/>
              </a:solidFill>
            </a:rPr>
            <a:t>“The art of teaching is the art of assisting discovery.”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659685" y="3109730"/>
        <a:ext cx="3861018" cy="2650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0.10257</cdr:x>
      <cdr:y>0.78749</cdr:y>
    </cdr:from>
    <cdr:to>
      <cdr:x>0.31907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5400634"/>
          <a:ext cx="2127927" cy="1457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2000" dirty="0"/>
        </a:p>
      </cdr:txBody>
    </cdr:sp>
  </cdr:relSizeAnchor>
  <cdr:relSizeAnchor xmlns:cdr="http://schemas.openxmlformats.org/drawingml/2006/chartDrawing">
    <cdr:from>
      <cdr:x>0.1392</cdr:x>
      <cdr:y>0.794</cdr:y>
    </cdr:from>
    <cdr:to>
      <cdr:x>0.30771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2" y="5445224"/>
          <a:ext cx="1656184" cy="1412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/>
            <a:t>First, they notice a new word with help;</a:t>
          </a:r>
          <a:endParaRPr lang="uk-UA" sz="2000" b="1" dirty="0"/>
        </a:p>
      </cdr:txBody>
    </cdr:sp>
  </cdr:relSizeAnchor>
  <cdr:relSizeAnchor xmlns:cdr="http://schemas.openxmlformats.org/drawingml/2006/chartDrawing">
    <cdr:from>
      <cdr:x>0.32236</cdr:x>
      <cdr:y>0.563</cdr:y>
    </cdr:from>
    <cdr:to>
      <cdr:x>0.49819</cdr:x>
      <cdr:y>0.773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168352" y="3861048"/>
          <a:ext cx="1728192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/>
            <a:t>Next, they recognize the word with help</a:t>
          </a:r>
          <a:endParaRPr lang="uk-UA" sz="2000" b="1" dirty="0"/>
        </a:p>
      </cdr:txBody>
    </cdr:sp>
  </cdr:relSizeAnchor>
  <cdr:relSizeAnchor xmlns:cdr="http://schemas.openxmlformats.org/drawingml/2006/chartDrawing">
    <cdr:from>
      <cdr:x>0.50552</cdr:x>
      <cdr:y>0.353</cdr:y>
    </cdr:from>
    <cdr:to>
      <cdr:x>0.67403</cdr:x>
      <cdr:y>0.55901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968552" y="2420888"/>
          <a:ext cx="1656184" cy="1412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pPr algn="ctr"/>
          <a:r>
            <a:rPr lang="en-US" sz="2000" b="1" dirty="0" smtClean="0"/>
            <a:t>Then later they do it on their own;</a:t>
          </a:r>
          <a:endParaRPr lang="uk-UA" sz="2000" b="1" dirty="0"/>
        </a:p>
      </cdr:txBody>
    </cdr:sp>
  </cdr:relSizeAnchor>
  <cdr:relSizeAnchor xmlns:cdr="http://schemas.openxmlformats.org/drawingml/2006/chartDrawing">
    <cdr:from>
      <cdr:x>0.68868</cdr:x>
      <cdr:y>0.11151</cdr:y>
    </cdr:from>
    <cdr:to>
      <cdr:x>0.85719</cdr:x>
      <cdr:y>0.458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768752" y="764704"/>
          <a:ext cx="1656184" cy="2376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pPr algn="ctr"/>
          <a:r>
            <a:rPr lang="en-US" sz="2000" b="1" dirty="0" smtClean="0"/>
            <a:t>And lastly, they are able both to recognize and produce the word</a:t>
          </a:r>
          <a:endParaRPr lang="uk-UA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7FC42-C274-4FB5-A518-DC39BC984701}" type="datetimeFigureOut">
              <a:rPr lang="uk-UA" smtClean="0"/>
              <a:pPr/>
              <a:t>17.12.2015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77386-29C8-4EC6-A668-D775891D3B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020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77386-29C8-4EC6-A668-D775891D3BEF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77386-29C8-4EC6-A668-D775891D3BEF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E7A-53AC-477A-B6D5-19F8E78FD8DC}" type="datetimeFigureOut">
              <a:rPr lang="uk-UA" smtClean="0"/>
              <a:pPr/>
              <a:t>17.12.2015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F1D-4BE6-416D-B9D6-BB6DE08BEF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E7A-53AC-477A-B6D5-19F8E78FD8DC}" type="datetimeFigureOut">
              <a:rPr lang="uk-UA" smtClean="0"/>
              <a:pPr/>
              <a:t>17.12.2015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F1D-4BE6-416D-B9D6-BB6DE08BEF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E7A-53AC-477A-B6D5-19F8E78FD8DC}" type="datetimeFigureOut">
              <a:rPr lang="uk-UA" smtClean="0"/>
              <a:pPr/>
              <a:t>17.12.2015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F1D-4BE6-416D-B9D6-BB6DE08BEF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E7A-53AC-477A-B6D5-19F8E78FD8DC}" type="datetimeFigureOut">
              <a:rPr lang="uk-UA" smtClean="0"/>
              <a:pPr/>
              <a:t>17.12.2015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F1D-4BE6-416D-B9D6-BB6DE08BEF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E7A-53AC-477A-B6D5-19F8E78FD8DC}" type="datetimeFigureOut">
              <a:rPr lang="uk-UA" smtClean="0"/>
              <a:pPr/>
              <a:t>17.12.2015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F1D-4BE6-416D-B9D6-BB6DE08BEF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E7A-53AC-477A-B6D5-19F8E78FD8DC}" type="datetimeFigureOut">
              <a:rPr lang="uk-UA" smtClean="0"/>
              <a:pPr/>
              <a:t>17.12.2015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F1D-4BE6-416D-B9D6-BB6DE08BEF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E7A-53AC-477A-B6D5-19F8E78FD8DC}" type="datetimeFigureOut">
              <a:rPr lang="uk-UA" smtClean="0"/>
              <a:pPr/>
              <a:t>17.12.2015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F1D-4BE6-416D-B9D6-BB6DE08BEF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E7A-53AC-477A-B6D5-19F8E78FD8DC}" type="datetimeFigureOut">
              <a:rPr lang="uk-UA" smtClean="0"/>
              <a:pPr/>
              <a:t>17.12.2015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F1D-4BE6-416D-B9D6-BB6DE08BEF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E7A-53AC-477A-B6D5-19F8E78FD8DC}" type="datetimeFigureOut">
              <a:rPr lang="uk-UA" smtClean="0"/>
              <a:pPr/>
              <a:t>17.12.2015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F1D-4BE6-416D-B9D6-BB6DE08BEF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E7A-53AC-477A-B6D5-19F8E78FD8DC}" type="datetimeFigureOut">
              <a:rPr lang="uk-UA" smtClean="0"/>
              <a:pPr/>
              <a:t>17.12.2015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8F1D-4BE6-416D-B9D6-BB6DE08BEF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AE7A-53AC-477A-B6D5-19F8E78FD8DC}" type="datetimeFigureOut">
              <a:rPr lang="uk-UA" smtClean="0"/>
              <a:pPr/>
              <a:t>17.12.2015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0F8F1D-4BE6-416D-B9D6-BB6DE08BEF2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46AE7A-53AC-477A-B6D5-19F8E78FD8DC}" type="datetimeFigureOut">
              <a:rPr lang="uk-UA" smtClean="0"/>
              <a:pPr/>
              <a:t>17.12.2015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F8F1D-4BE6-416D-B9D6-BB6DE08BEF29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Temp\Rar$DIa0.502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80528" y="4437112"/>
            <a:ext cx="9144000" cy="242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0"/>
            <a:ext cx="9144000" cy="64533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Name: </a:t>
            </a:r>
            <a:r>
              <a:rPr lang="en-US" sz="2800" b="1" u="sng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Oksana</a:t>
            </a:r>
            <a:endParaRPr lang="en-US" sz="2800" b="1" u="sng" dirty="0" smtClean="0">
              <a:solidFill>
                <a:srgbClr val="002060"/>
              </a:solidFill>
              <a:latin typeface="Consolas" pitchFamily="49" charset="0"/>
              <a:cs typeface="Consolas" pitchFamily="49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Surname: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Babin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Place of job: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School-Gymnasia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Profession: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Teacher of English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800" b="1" baseline="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Credo: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“A teacher affects eternity; She can never tell where her influence stops”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                           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Henry Brooks Adams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Theme of my research: 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“Ways of enriching and extending vocabulary in the 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process of 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teaching English”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836712"/>
          <a:ext cx="8712968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39000" cy="86409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Kristen ITC" pitchFamily="66" charset="0"/>
              </a:rPr>
              <a:t>QUOTATIONS</a:t>
            </a:r>
            <a:endParaRPr lang="uk-UA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encrypted-tbn2.gstatic.com/images?q=tbn:ANd9GcRIpVvsOS0qA9KX33491l69gXlP_Q6_yVoRcaDpedxNpMSr3BM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7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3888432" cy="187220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Jokes for the classroom</a:t>
            </a:r>
            <a:endParaRPr lang="uk-UA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school-box.ru/images/stories/shablony_prezentazi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971600" y="188640"/>
            <a:ext cx="4464496" cy="2924944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“I was born in California”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“Which part?”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“All of me”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 rot="10800000">
            <a:off x="5580112" y="980728"/>
            <a:ext cx="3419872" cy="4320480"/>
          </a:xfrm>
          <a:prstGeom prst="verticalScroll">
            <a:avLst>
              <a:gd name="adj" fmla="val 100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1340768"/>
            <a:ext cx="2592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A: </a:t>
            </a:r>
            <a:r>
              <a:rPr lang="en-US" sz="2800" dirty="0" smtClean="0"/>
              <a:t>Look at your face! I know what you had for breakfast.</a:t>
            </a:r>
          </a:p>
          <a:p>
            <a:pPr>
              <a:buNone/>
            </a:pPr>
            <a:r>
              <a:rPr lang="en-US" sz="2800" b="1" dirty="0" smtClean="0"/>
              <a:t>B: </a:t>
            </a:r>
            <a:r>
              <a:rPr lang="en-US" sz="2800" dirty="0" smtClean="0"/>
              <a:t>What was it?</a:t>
            </a:r>
          </a:p>
          <a:p>
            <a:pPr>
              <a:buNone/>
            </a:pPr>
            <a:r>
              <a:rPr lang="en-US" sz="2800" b="1" dirty="0" smtClean="0"/>
              <a:t>A: </a:t>
            </a:r>
            <a:r>
              <a:rPr lang="en-US" sz="2800" dirty="0" smtClean="0"/>
              <a:t>Eggs.</a:t>
            </a:r>
          </a:p>
          <a:p>
            <a:pPr>
              <a:buNone/>
            </a:pPr>
            <a:r>
              <a:rPr lang="en-US" sz="2800" b="1" dirty="0" smtClean="0"/>
              <a:t>B: </a:t>
            </a:r>
            <a:r>
              <a:rPr lang="en-US" sz="2800" dirty="0" smtClean="0"/>
              <a:t>No, that was yesterday.</a:t>
            </a:r>
          </a:p>
        </p:txBody>
      </p:sp>
      <p:pic>
        <p:nvPicPr>
          <p:cNvPr id="45058" name="Picture 2" descr="https://encrypted-tbn0.gstatic.com/images?q=tbn:ANd9GcSDKL6hADkCytDn8mF9j7Qwh-Y_XkjMZ81rB_jTta_B54sdy-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4824959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chool-box.ru/images/stories/shablony_prezentazi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8" name="Блок-схема: перфолента 7"/>
          <p:cNvSpPr/>
          <p:nvPr/>
        </p:nvSpPr>
        <p:spPr>
          <a:xfrm>
            <a:off x="251520" y="260648"/>
            <a:ext cx="5688632" cy="288032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The teacher to a student: </a:t>
            </a:r>
            <a:r>
              <a:rPr lang="en-US" sz="2000" i="1" dirty="0" smtClean="0">
                <a:solidFill>
                  <a:schemeClr val="tx1"/>
                </a:solidFill>
              </a:rPr>
              <a:t>Conjugate the verb “to walk” </a:t>
            </a:r>
            <a:r>
              <a:rPr lang="en-US" sz="2000" i="1" dirty="0" smtClean="0">
                <a:solidFill>
                  <a:schemeClr val="tx1"/>
                </a:solidFill>
              </a:rPr>
              <a:t>in present simple.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The student: </a:t>
            </a:r>
            <a:r>
              <a:rPr lang="en-US" sz="2000" i="1" dirty="0" smtClean="0">
                <a:solidFill>
                  <a:schemeClr val="tx1"/>
                </a:solidFill>
              </a:rPr>
              <a:t>I walk. You walk…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The teacher interrupts him: </a:t>
            </a:r>
            <a:r>
              <a:rPr lang="en-US" sz="2000" i="1" dirty="0" smtClean="0">
                <a:solidFill>
                  <a:schemeClr val="tx1"/>
                </a:solidFill>
              </a:rPr>
              <a:t>Quicker please.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The student: </a:t>
            </a:r>
            <a:r>
              <a:rPr lang="en-US" sz="2000" i="1" dirty="0" smtClean="0">
                <a:solidFill>
                  <a:schemeClr val="tx1"/>
                </a:solidFill>
              </a:rPr>
              <a:t>I run. You run…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95936" y="3068960"/>
            <a:ext cx="4176464" cy="3501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sz="2400" b="1" dirty="0" smtClean="0"/>
              <a:t>A: </a:t>
            </a:r>
            <a:r>
              <a:rPr lang="en-US" sz="2400" dirty="0" smtClean="0"/>
              <a:t>Why are all those people running?</a:t>
            </a:r>
          </a:p>
          <a:p>
            <a:pPr>
              <a:buNone/>
            </a:pPr>
            <a:r>
              <a:rPr lang="en-US" sz="2400" b="1" dirty="0" smtClean="0"/>
              <a:t>B: </a:t>
            </a:r>
            <a:r>
              <a:rPr lang="en-US" sz="2400" dirty="0" smtClean="0"/>
              <a:t>They are running a race to get a cup.</a:t>
            </a:r>
          </a:p>
          <a:p>
            <a:pPr>
              <a:buNone/>
            </a:pPr>
            <a:r>
              <a:rPr lang="en-US" sz="2400" b="1" dirty="0" smtClean="0"/>
              <a:t>A: </a:t>
            </a:r>
            <a:r>
              <a:rPr lang="en-US" sz="2400" dirty="0" smtClean="0"/>
              <a:t>Who will get the cup?</a:t>
            </a:r>
          </a:p>
          <a:p>
            <a:pPr>
              <a:buNone/>
            </a:pPr>
            <a:r>
              <a:rPr lang="en-US" sz="2400" b="1" dirty="0" smtClean="0"/>
              <a:t>B: </a:t>
            </a:r>
            <a:r>
              <a:rPr lang="en-US" sz="2400" dirty="0" smtClean="0"/>
              <a:t>The person who wins.</a:t>
            </a:r>
          </a:p>
          <a:p>
            <a:pPr>
              <a:buNone/>
            </a:pPr>
            <a:r>
              <a:rPr lang="en-US" sz="2400" b="1" dirty="0" smtClean="0"/>
              <a:t>A: </a:t>
            </a:r>
            <a:r>
              <a:rPr lang="en-US" sz="2400" dirty="0" smtClean="0"/>
              <a:t>Then why are all the others running?</a:t>
            </a:r>
          </a:p>
          <a:p>
            <a:pPr algn="ctr"/>
            <a:endParaRPr lang="ru-RU" dirty="0"/>
          </a:p>
        </p:txBody>
      </p:sp>
      <p:pic>
        <p:nvPicPr>
          <p:cNvPr id="13314" name="Picture 2" descr="http://static9.depositphotos.com/1007989/1157/i/950/depositphotos_11570432-Clapping-Smi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3180498" cy="25779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86800" cy="18128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Pupils of school-gymnasia who were the finalists of future leaders exchange</a:t>
            </a:r>
            <a:r>
              <a:rPr lang="en-US" b="1" dirty="0" smtClean="0">
                <a:solidFill>
                  <a:srgbClr val="FF0000"/>
                </a:solidFill>
              </a:rPr>
              <a:t>(FLEX)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564904"/>
            <a:ext cx="8964488" cy="38164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err="1" smtClean="0"/>
              <a:t>Kateryna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Polishchuk</a:t>
            </a:r>
            <a:r>
              <a:rPr lang="en-US" sz="3600" b="1" dirty="0" smtClean="0"/>
              <a:t> – 2007-2008</a:t>
            </a:r>
          </a:p>
          <a:p>
            <a:pPr algn="ctr">
              <a:buNone/>
            </a:pPr>
            <a:r>
              <a:rPr lang="en-US" sz="3600" b="1" dirty="0" err="1" smtClean="0"/>
              <a:t>Victoriia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Dilna</a:t>
            </a:r>
            <a:r>
              <a:rPr lang="en-US" sz="3600" b="1" dirty="0" smtClean="0"/>
              <a:t> – 2008-2009</a:t>
            </a:r>
          </a:p>
          <a:p>
            <a:pPr algn="ctr">
              <a:buNone/>
            </a:pPr>
            <a:r>
              <a:rPr lang="en-US" sz="3600" b="1" dirty="0" err="1" smtClean="0"/>
              <a:t>Yulia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Nikolaichuk</a:t>
            </a:r>
            <a:r>
              <a:rPr lang="en-US" sz="3600" b="1" dirty="0" smtClean="0"/>
              <a:t> – 2008-2009</a:t>
            </a:r>
          </a:p>
          <a:p>
            <a:pPr algn="ctr">
              <a:buNone/>
            </a:pPr>
            <a:r>
              <a:rPr lang="en-US" sz="3600" b="1" dirty="0" err="1" smtClean="0"/>
              <a:t>Yuriy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Bondarchuk</a:t>
            </a:r>
            <a:r>
              <a:rPr lang="en-US" sz="3600" b="1" dirty="0" smtClean="0"/>
              <a:t> – 2014-2015</a:t>
            </a:r>
          </a:p>
          <a:p>
            <a:pPr algn="ctr">
              <a:buNone/>
            </a:pPr>
            <a:r>
              <a:rPr lang="en-US" sz="3600" b="1" dirty="0" smtClean="0"/>
              <a:t>Victoria </a:t>
            </a:r>
            <a:r>
              <a:rPr lang="en-US" sz="3600" b="1" dirty="0" err="1" smtClean="0"/>
              <a:t>Vaydych</a:t>
            </a:r>
            <a:r>
              <a:rPr lang="en-US" sz="3600" b="1" dirty="0" smtClean="0"/>
              <a:t> – 2015-2016</a:t>
            </a:r>
            <a:endParaRPr lang="uk-UA" sz="3600" b="1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мелот\Desktop\конкурс\photoes\IMG_1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01879" y="586952"/>
            <a:ext cx="3384377" cy="2587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Камелот\Desktop\конкурс\photoes\IMG_1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68527" y="608687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Камелот\Desktop\конкурс\photoes\IMG_1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4317331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Камелот\Desktop\конкурс\photoes\IMG_11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43808" y="476672"/>
            <a:ext cx="3672408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Project </a:t>
            </a:r>
            <a:b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works done by pupils of different </a:t>
            </a:r>
            <a:b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ages</a:t>
            </a:r>
            <a:endParaRPr lang="uk-UA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мелот\Desktop\конкурс\photoes\IMG_1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3107837" cy="2330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Камелот\Desktop\конкурс\photoes\IMG_1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16835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Камелот\Desktop\конкурс\photoes\IMG_1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356992"/>
            <a:ext cx="3096344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Камелот\Desktop\конкурс\photoes\IMG_1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56992"/>
            <a:ext cx="3168352" cy="2286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  Kids like learning English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5733256"/>
            <a:ext cx="9144000" cy="7224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Learning a language has a beginning but no end.</a:t>
            </a:r>
            <a:endParaRPr lang="uk-UA" sz="3600" b="1" i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мелот\Desktop\конкурс\photoes\IMG_1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3402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Камелот\Desktop\конкурс\photoes\IMG_1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37012"/>
            <a:ext cx="4427984" cy="332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764704"/>
            <a:ext cx="3960440" cy="2592288"/>
          </a:xfrm>
        </p:spPr>
        <p:txBody>
          <a:bodyPr/>
          <a:lstStyle/>
          <a:p>
            <a:pPr algn="ctr"/>
            <a:r>
              <a:rPr lang="en-US" b="1" i="1" dirty="0" smtClean="0">
                <a:latin typeface="Baskerville Old Face" pitchFamily="18" charset="0"/>
              </a:rPr>
              <a:t>Fruitful work in the resource centre</a:t>
            </a:r>
            <a:endParaRPr lang="uk-UA" b="1" i="1" dirty="0"/>
          </a:p>
        </p:txBody>
      </p:sp>
      <p:pic>
        <p:nvPicPr>
          <p:cNvPr id="1026" name="Picture 2" descr="C:\Users\Камелот\Desktop\IMG_308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4644008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THE BEST WAY TO EDUCATE PUPILS IS TO MAKE THEM HAPPY</a:t>
            </a:r>
            <a:endParaRPr lang="uk-UA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4100" name="Picture 4" descr="C:\Users\Камелот\Desktop\конкурс\photoes\IMG_1193.JPG"/>
          <p:cNvPicPr>
            <a:picLocks noChangeAspect="1" noChangeArrowheads="1"/>
          </p:cNvPicPr>
          <p:nvPr/>
        </p:nvPicPr>
        <p:blipFill>
          <a:blip r:embed="rId3" cstate="print"/>
          <a:srcRect t="15041" b="18351"/>
          <a:stretch>
            <a:fillRect/>
          </a:stretch>
        </p:blipFill>
        <p:spPr bwMode="auto">
          <a:xfrm>
            <a:off x="179512" y="1556792"/>
            <a:ext cx="251346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Камелот\Desktop\конкурс\photoes\IMG_1188.JPG"/>
          <p:cNvPicPr>
            <a:picLocks noChangeAspect="1" noChangeArrowheads="1"/>
          </p:cNvPicPr>
          <p:nvPr/>
        </p:nvPicPr>
        <p:blipFill>
          <a:blip r:embed="rId4" cstate="print"/>
          <a:srcRect t="23100" b="11801"/>
          <a:stretch>
            <a:fillRect/>
          </a:stretch>
        </p:blipFill>
        <p:spPr bwMode="auto">
          <a:xfrm>
            <a:off x="6300192" y="1556792"/>
            <a:ext cx="257175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Камелот\Desktop\конкурс\photoes\IMG_1191.JPG"/>
          <p:cNvPicPr>
            <a:picLocks noChangeAspect="1" noChangeArrowheads="1"/>
          </p:cNvPicPr>
          <p:nvPr/>
        </p:nvPicPr>
        <p:blipFill>
          <a:blip r:embed="rId5" cstate="print"/>
          <a:srcRect t="12600" b="30701"/>
          <a:stretch>
            <a:fillRect/>
          </a:stretch>
        </p:blipFill>
        <p:spPr bwMode="auto">
          <a:xfrm>
            <a:off x="3347864" y="1556792"/>
            <a:ext cx="2322257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C:\Users\Камелот\Desktop\конкурс\photoes\IMG_11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933056"/>
            <a:ext cx="4032448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C:\Users\Камелот\Desktop\конкурс\photoes\IMG_11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933056"/>
            <a:ext cx="4283968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Why is this theme relevant?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535" y="1268760"/>
            <a:ext cx="3168352" cy="14997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Without grammar very little can be conveyed, without vocabulary nothing can be conveyed.  </a:t>
            </a:r>
          </a:p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68144" y="1124744"/>
            <a:ext cx="3168352" cy="35432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If you spend most of your time studying grammar, your English will not improve very much. You will see most improvements if you </a:t>
            </a:r>
            <a:r>
              <a:rPr lang="en-US" sz="2000" dirty="0" smtClean="0">
                <a:solidFill>
                  <a:schemeClr val="tx1"/>
                </a:solidFill>
              </a:rPr>
              <a:t>learn </a:t>
            </a:r>
            <a:r>
              <a:rPr lang="en-US" sz="2000" dirty="0">
                <a:solidFill>
                  <a:schemeClr val="tx1"/>
                </a:solidFill>
              </a:rPr>
              <a:t>more words and expressions. You can say very little with grammar, but you can say almost everything with words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2913291"/>
            <a:ext cx="4464496" cy="13545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 further major difference between first and second language vocabulary learning is in the potential size of the lexicon in each case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56" y="4739742"/>
            <a:ext cx="729055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dirty="0"/>
              <a:t>An </a:t>
            </a:r>
            <a:r>
              <a:rPr lang="en-US" dirty="0" smtClean="0"/>
              <a:t>educated native </a:t>
            </a:r>
            <a:r>
              <a:rPr lang="en-US" dirty="0"/>
              <a:t>speaker will probably have a vocabulary of around 20000 words.</a:t>
            </a:r>
          </a:p>
          <a:p>
            <a:pPr marL="514350" indent="-514350">
              <a:buAutoNum type="arabicPeriod"/>
            </a:pPr>
            <a:r>
              <a:rPr lang="en-US" dirty="0"/>
              <a:t>Most adult second language learner will be lucky to have acquired 5000 words families even after several years of study. </a:t>
            </a:r>
          </a:p>
          <a:p>
            <a:pPr marL="514350" indent="-514350">
              <a:buAutoNum type="arabicPeriod"/>
            </a:pPr>
            <a:r>
              <a:rPr lang="en-US" dirty="0"/>
              <a:t>Minimum level of second language learner is 2000 words.</a:t>
            </a:r>
          </a:p>
          <a:p>
            <a:pPr marL="514350" indent="-514350">
              <a:buAutoNum type="arabicPeriod"/>
            </a:pPr>
            <a:r>
              <a:rPr lang="en-US" dirty="0"/>
              <a:t>Most researchers nowadays recommend a basic vocabulary of  at least 3000 word families. </a:t>
            </a:r>
            <a:endParaRPr lang="uk-UA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347864" y="1268760"/>
            <a:ext cx="1008112" cy="7498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355976" y="1268760"/>
            <a:ext cx="0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355976" y="1268760"/>
            <a:ext cx="1296144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347864" y="4293096"/>
            <a:ext cx="0" cy="3749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007792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prezentacii-edu.ru/wp-content/uploads/2015/01/Screenshot_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71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8640960" cy="2952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ea typeface="+mj-ea"/>
                <a:cs typeface="+mj-cs"/>
              </a:rPr>
              <a:t>To effectively acquire </a:t>
            </a:r>
          </a:p>
          <a:p>
            <a:r>
              <a:rPr lang="en-US" sz="36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ea typeface="+mj-ea"/>
                <a:cs typeface="+mj-cs"/>
              </a:rPr>
              <a:t>new vocabulary, </a:t>
            </a:r>
          </a:p>
          <a:p>
            <a:r>
              <a:rPr lang="en-US" sz="36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ea typeface="+mj-ea"/>
                <a:cs typeface="+mj-cs"/>
              </a:rPr>
              <a:t>students must go </a:t>
            </a:r>
          </a:p>
          <a:p>
            <a:r>
              <a:rPr lang="en-US" sz="36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ea typeface="+mj-ea"/>
                <a:cs typeface="+mj-cs"/>
              </a:rPr>
              <a:t>through four</a:t>
            </a:r>
          </a:p>
          <a:p>
            <a:r>
              <a:rPr lang="en-US" sz="36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ea typeface="+mj-ea"/>
                <a:cs typeface="+mj-cs"/>
              </a:rPr>
              <a:t>essential stages: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8924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Stage 1: Noticing and understanding new words</a:t>
            </a:r>
            <a:endParaRPr lang="uk-UA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844824"/>
          <a:ext cx="8363272" cy="4407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748464" cy="128701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Stage 2: Recognizing new words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Bingo (Make bingo cards with illustrations, and call out each word)</a:t>
            </a:r>
          </a:p>
          <a:p>
            <a:pPr algn="ctr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Matching (Students may be required to match opposites, synonyms, or a word with its definition, as well as a picture to a word)</a:t>
            </a:r>
          </a:p>
          <a:p>
            <a:pPr algn="ctr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Fill in the blanks (with options) (Hand out a piece of written text with blank spaces that must be filled in from a list of words)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Stage 3: Producing vocabulary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744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</a:rPr>
              <a:t>Descriptions (Students may describe a picture from the newspaper putting new vocabulary to good use)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</a:rPr>
              <a:t>Filling in the blanks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</a:rPr>
              <a:t>Mind maps or brainstorming (Tell students they need to think of words they can use to describe </a:t>
            </a:r>
            <a:r>
              <a:rPr lang="en-US" b="1" dirty="0" err="1" smtClean="0">
                <a:solidFill>
                  <a:srgbClr val="002060"/>
                </a:solidFill>
              </a:rPr>
              <a:t>smth</a:t>
            </a:r>
            <a:r>
              <a:rPr lang="en-US" b="1" dirty="0" smtClean="0">
                <a:solidFill>
                  <a:srgbClr val="002060"/>
                </a:solidFill>
              </a:rPr>
              <a:t> , for example, the weather. Write “weather” in the center of a board or whiteboard and circle it)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</a:rPr>
              <a:t>Guess what I’m thinking (Students take turns describing something, and guessing what it is)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7F8FA4-1841-4602-8BB7-48C7E279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17F8FA4-1841-4602-8BB7-48C7E2798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B714B-36DC-4519-9DA0-5856350CD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934B714B-36DC-4519-9DA0-5856350CD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B0BB2C-6DAD-4BA7-8CEA-5A82A9679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19B0BB2C-6DAD-4BA7-8CEA-5A82A9679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A78F08-14DE-4B4B-8A31-B90B1C7C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18A78F08-14DE-4B4B-8A31-B90B1C7C9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AA2DAA-A908-4D1F-BB4B-DC4A4CF1E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6FAA2DAA-A908-4D1F-BB4B-DC4A4CF1E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822B4B-7B0C-4FBA-8843-B9C2143CA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BB822B4B-7B0C-4FBA-8843-B9C2143CA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5BBFE2-3230-4781-8CBB-96B177416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915BBFE2-3230-4781-8CBB-96B177416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5FDAD4-4FAA-4C0D-AA7B-4052B4F36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2A5FDAD4-4FAA-4C0D-AA7B-4052B4F36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8DBB90-A87C-4B24-BA66-0774CF13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1D8DBB90-A87C-4B24-BA66-0774CF13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D2A0C-B009-46E6-AF12-617CA3AB8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AC7D2A0C-B009-46E6-AF12-617CA3AB8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5F280B-1602-48D3-9368-366A5FBD3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CE5F280B-1602-48D3-9368-366A5FBD3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188640"/>
          <a:ext cx="8712968" cy="643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pedsovet.su/_ld/391/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18" name="Схема 17"/>
          <p:cNvGraphicFramePr/>
          <p:nvPr/>
        </p:nvGraphicFramePr>
        <p:xfrm>
          <a:off x="179512" y="260648"/>
          <a:ext cx="8964488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067944" y="2506542"/>
            <a:ext cx="823159" cy="54877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/>
          <p:cNvSpPr/>
          <p:nvPr/>
        </p:nvSpPr>
        <p:spPr>
          <a:xfrm rot="10800000" flipV="1">
            <a:off x="5148064" y="5157192"/>
            <a:ext cx="2376264" cy="7920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kern="1200" dirty="0" smtClean="0"/>
              <a:t>Enthusiastic</a:t>
            </a:r>
            <a:endParaRPr lang="ru-RU" sz="2800" b="1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300" b="1" kern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3212976"/>
            <a:ext cx="2411760" cy="8640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kern="1200" dirty="0" smtClean="0"/>
              <a:t>Cheerful</a:t>
            </a:r>
            <a:endParaRPr lang="ru-RU" sz="2800" b="1" kern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00192" y="4293096"/>
            <a:ext cx="2448272" cy="7200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ctr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kern="1200" dirty="0" smtClean="0"/>
              <a:t>Hard-working</a:t>
            </a:r>
            <a:endParaRPr lang="ru-RU" sz="2800" b="1" kern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07904" y="5877272"/>
            <a:ext cx="2232248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ctr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kern="1200" dirty="0" smtClean="0"/>
              <a:t>Responsible</a:t>
            </a:r>
            <a:endParaRPr lang="ru-RU" sz="2800" b="1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300" kern="1200" dirty="0"/>
          </a:p>
        </p:txBody>
      </p:sp>
      <p:pic>
        <p:nvPicPr>
          <p:cNvPr id="16386" name="Picture 2" descr="http://www.playcast.ru/uploads/2013/09/05/6017183.png"/>
          <p:cNvPicPr>
            <a:picLocks noChangeAspect="1" noChangeArrowheads="1"/>
          </p:cNvPicPr>
          <p:nvPr/>
        </p:nvPicPr>
        <p:blipFill>
          <a:blip r:embed="rId8" cstate="print"/>
          <a:srcRect r="43600"/>
          <a:stretch>
            <a:fillRect/>
          </a:stretch>
        </p:blipFill>
        <p:spPr bwMode="auto">
          <a:xfrm>
            <a:off x="827584" y="980728"/>
            <a:ext cx="2448272" cy="3138797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6804248" y="2132856"/>
            <a:ext cx="2160240" cy="4320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kern="1200" dirty="0" smtClean="0"/>
              <a:t>Able</a:t>
            </a:r>
            <a:endParaRPr lang="ru-RU" sz="2800" b="1" kern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868144" y="1196752"/>
            <a:ext cx="2160240" cy="4320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kern="1200" dirty="0" smtClean="0"/>
              <a:t>Energetic</a:t>
            </a:r>
            <a:endParaRPr lang="ru-RU" sz="2800" b="1" kern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148064" y="620688"/>
            <a:ext cx="2160240" cy="4320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kern="1200" dirty="0" smtClean="0"/>
              <a:t>Terrific</a:t>
            </a:r>
            <a:endParaRPr lang="ru-RU" sz="2800" b="1" kern="1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2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422</TotalTime>
  <Words>845</Words>
  <Application>Microsoft Office PowerPoint</Application>
  <PresentationFormat>Экран (4:3)</PresentationFormat>
  <Paragraphs>106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Why is this theme relevant? </vt:lpstr>
      <vt:lpstr>Слайд 3</vt:lpstr>
      <vt:lpstr>  Stage 1: Noticing and understanding new words</vt:lpstr>
      <vt:lpstr>Stage 2: Recognizing new words</vt:lpstr>
      <vt:lpstr>Stage 3: Producing vocabulary</vt:lpstr>
      <vt:lpstr>Слайд 7</vt:lpstr>
      <vt:lpstr>Слайд 8</vt:lpstr>
      <vt:lpstr>Слайд 9</vt:lpstr>
      <vt:lpstr>QUOTATIONS</vt:lpstr>
      <vt:lpstr>Jokes for the classroom</vt:lpstr>
      <vt:lpstr>Слайд 12</vt:lpstr>
      <vt:lpstr>Слайд 13</vt:lpstr>
      <vt:lpstr>Pupils of school-gymnasia who were the finalists of future leaders exchange(FLEX)</vt:lpstr>
      <vt:lpstr>Project  works done by pupils of different  ages</vt:lpstr>
      <vt:lpstr>  Kids like learning English</vt:lpstr>
      <vt:lpstr>Fruitful work in the resource centre</vt:lpstr>
      <vt:lpstr>THE BEST WAY TO EDUCATE PUPILS IS TO MAKE THEM HAPPY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Name: Oksana  Surname: Babin Place of job: School-                         gymnasia Profession: teacher of                        English Credo: “A teacher affects eternity; she can never tell where her influence stop ” Henry Brooks Adams A theme of my investigation: “Ways of enriching an extending vocabulary in the process of teaching English”</dc:title>
  <dc:creator>Камелот</dc:creator>
  <cp:lastModifiedBy>Камелот</cp:lastModifiedBy>
  <cp:revision>54</cp:revision>
  <dcterms:created xsi:type="dcterms:W3CDTF">2015-11-16T10:21:11Z</dcterms:created>
  <dcterms:modified xsi:type="dcterms:W3CDTF">2015-12-17T17:59:45Z</dcterms:modified>
</cp:coreProperties>
</file>