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4" d="100"/>
          <a:sy n="34" d="100"/>
        </p:scale>
        <p:origin x="-52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77A2-E5B8-4E61-90C5-84BE88947A96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5636-0417-4D18-B101-41DE5BC1E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77A2-E5B8-4E61-90C5-84BE88947A96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5636-0417-4D18-B101-41DE5BC1E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77A2-E5B8-4E61-90C5-84BE88947A96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5636-0417-4D18-B101-41DE5BC1E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77A2-E5B8-4E61-90C5-84BE88947A96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5636-0417-4D18-B101-41DE5BC1E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77A2-E5B8-4E61-90C5-84BE88947A96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5636-0417-4D18-B101-41DE5BC1E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77A2-E5B8-4E61-90C5-84BE88947A96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5636-0417-4D18-B101-41DE5BC1E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77A2-E5B8-4E61-90C5-84BE88947A96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5636-0417-4D18-B101-41DE5BC1E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77A2-E5B8-4E61-90C5-84BE88947A96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5636-0417-4D18-B101-41DE5BC1E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77A2-E5B8-4E61-90C5-84BE88947A96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5636-0417-4D18-B101-41DE5BC1E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77A2-E5B8-4E61-90C5-84BE88947A96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5636-0417-4D18-B101-41DE5BC1E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877A2-E5B8-4E61-90C5-84BE88947A96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65636-0417-4D18-B101-41DE5BC1E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ru-RU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D877A2-E5B8-4E61-90C5-84BE88947A96}" type="datetimeFigureOut">
              <a:rPr lang="ru-RU" smtClean="0"/>
              <a:pPr/>
              <a:t>25.02.2016</a:t>
            </a:fld>
            <a:endParaRPr lang="ru-RU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65636-0417-4D18-B101-41DE5BC1E1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 dir="ru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285992"/>
            <a:ext cx="714380" cy="500066"/>
          </a:xfrm>
          <a:prstGeom prst="rect">
            <a:avLst/>
          </a:prstGeom>
          <a:noFill/>
        </p:spPr>
      </p:pic>
      <p:sp>
        <p:nvSpPr>
          <p:cNvPr id="7" name="Прямокутник 6"/>
          <p:cNvSpPr/>
          <p:nvPr/>
        </p:nvSpPr>
        <p:spPr>
          <a:xfrm>
            <a:off x="714348" y="1643050"/>
            <a:ext cx="747602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Нескінченна геометрична прогресія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32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      1)та її сума. Періодичні дроби</a:t>
            </a:r>
            <a:endParaRPr kumimoji="0" lang="uk-UA" sz="3200" b="0" i="0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кутник 8"/>
          <p:cNvSpPr/>
          <p:nvPr/>
        </p:nvSpPr>
        <p:spPr>
          <a:xfrm>
            <a:off x="714348" y="1142984"/>
            <a:ext cx="7786742" cy="4536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uk-UA" sz="28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Задача-проблема.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uk-UA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Вам потрібно дійти до дверей, відстань до яких дорівнює 3 м, але виконуючи такі умови: 1-й крок – 1 м, 2-й – ½ м, 3-й – ¼ м і т. д. , кожний наступний крок у два рази менший від попереднього. Чи вдасться</a:t>
            </a:r>
            <a:r>
              <a:rPr kumimoji="0" lang="uk-UA" sz="28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вам це зробити?</a:t>
            </a:r>
            <a:endParaRPr kumimoji="0" 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кутник 4"/>
          <p:cNvSpPr/>
          <p:nvPr/>
        </p:nvSpPr>
        <p:spPr>
          <a:xfrm>
            <a:off x="1285852" y="2000240"/>
            <a:ext cx="650085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Домашнє завдання.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Знайти в додаткових джерелах інформації задачі прикладного змісту на прогресії,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Повторити вивчені формули, виконати вправи 850, 854.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pull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Вишукан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92</Words>
  <Application>Microsoft Office PowerPoint</Application>
  <PresentationFormat>Экран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☺♪♫</dc:creator>
  <cp:lastModifiedBy>user</cp:lastModifiedBy>
  <cp:revision>3</cp:revision>
  <dcterms:created xsi:type="dcterms:W3CDTF">2016-02-14T18:13:55Z</dcterms:created>
  <dcterms:modified xsi:type="dcterms:W3CDTF">2016-02-25T11:51:28Z</dcterms:modified>
</cp:coreProperties>
</file>