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4" d="100"/>
          <a:sy n="34" d="100"/>
        </p:scale>
        <p:origin x="-522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8F661-EA2C-4283-B9A8-CE82BB5593B5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D2BB-5473-4002-9A25-65EE45C25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8F661-EA2C-4283-B9A8-CE82BB5593B5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D2BB-5473-4002-9A25-65EE45C25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8F661-EA2C-4283-B9A8-CE82BB5593B5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D2BB-5473-4002-9A25-65EE45C25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8F661-EA2C-4283-B9A8-CE82BB5593B5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D2BB-5473-4002-9A25-65EE45C25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8F661-EA2C-4283-B9A8-CE82BB5593B5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D2BB-5473-4002-9A25-65EE45C25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8F661-EA2C-4283-B9A8-CE82BB5593B5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D2BB-5473-4002-9A25-65EE45C25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8F661-EA2C-4283-B9A8-CE82BB5593B5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D2BB-5473-4002-9A25-65EE45C25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8F661-EA2C-4283-B9A8-CE82BB5593B5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D2BB-5473-4002-9A25-65EE45C25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8F661-EA2C-4283-B9A8-CE82BB5593B5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D2BB-5473-4002-9A25-65EE45C25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8F661-EA2C-4283-B9A8-CE82BB5593B5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D2BB-5473-4002-9A25-65EE45C25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8F661-EA2C-4283-B9A8-CE82BB5593B5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D2BB-5473-4002-9A25-65EE45C25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8F661-EA2C-4283-B9A8-CE82BB5593B5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FD2BB-5473-4002-9A25-65EE45C25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newsfla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1357291" y="428604"/>
            <a:ext cx="67151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>
                <a:solidFill>
                  <a:srgbClr val="FF0000"/>
                </a:solidFill>
                <a:latin typeface="Georgia" pitchFamily="18" charset="0"/>
              </a:rPr>
              <a:t>Зупинка «Перше знайомство» </a:t>
            </a:r>
            <a:endParaRPr lang="ru-RU" sz="2800" b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714348" y="1135199"/>
            <a:ext cx="7786742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Яку послідовність називають геометричною прогресією?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Яке число називають знаменником геометричної прогресії?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Задана геометрична прогресія: 3; 15; 75;… Знайдіть знаменник.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Зростаючою чи спадною є геометрична прогресія, у якої знаменник дорівнює 0,2?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Який вигляд має формула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–го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члена геометричної прогресії?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Знайдіть четвертий член геометричної прогресії, у якої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b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=5,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q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=2.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Сформулюйте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властивість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геометричної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прогресії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Знайти другий член геометричної прогресії: 9;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; 1; …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☺♪♫\Desktop\Красива країна_ Визначні місця України, які слід відвідати - 112.ua_files\16004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285860"/>
            <a:ext cx="4143404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4572000" y="555441"/>
            <a:ext cx="4357718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444444"/>
              </a:solidFill>
              <a:effectLst/>
              <a:latin typeface="Georg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Високогірне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льодовикове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озеро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Синевир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розташоване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території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Національного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природного парку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Синевир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".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Це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найбільше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красиве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озеро в Карпатах.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Розмір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озера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змінюється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залежності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кількості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опадів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Середня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площа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- 4-5 га,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глибина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- 8-10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метрів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Найглибша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точка - 22 м. Вода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дуже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чиста,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здається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яскраво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блакитною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. Водиться форель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озерна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райдужна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струмкова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однак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риболовля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заборонена.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території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НПП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Синевир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"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діє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центр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реабілітації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бурих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ведмедів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00166" y="500042"/>
            <a:ext cx="6072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FF0000"/>
                </a:solidFill>
                <a:latin typeface="Georgia" pitchFamily="18" charset="0"/>
              </a:rPr>
              <a:t>Зупинка </a:t>
            </a:r>
            <a:r>
              <a:rPr lang="uk-UA" sz="2800" b="1" dirty="0" err="1" smtClean="0">
                <a:solidFill>
                  <a:srgbClr val="FF0000"/>
                </a:solidFill>
                <a:latin typeface="Georgia" pitchFamily="18" charset="0"/>
              </a:rPr>
              <a:t>“Озеро</a:t>
            </a:r>
            <a:r>
              <a:rPr lang="uk-UA" sz="2800" b="1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uk-UA" sz="2800" b="1" dirty="0" err="1" smtClean="0">
                <a:solidFill>
                  <a:srgbClr val="FF0000"/>
                </a:solidFill>
                <a:latin typeface="Georgia" pitchFamily="18" charset="0"/>
              </a:rPr>
              <a:t>Синевир”</a:t>
            </a:r>
            <a:endParaRPr lang="ru-RU" sz="2800" b="1" dirty="0">
              <a:solidFill>
                <a:srgbClr val="FF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☺♪♫\Desktop\Красива країна_ Визначні місця України, які слід відвідати - 112.ua_files\160050(1)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85927"/>
            <a:ext cx="4643438" cy="2928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142976" y="428604"/>
            <a:ext cx="6929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FF0000"/>
                </a:solidFill>
                <a:latin typeface="Georgia" pitchFamily="18" charset="0"/>
              </a:rPr>
              <a:t>Зупинка </a:t>
            </a:r>
            <a:r>
              <a:rPr lang="uk-UA" sz="2800" b="1" dirty="0" err="1" smtClean="0">
                <a:solidFill>
                  <a:srgbClr val="FF0000"/>
                </a:solidFill>
                <a:latin typeface="Georgia" pitchFamily="18" charset="0"/>
              </a:rPr>
              <a:t>“Долина</a:t>
            </a:r>
            <a:r>
              <a:rPr lang="uk-UA" sz="2800" b="1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uk-UA" sz="2800" b="1" dirty="0" err="1" smtClean="0">
                <a:solidFill>
                  <a:srgbClr val="FF0000"/>
                </a:solidFill>
                <a:latin typeface="Georgia" pitchFamily="18" charset="0"/>
              </a:rPr>
              <a:t>нарцисів”</a:t>
            </a:r>
            <a:endParaRPr lang="ru-RU" sz="2800" b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4786314" y="963295"/>
            <a:ext cx="4143404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Легендарна Долина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нарцисів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розкинулась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урочищі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Кіреші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між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р. Тиса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р.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Хустець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околиці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Хуста. Природа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цієї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реліктової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долини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збереглася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Льодовикового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періоду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Популяція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нарциса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вузьколистого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тут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унікальна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тим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знаходиться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не в горах, а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рівнині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(180-200 м над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рівнем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моря).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Подібні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зарості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але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меншої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площі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залишилися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небагатьох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місцях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- Альпах,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гірських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районах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Румунії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деяких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Балканських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країн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Масове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цвітіння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Долини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нарцисів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зазвичай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починається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першій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половині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травня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триває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близько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двох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тижнів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(точна дата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залежить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погоди). Земля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покривається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білим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квітковим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килимом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незвичайної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краси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подивитися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який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приїжджають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тисячі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туристів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☺♪♫\Desktop\Красива країна_ Визначні місця України, які слід відвідати - 112.ua_files\16008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785926"/>
            <a:ext cx="5314979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071538" y="428604"/>
            <a:ext cx="6858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FF0000"/>
                </a:solidFill>
                <a:latin typeface="Georgia" pitchFamily="18" charset="0"/>
              </a:rPr>
              <a:t>Зупинка </a:t>
            </a:r>
            <a:r>
              <a:rPr lang="uk-UA" sz="2800" b="1" dirty="0" err="1" smtClean="0">
                <a:solidFill>
                  <a:srgbClr val="FF0000"/>
                </a:solidFill>
                <a:latin typeface="Georgia" pitchFamily="18" charset="0"/>
              </a:rPr>
              <a:t>“Тунель</a:t>
            </a:r>
            <a:r>
              <a:rPr lang="uk-UA" sz="2800" b="1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uk-UA" sz="2800" b="1" dirty="0" err="1" smtClean="0">
                <a:solidFill>
                  <a:srgbClr val="FF0000"/>
                </a:solidFill>
                <a:latin typeface="Georgia" pitchFamily="18" charset="0"/>
              </a:rPr>
              <a:t>кохання”</a:t>
            </a:r>
            <a:endParaRPr lang="ru-RU" sz="2800" b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5715008" y="1822844"/>
            <a:ext cx="3286148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Це романтичне місце Волині, яке вважається ботанічним феноменом і перебуває вздовж залізничного шляху між селищами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Клевань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та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Оржів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Утворений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був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тунель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заростями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дерев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кущів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які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щільно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сплелися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між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собою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арочну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форму.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☺♪♫\Desktop\Красива країна_ Визначні місця України, які слід відвідати - 112.ua_files\160046(1)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5" y="1714489"/>
            <a:ext cx="4500593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42910" y="428604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FF0000"/>
                </a:solidFill>
                <a:latin typeface="Georgia" pitchFamily="18" charset="0"/>
              </a:rPr>
              <a:t>Зупинка </a:t>
            </a:r>
            <a:r>
              <a:rPr lang="uk-UA" sz="2800" b="1" dirty="0" err="1" smtClean="0">
                <a:solidFill>
                  <a:srgbClr val="FF0000"/>
                </a:solidFill>
                <a:latin typeface="Georgia" pitchFamily="18" charset="0"/>
              </a:rPr>
              <a:t>“Озеро</a:t>
            </a:r>
            <a:r>
              <a:rPr lang="uk-UA" sz="2800" b="1" dirty="0" smtClean="0">
                <a:solidFill>
                  <a:srgbClr val="FF0000"/>
                </a:solidFill>
                <a:latin typeface="Georgia" pitchFamily="18" charset="0"/>
              </a:rPr>
              <a:t> Світязь і Шацькі </a:t>
            </a:r>
            <a:r>
              <a:rPr lang="uk-UA" sz="2800" b="1" dirty="0" err="1" smtClean="0">
                <a:solidFill>
                  <a:srgbClr val="FF0000"/>
                </a:solidFill>
                <a:latin typeface="Georgia" pitchFamily="18" charset="0"/>
              </a:rPr>
              <a:t>озера”</a:t>
            </a:r>
            <a:endParaRPr lang="ru-RU" sz="2800" b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4643438" y="905268"/>
            <a:ext cx="428628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В межиріччі Прип'яті і Західного Бугу на Волині, серед лісових масивів, розташувалася група з понад 30 озер.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Найбільше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них –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Світязь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– через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кришталево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чисту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воду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значну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глибину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часто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називають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українським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Байкалом. В теплу пору року вода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біля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берегів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озера добре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прогрівається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робить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популярним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цю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місцевість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серед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відпочиваючих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Шацькі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озера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розташовані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серед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лісових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масивів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,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яких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побудовано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велику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кількість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баз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таборів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відпочинку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. Для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охорони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рідкісних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природних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комплексів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районі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Шацьких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озер в 1983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році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створений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Шацький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природний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національний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парк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площею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32 500 га.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☺♪♫\Desktop\Красива країна_ Визначні місця України, які слід відвідати - 112.ua_files\160053(1)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785926"/>
            <a:ext cx="5214942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00034" y="357166"/>
            <a:ext cx="7929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FF0000"/>
                </a:solidFill>
                <a:latin typeface="Georgia" pitchFamily="18" charset="0"/>
              </a:rPr>
              <a:t>Зупинка </a:t>
            </a:r>
            <a:r>
              <a:rPr lang="uk-UA" sz="2400" b="1" dirty="0" err="1" smtClean="0">
                <a:solidFill>
                  <a:srgbClr val="FF0000"/>
                </a:solidFill>
                <a:latin typeface="Georgia" pitchFamily="18" charset="0"/>
              </a:rPr>
              <a:t>“Національний</a:t>
            </a:r>
            <a:r>
              <a:rPr lang="uk-UA" sz="2400" b="1" dirty="0" smtClean="0">
                <a:solidFill>
                  <a:srgbClr val="FF0000"/>
                </a:solidFill>
                <a:latin typeface="Georgia" pitchFamily="18" charset="0"/>
              </a:rPr>
              <a:t> дендрологічний парк </a:t>
            </a:r>
            <a:r>
              <a:rPr lang="uk-UA" sz="2400" b="1" dirty="0" err="1" smtClean="0">
                <a:solidFill>
                  <a:srgbClr val="FF0000"/>
                </a:solidFill>
                <a:latin typeface="Georgia" pitchFamily="18" charset="0"/>
              </a:rPr>
              <a:t>Софіївка”</a:t>
            </a:r>
            <a:endParaRPr lang="ru-RU" sz="2400" b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5286380" y="1172542"/>
            <a:ext cx="3643338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Софіївка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одне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найкрасивіших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рукотворних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чудес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України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пам'ятник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світового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садово-паркового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мистецтва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кінця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XVIII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століття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Щорічно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парк,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займає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близько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180 га,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відвідують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понад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500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тисяч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осіб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Софіївка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заснована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в 1796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році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власником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міста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Умані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польським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магнатом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Станіславом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Потоцьким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та названий на честь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його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дружини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Софії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Вітт-Потоцької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. По руслу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річки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Кам'янка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споруджено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ряд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штучних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басейнів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ставів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Верхній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Нижній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водоспади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шлюзи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каскади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підземна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ріка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Ахеронт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завдовжки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224 м). Парк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прикрашають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Левкадська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Тарпейська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скелі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гроти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павільйони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альтанки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антична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скульптура.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☺♪♫\Desktop\Красива країна_ Визначні місця України, які слід відвідати - 112.ua_files\16005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785926"/>
            <a:ext cx="4143404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14282" y="214290"/>
            <a:ext cx="8715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FF0000"/>
                </a:solidFill>
                <a:latin typeface="Georgia" pitchFamily="18" charset="0"/>
              </a:rPr>
              <a:t>Зупинка </a:t>
            </a:r>
            <a:r>
              <a:rPr lang="uk-UA" sz="2800" b="1" dirty="0" err="1" smtClean="0">
                <a:solidFill>
                  <a:srgbClr val="FF0000"/>
                </a:solidFill>
                <a:latin typeface="Georgia" pitchFamily="18" charset="0"/>
              </a:rPr>
              <a:t>“Говерла</a:t>
            </a:r>
            <a:r>
              <a:rPr lang="uk-UA" sz="2800" b="1" dirty="0" smtClean="0">
                <a:solidFill>
                  <a:srgbClr val="FF0000"/>
                </a:solidFill>
                <a:latin typeface="Georgia" pitchFamily="18" charset="0"/>
              </a:rPr>
              <a:t> і </a:t>
            </a:r>
            <a:r>
              <a:rPr lang="uk-UA" sz="2800" b="1" dirty="0" err="1" smtClean="0">
                <a:solidFill>
                  <a:srgbClr val="FF0000"/>
                </a:solidFill>
                <a:latin typeface="Georgia" pitchFamily="18" charset="0"/>
              </a:rPr>
              <a:t>Чорногірський</a:t>
            </a:r>
            <a:r>
              <a:rPr lang="uk-UA" sz="2800" b="1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uk-UA" sz="2800" b="1" dirty="0" err="1" smtClean="0">
                <a:solidFill>
                  <a:srgbClr val="FF0000"/>
                </a:solidFill>
                <a:latin typeface="Georgia" pitchFamily="18" charset="0"/>
              </a:rPr>
              <a:t>хребет”</a:t>
            </a:r>
            <a:endParaRPr lang="ru-RU" sz="2800" b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4500562" y="813518"/>
            <a:ext cx="442915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Говерла є найвищою горою і найвищою точкою на території України, її висота становить 2061 метр.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Гора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розташована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хребті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Чорногора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Карпатах,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межі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Закарпатської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Івано-Франківської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областей, в 17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кілометрах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кордону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Румунією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Вершина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Говерли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більшу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частину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часу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снігу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причому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дуже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часто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лежить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там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навіть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посеред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літа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Вершина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Говерли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являє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собою невеликий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плаский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майданчик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можливість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оглянути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помилуватися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навколишніми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панорамами Карпат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радіусі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360°. З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вершини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прекрасно видно увесь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Чорногорський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хребет,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простягається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звідси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південний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схід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можна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побачити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всі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основні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хребти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Українських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Карпат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гори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Марамурешу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Румунії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428597" y="1760796"/>
            <a:ext cx="82153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>
                <a:solidFill>
                  <a:srgbClr val="FF0000"/>
                </a:solidFill>
                <a:latin typeface="Georgia" pitchFamily="18" charset="0"/>
              </a:rPr>
              <a:t>Зупинка «Станція добрих сподівань». </a:t>
            </a:r>
            <a:endParaRPr lang="ru-RU" sz="2800" b="1" dirty="0">
              <a:solidFill>
                <a:srgbClr val="FF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Валка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659</Words>
  <Application>Microsoft Office PowerPoint</Application>
  <PresentationFormat>Экран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☺♪♫</dc:creator>
  <cp:lastModifiedBy>user</cp:lastModifiedBy>
  <cp:revision>6</cp:revision>
  <dcterms:created xsi:type="dcterms:W3CDTF">2016-02-12T20:15:38Z</dcterms:created>
  <dcterms:modified xsi:type="dcterms:W3CDTF">2016-02-25T11:53:07Z</dcterms:modified>
</cp:coreProperties>
</file>