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5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792A-0428-4B39-B64F-83B0BB66B8FB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6C0D0-2D72-4EB1-9B59-F45C5928B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214414" y="1500174"/>
            <a:ext cx="6715172" cy="147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Розв’язування вправ. Самостійна робота.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642910" y="1071546"/>
            <a:ext cx="8215370" cy="389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Населення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України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відноситься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освіченого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Кількість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людей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вищою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освітою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на душу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населення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вища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середньоєвропейський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Україна займає 4 місце в світі за кількістю громадян з вищою освітою. 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71538" y="1428736"/>
            <a:ext cx="73581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Автором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першої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світі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Конституції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українець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Пилип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Орлик. 5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квітня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1710 р.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обрали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гетьманом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запорізького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війська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214414" y="571480"/>
            <a:ext cx="69294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Козаки, о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крім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зброї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,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сили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і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вміння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гарно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битися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,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мали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ще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одну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значну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перевагу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–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кмітливість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та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хитрість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. Практично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завжди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їм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вдавалось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непомітно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підкрастися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до ворога та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застати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його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зненацька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.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Звичайно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це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додавало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шансів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здобути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перемогу. 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-2493"/>
            <a:ext cx="857256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Усні вправи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1). Чи є послідовність арифметичною прогресією: а) 2; 4; 6; 8; …; б) -3; -1; 1; 4.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2). Знайдіть різницю арифметичної прогресії, у якої перший член 5, а другий 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3). Назвіть три наступні члени арифметичної прогресії, якщо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= - 10;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= 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4). Знайдіть десятий член арифметичної прогресії, якщо її перший член -1, а різниця 4.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5). Скільки членів арифметичної прогресії стоїть перед 3-м, 5-м, 30-м,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-м членом цієї прогресії?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6). Знайдіть суму перших 7 членів арифметичної прогресії, якщо її перший член х, а сьомий 6.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7). Знайдіть шостий член арифметичної прогресії, якщо 5-й член 12, а 7-й –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16.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8). Знайдіть суму перших 5-ти членів арифметичної прогресії, якщо її перший член  -20, а різниця 10.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357290" y="1571612"/>
            <a:ext cx="64294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Домашнє завдання.</a:t>
            </a:r>
          </a:p>
          <a:p>
            <a:pPr>
              <a:lnSpc>
                <a:spcPct val="150000"/>
              </a:lnSpc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Повторити формули п. 20 – 22, виконати вправи 723, 729 – І – ІІ рівні,</a:t>
            </a:r>
          </a:p>
          <a:p>
            <a:pPr>
              <a:lnSpc>
                <a:spcPct val="150000"/>
              </a:lnSpc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729, 750 – ІІІ – І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V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рівні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307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☺♪♫</dc:creator>
  <cp:lastModifiedBy>user</cp:lastModifiedBy>
  <cp:revision>3</cp:revision>
  <dcterms:created xsi:type="dcterms:W3CDTF">2016-02-14T14:33:35Z</dcterms:created>
  <dcterms:modified xsi:type="dcterms:W3CDTF">2016-02-25T11:49:19Z</dcterms:modified>
</cp:coreProperties>
</file>