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378" y="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568B-BA5E-4D5D-9157-F9170146E81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737-83E6-4FAB-B947-AAB99CCC4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568B-BA5E-4D5D-9157-F9170146E81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737-83E6-4FAB-B947-AAB99CCC4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568B-BA5E-4D5D-9157-F9170146E81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737-83E6-4FAB-B947-AAB99CCC4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568B-BA5E-4D5D-9157-F9170146E81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737-83E6-4FAB-B947-AAB99CCC4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568B-BA5E-4D5D-9157-F9170146E81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737-83E6-4FAB-B947-AAB99CCC4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568B-BA5E-4D5D-9157-F9170146E81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737-83E6-4FAB-B947-AAB99CCC4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568B-BA5E-4D5D-9157-F9170146E81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737-83E6-4FAB-B947-AAB99CCC4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568B-BA5E-4D5D-9157-F9170146E81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737-83E6-4FAB-B947-AAB99CCC4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568B-BA5E-4D5D-9157-F9170146E81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737-83E6-4FAB-B947-AAB99CCC4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568B-BA5E-4D5D-9157-F9170146E81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3737-83E6-4FAB-B947-AAB99CCC4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з одним вирізаним округленим кут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й трикут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568B-BA5E-4D5D-9157-F9170146E81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CC3737-83E6-4FAB-B947-AAB99CCC4D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Поліліні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іліні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1C568B-BA5E-4D5D-9157-F9170146E81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CC3737-83E6-4FAB-B947-AAB99CCC4D4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214282" y="1428736"/>
            <a:ext cx="8929718" cy="26107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0" lang="uk-UA" sz="2800" b="1" i="0" u="none" strike="noStrike" cap="non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Арифметична прогресія, </a:t>
            </a:r>
          </a:p>
          <a:p>
            <a:pPr algn="ctr">
              <a:lnSpc>
                <a:spcPct val="150000"/>
              </a:lnSpc>
            </a:pPr>
            <a:r>
              <a:rPr kumimoji="0" lang="uk-UA" sz="2800" b="1" i="0" u="none" strike="noStrike" cap="non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її властивості. </a:t>
            </a:r>
          </a:p>
          <a:p>
            <a:pPr algn="ctr">
              <a:lnSpc>
                <a:spcPct val="150000"/>
              </a:lnSpc>
            </a:pPr>
            <a:r>
              <a:rPr kumimoji="0" lang="uk-UA" sz="2800" b="1" i="0" u="none" strike="noStrike" cap="non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Формула </a:t>
            </a:r>
            <a:r>
              <a:rPr kumimoji="0" lang="en-US" sz="2800" b="1" i="0" u="none" strike="noStrike" cap="non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uk-UA" sz="2800" b="1" i="0" u="none" strike="noStrike" cap="none" spc="300" normalizeH="0" baseline="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–го</a:t>
            </a:r>
            <a:r>
              <a:rPr kumimoji="0" lang="uk-UA" sz="2800" b="1" i="0" u="none" strike="noStrike" cap="non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 члена </a:t>
            </a:r>
          </a:p>
          <a:p>
            <a:pPr algn="ctr">
              <a:lnSpc>
                <a:spcPct val="150000"/>
              </a:lnSpc>
            </a:pPr>
            <a:r>
              <a:rPr kumimoji="0" lang="uk-UA" sz="2800" b="1" i="0" u="none" strike="noStrike" cap="non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арифметичної прогресії.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500034" y="1059685"/>
            <a:ext cx="79296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Кожну із даних послідовностей задайте словесно і 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вкажіть її властивості: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а) 2; 3; 5; 7.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б) 3; 7; 11; 15; 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в) 90; 80; 70; 60; 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г) 1; 4; 9; 16; 25; …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571472" y="1182600"/>
            <a:ext cx="757242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Обчисліть 4 перші члени послідовності, заданої формулою: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а)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lang="en-US" sz="2800" baseline="-30000" dirty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=3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+1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б) а</a:t>
            </a:r>
            <a:r>
              <a:rPr lang="en-US" sz="2800" baseline="-30000" dirty="0" err="1">
                <a:solidFill>
                  <a:srgbClr val="00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=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000504"/>
            <a:ext cx="785818" cy="7143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42844" y="214290"/>
            <a:ext cx="8786874" cy="6211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79388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 indent="179388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Історична довідка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lvl="0" indent="179388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Прогресії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відомі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здавна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а тому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сказати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хто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відкрив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Послідовність н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атуральни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х чисел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1, 2, 3,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4,...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ариф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​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метична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професія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якої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а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 =1; d=1. 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indent="1825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час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розкопок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Єгипті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знайде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​но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папірус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датується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2000 р. до н.е.,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переписано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іншого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давнішого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віднесеного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третього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тисячоліття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н.е.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Учені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розшифрува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​ли текст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папірусу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прочитали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кілька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задач.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Зміст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деяких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них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​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ливість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віднести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до задач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прогресії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indent="1825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Задачі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прогресії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зустрічаються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одній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найдавніших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пам'яток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​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—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Руській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правді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»,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укладеній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Київського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князя Ярослава Мудро​го (XI ст.).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indent="1825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Значна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кількість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задач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прогресії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в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Арифметиці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»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Л.Магницького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(1703),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була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основним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математич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​ним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підручником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Росії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протягом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майже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півстоліття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714348" y="1928802"/>
            <a:ext cx="7786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Чому прогресія називається арифметичною? Як ви думаєте?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(Як будь-який член прогресії пов'язаний з його попереднім і наступним членами?)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800" b="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</a:t>
            </a:r>
            <a:r>
              <a:rPr kumimoji="0" lang="ru-RU" sz="2800" b="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143380"/>
            <a:ext cx="1653279" cy="10520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142976" y="1571612"/>
            <a:ext cx="650085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Домашнє завдання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Опрацювати п. 21, виконати вправи 666, 668 2), 671 – І-ІІ рівні,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671, 676, 678 – ІІІ,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IV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рівні.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189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Потік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☺♪♫</dc:creator>
  <cp:lastModifiedBy>user</cp:lastModifiedBy>
  <cp:revision>4</cp:revision>
  <dcterms:created xsi:type="dcterms:W3CDTF">2016-02-14T13:27:43Z</dcterms:created>
  <dcterms:modified xsi:type="dcterms:W3CDTF">2016-02-25T11:50:30Z</dcterms:modified>
</cp:coreProperties>
</file>