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0177-475A-4825-9CBF-4D79A75D797A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D4CD-EC03-460B-8DB2-9BB0A0416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780353" y="2000240"/>
            <a:ext cx="75832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uk-UA" sz="5400" b="1" i="0" u="none" strike="noStrike" cap="none" spc="100" normalizeH="0" baseline="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Числові послідовності.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642910" y="357166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Січень, лютий, березень,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10, 11, 12, …, 98, 99.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1, 2, 3, 4, 5,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 Зима, весна, літо,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13, 10, 7, 4,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2, 4, 6, 8, 10,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4, 4, 4, 4,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Понеділок, вівторок, …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1, 2, 3, 5, 8, 13, … - (послідовність</a:t>
            </a: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uk-UA" sz="24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Фібоначі</a:t>
            </a: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uk-UA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214282" y="571480"/>
            <a:ext cx="8786874" cy="6124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Кейс-завдання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 утворюють об’єкти, які пронумеровані поспіль натуральними числами?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 називають об’єкти, які утворюють послідовність?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 називають член послідовності, який має номер </a:t>
            </a:r>
            <a:r>
              <a:rPr kumimoji="0" lang="en-US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Яку послідовність називають числовою?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 якому випадку послідовність вважають заданою?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Які є способи </a:t>
            </a:r>
            <a:r>
              <a:rPr kumimoji="0" lang="uk-UA" sz="220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задання</a:t>
            </a: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послідовності?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 таке формула </a:t>
            </a:r>
            <a:r>
              <a:rPr kumimoji="0" lang="uk-UA" sz="220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п-го</a:t>
            </a: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члена послідовності?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Який зв'язок між поняттями «функція» і «послідовність»?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 таке рекурентна формула?</a:t>
            </a:r>
            <a:endParaRPr kumimoji="0" lang="ru-RU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Який спосіб </a:t>
            </a:r>
            <a:r>
              <a:rPr kumimoji="0" lang="uk-UA" sz="220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задання</a:t>
            </a:r>
            <a:r>
              <a:rPr kumimoji="0" lang="uk-UA" sz="22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послідовності зручніший?</a:t>
            </a:r>
            <a:endParaRPr kumimoji="0" lang="uk-UA" sz="2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☺♪♫\Desktop\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65722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285852" y="1643050"/>
            <a:ext cx="67151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Домашнє завдання.   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uk-UA" sz="2000" b="1" dirty="0" smtClean="0">
              <a:solidFill>
                <a:srgbClr val="000000"/>
              </a:solidFill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Підготувати цікаві повідомлення про послідовності. Опрацювати п. 20, виконати вправи 644, 648 1), 3) – І, ІІ рівні,</a:t>
            </a:r>
            <a:r>
              <a:rPr lang="ru-RU" sz="20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650 1), 652 1), 3) – ІІІ, І</a:t>
            </a:r>
            <a:r>
              <a:rPr lang="en-US" sz="20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sz="2000" b="1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рівні.</a:t>
            </a:r>
            <a:endParaRPr lang="ru-RU" sz="20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ихідна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221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user</cp:lastModifiedBy>
  <cp:revision>5</cp:revision>
  <dcterms:created xsi:type="dcterms:W3CDTF">2016-02-14T12:47:43Z</dcterms:created>
  <dcterms:modified xsi:type="dcterms:W3CDTF">2016-02-25T11:48:43Z</dcterms:modified>
</cp:coreProperties>
</file>