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3" r:id="rId6"/>
    <p:sldId id="276" r:id="rId7"/>
    <p:sldId id="285" r:id="rId8"/>
    <p:sldId id="277" r:id="rId9"/>
    <p:sldId id="266" r:id="rId10"/>
    <p:sldId id="279" r:id="rId11"/>
    <p:sldId id="271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Form 11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Form 10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Form 9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Form 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2">
                  <c:v>3</c:v>
                </c:pt>
              </c:numCache>
            </c:numRef>
          </c:val>
        </c:ser>
        <c:dLbls/>
        <c:axId val="71683456"/>
        <c:axId val="71718016"/>
      </c:barChart>
      <c:catAx>
        <c:axId val="71683456"/>
        <c:scaling>
          <c:orientation val="minMax"/>
        </c:scaling>
        <c:axPos val="b"/>
        <c:numFmt formatCode="General" sourceLinked="0"/>
        <c:tickLblPos val="nextTo"/>
        <c:crossAx val="71718016"/>
        <c:crosses val="autoZero"/>
        <c:auto val="1"/>
        <c:lblAlgn val="ctr"/>
        <c:lblOffset val="100"/>
      </c:catAx>
      <c:valAx>
        <c:axId val="71718016"/>
        <c:scaling>
          <c:orientation val="minMax"/>
          <c:max val="3"/>
          <c:min val="0"/>
        </c:scaling>
        <c:axPos val="l"/>
        <c:majorGridlines/>
        <c:numFmt formatCode="General" sourceLinked="0"/>
        <c:tickLblPos val="nextTo"/>
        <c:crossAx val="71683456"/>
        <c:crosses val="autoZero"/>
        <c:crossBetween val="between"/>
        <c:majorUnit val="1"/>
        <c:minorUnit val="0.1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Form 11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Form 10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Form 9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</c:numCache>
            </c:numRef>
          </c:val>
        </c:ser>
        <c:dLbls/>
        <c:axId val="71756800"/>
        <c:axId val="71762688"/>
      </c:barChart>
      <c:catAx>
        <c:axId val="71756800"/>
        <c:scaling>
          <c:orientation val="minMax"/>
        </c:scaling>
        <c:axPos val="b"/>
        <c:numFmt formatCode="General" sourceLinked="0"/>
        <c:tickLblPos val="nextTo"/>
        <c:crossAx val="71762688"/>
        <c:crosses val="autoZero"/>
        <c:auto val="1"/>
        <c:lblAlgn val="ctr"/>
        <c:lblOffset val="100"/>
      </c:catAx>
      <c:valAx>
        <c:axId val="71762688"/>
        <c:scaling>
          <c:orientation val="minMax"/>
          <c:max val="3"/>
          <c:min val="0"/>
        </c:scaling>
        <c:axPos val="l"/>
        <c:majorGridlines/>
        <c:numFmt formatCode="General" sourceLinked="0"/>
        <c:tickLblPos val="nextTo"/>
        <c:crossAx val="71756800"/>
        <c:crosses val="autoZero"/>
        <c:crossBetween val="between"/>
        <c:majorUnit val="1"/>
        <c:minorUnit val="0.1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51AEC-EFF3-42D8-8166-0A3AB3C306EE}" type="doc">
      <dgm:prSet loTypeId="urn:microsoft.com/office/officeart/2005/8/layout/cycle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9B00D5-7DF2-4B81-8F97-F8887719CD5C}">
      <dgm:prSet phldrT="[Текст]"/>
      <dgm:spPr/>
      <dgm:t>
        <a:bodyPr/>
        <a:lstStyle/>
        <a:p>
          <a:r>
            <a:rPr lang="en-US" b="1" dirty="0" smtClean="0"/>
            <a:t>Add spice and flavor to our communication</a:t>
          </a:r>
          <a:endParaRPr lang="ru-RU" b="1" dirty="0"/>
        </a:p>
      </dgm:t>
    </dgm:pt>
    <dgm:pt modelId="{E4184001-012D-4136-BE10-52D021ED6B72}" type="parTrans" cxnId="{32773B8D-5C7F-44B0-A084-F56B2D6711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EE1C28-302D-4023-BF85-B4C3EB6139DF}" type="sibTrans" cxnId="{32773B8D-5C7F-44B0-A084-F56B2D6711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5FE1FF-99FA-49E9-B6E5-FF2942DC6E55}">
      <dgm:prSet phldrT="[Текст]"/>
      <dgm:spPr/>
      <dgm:t>
        <a:bodyPr/>
        <a:lstStyle/>
        <a:p>
          <a:r>
            <a:rPr lang="en-US" b="1" smtClean="0"/>
            <a:t>Boost our creativity and words power</a:t>
          </a:r>
          <a:endParaRPr lang="ru-RU" b="1" dirty="0"/>
        </a:p>
      </dgm:t>
    </dgm:pt>
    <dgm:pt modelId="{5C36A4EB-71A9-4CC9-B042-52FB1AFA29CE}" type="parTrans" cxnId="{4015EFDC-C6B8-4288-BD6E-39D4EDF5DA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AE47D5-FF4A-4B77-AD47-1C3007C95DFE}" type="sibTrans" cxnId="{4015EFDC-C6B8-4288-BD6E-39D4EDF5DA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766C45-790F-4F79-BC17-F4489784EF64}">
      <dgm:prSet phldrT="[Текст]"/>
      <dgm:spPr/>
      <dgm:t>
        <a:bodyPr/>
        <a:lstStyle/>
        <a:p>
          <a:r>
            <a:rPr lang="en-US" b="1" smtClean="0"/>
            <a:t>Broaden the horizons of students vocabulary</a:t>
          </a:r>
          <a:endParaRPr lang="ru-RU" b="1" dirty="0"/>
        </a:p>
      </dgm:t>
    </dgm:pt>
    <dgm:pt modelId="{AB651BF2-E2B2-4A8D-9968-BC9495BC53E7}" type="parTrans" cxnId="{AD649171-1C42-4BA5-BD37-7C1D53797E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DA489C-06A9-4FAB-9E30-F51C46DBE7EE}" type="sibTrans" cxnId="{AD649171-1C42-4BA5-BD37-7C1D53797E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4F087B-679E-424C-B8AE-6483FFB06FF0}" type="pres">
      <dgm:prSet presAssocID="{74D51AEC-EFF3-42D8-8166-0A3AB3C306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B5315B-2ED4-4612-9141-1242C3E0D770}" type="pres">
      <dgm:prSet presAssocID="{CA9B00D5-7DF2-4B81-8F97-F8887719CD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8BAD7-0BBF-4F86-9D84-37E5929984D1}" type="pres">
      <dgm:prSet presAssocID="{CA9B00D5-7DF2-4B81-8F97-F8887719CD5C}" presName="spNode" presStyleCnt="0"/>
      <dgm:spPr/>
    </dgm:pt>
    <dgm:pt modelId="{CD8FFDB7-19C3-4CAE-90D0-3712F8683243}" type="pres">
      <dgm:prSet presAssocID="{3AEE1C28-302D-4023-BF85-B4C3EB6139DF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501C32D-9F84-43A9-97A7-952D853A047E}" type="pres">
      <dgm:prSet presAssocID="{D95FE1FF-99FA-49E9-B6E5-FF2942DC6E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8BC90-5F94-4655-AFD5-12F5A9C1F44D}" type="pres">
      <dgm:prSet presAssocID="{D95FE1FF-99FA-49E9-B6E5-FF2942DC6E55}" presName="spNode" presStyleCnt="0"/>
      <dgm:spPr/>
    </dgm:pt>
    <dgm:pt modelId="{FD0DBD97-B558-43EE-9122-7532EFA8D060}" type="pres">
      <dgm:prSet presAssocID="{E9AE47D5-FF4A-4B77-AD47-1C3007C95DFE}" presName="sibTrans" presStyleLbl="sibTrans1D1" presStyleIdx="1" presStyleCnt="3"/>
      <dgm:spPr/>
      <dgm:t>
        <a:bodyPr/>
        <a:lstStyle/>
        <a:p>
          <a:endParaRPr lang="ru-RU"/>
        </a:p>
      </dgm:t>
    </dgm:pt>
    <dgm:pt modelId="{6D141DEA-8ED6-4C8F-999D-A7D01763972C}" type="pres">
      <dgm:prSet presAssocID="{DC766C45-790F-4F79-BC17-F4489784EF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A3D84-8168-4700-858F-91BA1B1DAFA3}" type="pres">
      <dgm:prSet presAssocID="{DC766C45-790F-4F79-BC17-F4489784EF64}" presName="spNode" presStyleCnt="0"/>
      <dgm:spPr/>
    </dgm:pt>
    <dgm:pt modelId="{D6B6DDEB-3218-4523-B15C-B353404E6B9B}" type="pres">
      <dgm:prSet presAssocID="{08DA489C-06A9-4FAB-9E30-F51C46DBE7EE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AD649171-1C42-4BA5-BD37-7C1D53797E7D}" srcId="{74D51AEC-EFF3-42D8-8166-0A3AB3C306EE}" destId="{DC766C45-790F-4F79-BC17-F4489784EF64}" srcOrd="2" destOrd="0" parTransId="{AB651BF2-E2B2-4A8D-9968-BC9495BC53E7}" sibTransId="{08DA489C-06A9-4FAB-9E30-F51C46DBE7EE}"/>
    <dgm:cxn modelId="{8E545115-1569-45F2-BB23-57A5118D796F}" type="presOf" srcId="{CA9B00D5-7DF2-4B81-8F97-F8887719CD5C}" destId="{59B5315B-2ED4-4612-9141-1242C3E0D770}" srcOrd="0" destOrd="0" presId="urn:microsoft.com/office/officeart/2005/8/layout/cycle6"/>
    <dgm:cxn modelId="{32773B8D-5C7F-44B0-A084-F56B2D67115D}" srcId="{74D51AEC-EFF3-42D8-8166-0A3AB3C306EE}" destId="{CA9B00D5-7DF2-4B81-8F97-F8887719CD5C}" srcOrd="0" destOrd="0" parTransId="{E4184001-012D-4136-BE10-52D021ED6B72}" sibTransId="{3AEE1C28-302D-4023-BF85-B4C3EB6139DF}"/>
    <dgm:cxn modelId="{4015EFDC-C6B8-4288-BD6E-39D4EDF5DAF3}" srcId="{74D51AEC-EFF3-42D8-8166-0A3AB3C306EE}" destId="{D95FE1FF-99FA-49E9-B6E5-FF2942DC6E55}" srcOrd="1" destOrd="0" parTransId="{5C36A4EB-71A9-4CC9-B042-52FB1AFA29CE}" sibTransId="{E9AE47D5-FF4A-4B77-AD47-1C3007C95DFE}"/>
    <dgm:cxn modelId="{75AA644D-F8ED-49EC-8312-9B6149E67C82}" type="presOf" srcId="{74D51AEC-EFF3-42D8-8166-0A3AB3C306EE}" destId="{404F087B-679E-424C-B8AE-6483FFB06FF0}" srcOrd="0" destOrd="0" presId="urn:microsoft.com/office/officeart/2005/8/layout/cycle6"/>
    <dgm:cxn modelId="{76A11C5F-569F-40A5-9024-7006580A6D7C}" type="presOf" srcId="{DC766C45-790F-4F79-BC17-F4489784EF64}" destId="{6D141DEA-8ED6-4C8F-999D-A7D01763972C}" srcOrd="0" destOrd="0" presId="urn:microsoft.com/office/officeart/2005/8/layout/cycle6"/>
    <dgm:cxn modelId="{E393AE8E-1F9F-491B-8BA8-FC07BECADB96}" type="presOf" srcId="{E9AE47D5-FF4A-4B77-AD47-1C3007C95DFE}" destId="{FD0DBD97-B558-43EE-9122-7532EFA8D060}" srcOrd="0" destOrd="0" presId="urn:microsoft.com/office/officeart/2005/8/layout/cycle6"/>
    <dgm:cxn modelId="{8841B2DC-BB26-4736-9D18-EEAC9DB1CC03}" type="presOf" srcId="{3AEE1C28-302D-4023-BF85-B4C3EB6139DF}" destId="{CD8FFDB7-19C3-4CAE-90D0-3712F8683243}" srcOrd="0" destOrd="0" presId="urn:microsoft.com/office/officeart/2005/8/layout/cycle6"/>
    <dgm:cxn modelId="{79BC5EE7-13D5-4E68-8123-A2578E2D5902}" type="presOf" srcId="{08DA489C-06A9-4FAB-9E30-F51C46DBE7EE}" destId="{D6B6DDEB-3218-4523-B15C-B353404E6B9B}" srcOrd="0" destOrd="0" presId="urn:microsoft.com/office/officeart/2005/8/layout/cycle6"/>
    <dgm:cxn modelId="{E7C6ABFD-5E64-4115-B8AD-26024DBA4E0B}" type="presOf" srcId="{D95FE1FF-99FA-49E9-B6E5-FF2942DC6E55}" destId="{2501C32D-9F84-43A9-97A7-952D853A047E}" srcOrd="0" destOrd="0" presId="urn:microsoft.com/office/officeart/2005/8/layout/cycle6"/>
    <dgm:cxn modelId="{0F077C4D-C72B-4F3C-B71F-747F6DEA279E}" type="presParOf" srcId="{404F087B-679E-424C-B8AE-6483FFB06FF0}" destId="{59B5315B-2ED4-4612-9141-1242C3E0D770}" srcOrd="0" destOrd="0" presId="urn:microsoft.com/office/officeart/2005/8/layout/cycle6"/>
    <dgm:cxn modelId="{6BF1854B-7683-4ACC-A84C-36257B81016C}" type="presParOf" srcId="{404F087B-679E-424C-B8AE-6483FFB06FF0}" destId="{A7B8BAD7-0BBF-4F86-9D84-37E5929984D1}" srcOrd="1" destOrd="0" presId="urn:microsoft.com/office/officeart/2005/8/layout/cycle6"/>
    <dgm:cxn modelId="{2103A00D-487C-48E4-84FE-128E727BEB20}" type="presParOf" srcId="{404F087B-679E-424C-B8AE-6483FFB06FF0}" destId="{CD8FFDB7-19C3-4CAE-90D0-3712F8683243}" srcOrd="2" destOrd="0" presId="urn:microsoft.com/office/officeart/2005/8/layout/cycle6"/>
    <dgm:cxn modelId="{0171F8D5-4802-4A2C-AC03-15931DF2F27F}" type="presParOf" srcId="{404F087B-679E-424C-B8AE-6483FFB06FF0}" destId="{2501C32D-9F84-43A9-97A7-952D853A047E}" srcOrd="3" destOrd="0" presId="urn:microsoft.com/office/officeart/2005/8/layout/cycle6"/>
    <dgm:cxn modelId="{EE3DBD28-7E67-47A2-8F47-870609AF5273}" type="presParOf" srcId="{404F087B-679E-424C-B8AE-6483FFB06FF0}" destId="{6B18BC90-5F94-4655-AFD5-12F5A9C1F44D}" srcOrd="4" destOrd="0" presId="urn:microsoft.com/office/officeart/2005/8/layout/cycle6"/>
    <dgm:cxn modelId="{E3C102C3-CB3A-4111-9338-B91A3EA9EFD4}" type="presParOf" srcId="{404F087B-679E-424C-B8AE-6483FFB06FF0}" destId="{FD0DBD97-B558-43EE-9122-7532EFA8D060}" srcOrd="5" destOrd="0" presId="urn:microsoft.com/office/officeart/2005/8/layout/cycle6"/>
    <dgm:cxn modelId="{7904F4AF-2D1C-467E-AFFB-ABA194E1C6EA}" type="presParOf" srcId="{404F087B-679E-424C-B8AE-6483FFB06FF0}" destId="{6D141DEA-8ED6-4C8F-999D-A7D01763972C}" srcOrd="6" destOrd="0" presId="urn:microsoft.com/office/officeart/2005/8/layout/cycle6"/>
    <dgm:cxn modelId="{E36D7C66-1505-4462-8078-6413F13C0D76}" type="presParOf" srcId="{404F087B-679E-424C-B8AE-6483FFB06FF0}" destId="{BEEA3D84-8168-4700-858F-91BA1B1DAFA3}" srcOrd="7" destOrd="0" presId="urn:microsoft.com/office/officeart/2005/8/layout/cycle6"/>
    <dgm:cxn modelId="{ADA1C64B-5521-445E-BD3F-0B87C7B9A762}" type="presParOf" srcId="{404F087B-679E-424C-B8AE-6483FFB06FF0}" destId="{D6B6DDEB-3218-4523-B15C-B353404E6B9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51AEC-EFF3-42D8-8166-0A3AB3C306EE}" type="doc">
      <dgm:prSet loTypeId="urn:microsoft.com/office/officeart/2005/8/layout/cycle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9B00D5-7DF2-4B81-8F97-F8887719CD5C}">
      <dgm:prSet phldrT="[Текст]"/>
      <dgm:spPr/>
      <dgm:t>
        <a:bodyPr/>
        <a:lstStyle/>
        <a:p>
          <a:r>
            <a:rPr lang="en-US" b="1" dirty="0" smtClean="0"/>
            <a:t>Encourage creative skills of gifted pupils</a:t>
          </a:r>
          <a:endParaRPr lang="ru-RU" b="1" dirty="0"/>
        </a:p>
      </dgm:t>
    </dgm:pt>
    <dgm:pt modelId="{E4184001-012D-4136-BE10-52D021ED6B72}" type="parTrans" cxnId="{32773B8D-5C7F-44B0-A084-F56B2D67115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AEE1C28-302D-4023-BF85-B4C3EB6139DF}" type="sibTrans" cxnId="{32773B8D-5C7F-44B0-A084-F56B2D67115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5FE1FF-99FA-49E9-B6E5-FF2942DC6E55}">
      <dgm:prSet phldrT="[Текст]"/>
      <dgm:spPr/>
      <dgm:t>
        <a:bodyPr/>
        <a:lstStyle/>
        <a:p>
          <a:r>
            <a:rPr lang="en-US" b="1" dirty="0" smtClean="0"/>
            <a:t>Include different forms of writing</a:t>
          </a:r>
          <a:endParaRPr lang="ru-RU" b="1" dirty="0"/>
        </a:p>
      </dgm:t>
    </dgm:pt>
    <dgm:pt modelId="{5C36A4EB-71A9-4CC9-B042-52FB1AFA29CE}" type="parTrans" cxnId="{4015EFDC-C6B8-4288-BD6E-39D4EDF5DAF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9AE47D5-FF4A-4B77-AD47-1C3007C95DFE}" type="sibTrans" cxnId="{4015EFDC-C6B8-4288-BD6E-39D4EDF5DAF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C766C45-790F-4F79-BC17-F4489784EF64}">
      <dgm:prSet phldrT="[Текст]"/>
      <dgm:spPr/>
      <dgm:t>
        <a:bodyPr/>
        <a:lstStyle/>
        <a:p>
          <a:r>
            <a:rPr lang="en-US" b="1" smtClean="0"/>
            <a:t>Check students writing skills</a:t>
          </a:r>
          <a:endParaRPr lang="ru-RU" b="1" dirty="0"/>
        </a:p>
      </dgm:t>
    </dgm:pt>
    <dgm:pt modelId="{AB651BF2-E2B2-4A8D-9968-BC9495BC53E7}" type="parTrans" cxnId="{AD649171-1C42-4BA5-BD37-7C1D53797E7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8DA489C-06A9-4FAB-9E30-F51C46DBE7EE}" type="sibTrans" cxnId="{AD649171-1C42-4BA5-BD37-7C1D53797E7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2F1D71B-5E93-4FCC-AE41-6A72FCB2C7E6}" type="pres">
      <dgm:prSet presAssocID="{74D51AEC-EFF3-42D8-8166-0A3AB3C306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E4835-45CF-468B-BA2C-29A00BFBC56E}" type="pres">
      <dgm:prSet presAssocID="{CA9B00D5-7DF2-4B81-8F97-F8887719CD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7983D-2787-4035-8CE9-88425BCD4ADA}" type="pres">
      <dgm:prSet presAssocID="{CA9B00D5-7DF2-4B81-8F97-F8887719CD5C}" presName="spNode" presStyleCnt="0"/>
      <dgm:spPr/>
    </dgm:pt>
    <dgm:pt modelId="{69D5089E-1287-41B1-AE83-FDF64A195ED6}" type="pres">
      <dgm:prSet presAssocID="{3AEE1C28-302D-4023-BF85-B4C3EB6139DF}" presName="sibTrans" presStyleLbl="sibTrans1D1" presStyleIdx="0" presStyleCnt="3"/>
      <dgm:spPr/>
      <dgm:t>
        <a:bodyPr/>
        <a:lstStyle/>
        <a:p>
          <a:endParaRPr lang="ru-RU"/>
        </a:p>
      </dgm:t>
    </dgm:pt>
    <dgm:pt modelId="{51B02945-72E4-409F-BD87-DF535A4B9554}" type="pres">
      <dgm:prSet presAssocID="{D95FE1FF-99FA-49E9-B6E5-FF2942DC6E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A9B24-CACB-4C75-A246-1BF2EA00BD4A}" type="pres">
      <dgm:prSet presAssocID="{D95FE1FF-99FA-49E9-B6E5-FF2942DC6E55}" presName="spNode" presStyleCnt="0"/>
      <dgm:spPr/>
    </dgm:pt>
    <dgm:pt modelId="{F93B66EB-1F97-412B-9CDC-0F992531FC40}" type="pres">
      <dgm:prSet presAssocID="{E9AE47D5-FF4A-4B77-AD47-1C3007C95DFE}" presName="sibTrans" presStyleLbl="sibTrans1D1" presStyleIdx="1" presStyleCnt="3"/>
      <dgm:spPr/>
      <dgm:t>
        <a:bodyPr/>
        <a:lstStyle/>
        <a:p>
          <a:endParaRPr lang="ru-RU"/>
        </a:p>
      </dgm:t>
    </dgm:pt>
    <dgm:pt modelId="{A73A4207-5E43-40D6-98A9-160FB67F88E4}" type="pres">
      <dgm:prSet presAssocID="{DC766C45-790F-4F79-BC17-F4489784EF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63829-2866-4257-958D-1D516E294F8E}" type="pres">
      <dgm:prSet presAssocID="{DC766C45-790F-4F79-BC17-F4489784EF64}" presName="spNode" presStyleCnt="0"/>
      <dgm:spPr/>
    </dgm:pt>
    <dgm:pt modelId="{A768FCE2-5823-4D56-A4B8-EF4321265F5C}" type="pres">
      <dgm:prSet presAssocID="{08DA489C-06A9-4FAB-9E30-F51C46DBE7EE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AD649171-1C42-4BA5-BD37-7C1D53797E7D}" srcId="{74D51AEC-EFF3-42D8-8166-0A3AB3C306EE}" destId="{DC766C45-790F-4F79-BC17-F4489784EF64}" srcOrd="2" destOrd="0" parTransId="{AB651BF2-E2B2-4A8D-9968-BC9495BC53E7}" sibTransId="{08DA489C-06A9-4FAB-9E30-F51C46DBE7EE}"/>
    <dgm:cxn modelId="{48A86EF0-807F-447E-84B6-07E3C24EF2DB}" type="presOf" srcId="{3AEE1C28-302D-4023-BF85-B4C3EB6139DF}" destId="{69D5089E-1287-41B1-AE83-FDF64A195ED6}" srcOrd="0" destOrd="0" presId="urn:microsoft.com/office/officeart/2005/8/layout/cycle6"/>
    <dgm:cxn modelId="{32773B8D-5C7F-44B0-A084-F56B2D67115D}" srcId="{74D51AEC-EFF3-42D8-8166-0A3AB3C306EE}" destId="{CA9B00D5-7DF2-4B81-8F97-F8887719CD5C}" srcOrd="0" destOrd="0" parTransId="{E4184001-012D-4136-BE10-52D021ED6B72}" sibTransId="{3AEE1C28-302D-4023-BF85-B4C3EB6139DF}"/>
    <dgm:cxn modelId="{BF63C9CD-2F92-40CA-A810-BEDCE29E4F79}" type="presOf" srcId="{CA9B00D5-7DF2-4B81-8F97-F8887719CD5C}" destId="{A4DE4835-45CF-468B-BA2C-29A00BFBC56E}" srcOrd="0" destOrd="0" presId="urn:microsoft.com/office/officeart/2005/8/layout/cycle6"/>
    <dgm:cxn modelId="{4015EFDC-C6B8-4288-BD6E-39D4EDF5DAF3}" srcId="{74D51AEC-EFF3-42D8-8166-0A3AB3C306EE}" destId="{D95FE1FF-99FA-49E9-B6E5-FF2942DC6E55}" srcOrd="1" destOrd="0" parTransId="{5C36A4EB-71A9-4CC9-B042-52FB1AFA29CE}" sibTransId="{E9AE47D5-FF4A-4B77-AD47-1C3007C95DFE}"/>
    <dgm:cxn modelId="{B57A386B-2232-45BA-AFA2-454E3B81AFB2}" type="presOf" srcId="{DC766C45-790F-4F79-BC17-F4489784EF64}" destId="{A73A4207-5E43-40D6-98A9-160FB67F88E4}" srcOrd="0" destOrd="0" presId="urn:microsoft.com/office/officeart/2005/8/layout/cycle6"/>
    <dgm:cxn modelId="{4345A90C-E917-44CC-8D39-F12E2DF8EB23}" type="presOf" srcId="{D95FE1FF-99FA-49E9-B6E5-FF2942DC6E55}" destId="{51B02945-72E4-409F-BD87-DF535A4B9554}" srcOrd="0" destOrd="0" presId="urn:microsoft.com/office/officeart/2005/8/layout/cycle6"/>
    <dgm:cxn modelId="{EAC3E482-3F77-4736-8EB8-A1BF66A56068}" type="presOf" srcId="{74D51AEC-EFF3-42D8-8166-0A3AB3C306EE}" destId="{D2F1D71B-5E93-4FCC-AE41-6A72FCB2C7E6}" srcOrd="0" destOrd="0" presId="urn:microsoft.com/office/officeart/2005/8/layout/cycle6"/>
    <dgm:cxn modelId="{C78666A3-D0BB-457B-B72F-8674E8FDC260}" type="presOf" srcId="{E9AE47D5-FF4A-4B77-AD47-1C3007C95DFE}" destId="{F93B66EB-1F97-412B-9CDC-0F992531FC40}" srcOrd="0" destOrd="0" presId="urn:microsoft.com/office/officeart/2005/8/layout/cycle6"/>
    <dgm:cxn modelId="{1BFA2A51-834C-4585-9938-9FEAE82C3075}" type="presOf" srcId="{08DA489C-06A9-4FAB-9E30-F51C46DBE7EE}" destId="{A768FCE2-5823-4D56-A4B8-EF4321265F5C}" srcOrd="0" destOrd="0" presId="urn:microsoft.com/office/officeart/2005/8/layout/cycle6"/>
    <dgm:cxn modelId="{DB4D071A-63F2-4801-8BF1-62E1524ED675}" type="presParOf" srcId="{D2F1D71B-5E93-4FCC-AE41-6A72FCB2C7E6}" destId="{A4DE4835-45CF-468B-BA2C-29A00BFBC56E}" srcOrd="0" destOrd="0" presId="urn:microsoft.com/office/officeart/2005/8/layout/cycle6"/>
    <dgm:cxn modelId="{6B64C8C1-BA39-4B3E-BE68-0A9870EB9E4B}" type="presParOf" srcId="{D2F1D71B-5E93-4FCC-AE41-6A72FCB2C7E6}" destId="{69E7983D-2787-4035-8CE9-88425BCD4ADA}" srcOrd="1" destOrd="0" presId="urn:microsoft.com/office/officeart/2005/8/layout/cycle6"/>
    <dgm:cxn modelId="{B832C3D9-1C8F-483E-928A-CBCEFA164B9E}" type="presParOf" srcId="{D2F1D71B-5E93-4FCC-AE41-6A72FCB2C7E6}" destId="{69D5089E-1287-41B1-AE83-FDF64A195ED6}" srcOrd="2" destOrd="0" presId="urn:microsoft.com/office/officeart/2005/8/layout/cycle6"/>
    <dgm:cxn modelId="{86319CDE-7862-4F31-BA90-4A05CE1B883C}" type="presParOf" srcId="{D2F1D71B-5E93-4FCC-AE41-6A72FCB2C7E6}" destId="{51B02945-72E4-409F-BD87-DF535A4B9554}" srcOrd="3" destOrd="0" presId="urn:microsoft.com/office/officeart/2005/8/layout/cycle6"/>
    <dgm:cxn modelId="{A9FE010B-D652-42E7-81B6-5DED728AE581}" type="presParOf" srcId="{D2F1D71B-5E93-4FCC-AE41-6A72FCB2C7E6}" destId="{DDAA9B24-CACB-4C75-A246-1BF2EA00BD4A}" srcOrd="4" destOrd="0" presId="urn:microsoft.com/office/officeart/2005/8/layout/cycle6"/>
    <dgm:cxn modelId="{1F9B2D9F-5B64-4E89-B6BF-D8865CC6E55C}" type="presParOf" srcId="{D2F1D71B-5E93-4FCC-AE41-6A72FCB2C7E6}" destId="{F93B66EB-1F97-412B-9CDC-0F992531FC40}" srcOrd="5" destOrd="0" presId="urn:microsoft.com/office/officeart/2005/8/layout/cycle6"/>
    <dgm:cxn modelId="{35B7F671-A29A-4CE0-9BC0-4E4666627599}" type="presParOf" srcId="{D2F1D71B-5E93-4FCC-AE41-6A72FCB2C7E6}" destId="{A73A4207-5E43-40D6-98A9-160FB67F88E4}" srcOrd="6" destOrd="0" presId="urn:microsoft.com/office/officeart/2005/8/layout/cycle6"/>
    <dgm:cxn modelId="{7D083E95-5597-46DE-BBE9-9E1B03C7655E}" type="presParOf" srcId="{D2F1D71B-5E93-4FCC-AE41-6A72FCB2C7E6}" destId="{02063829-2866-4257-958D-1D516E294F8E}" srcOrd="7" destOrd="0" presId="urn:microsoft.com/office/officeart/2005/8/layout/cycle6"/>
    <dgm:cxn modelId="{41DA375B-3791-4EEB-A930-B71BC7DA2E4B}" type="presParOf" srcId="{D2F1D71B-5E93-4FCC-AE41-6A72FCB2C7E6}" destId="{A768FCE2-5823-4D56-A4B8-EF4321265F5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51AEC-EFF3-42D8-8166-0A3AB3C306EE}" type="doc">
      <dgm:prSet loTypeId="urn:microsoft.com/office/officeart/2005/8/layout/cycle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9B00D5-7DF2-4B81-8F97-F8887719CD5C}">
      <dgm:prSet phldrT="[Текст]" custT="1"/>
      <dgm:spPr/>
      <dgm:t>
        <a:bodyPr/>
        <a:lstStyle/>
        <a:p>
          <a:r>
            <a:rPr lang="en-US" sz="1800" b="1" dirty="0" smtClean="0"/>
            <a:t>Focus</a:t>
          </a:r>
          <a:r>
            <a:rPr lang="en-US" sz="1800" b="1" baseline="0" dirty="0" smtClean="0"/>
            <a:t> on lexical competence </a:t>
          </a:r>
          <a:endParaRPr lang="ru-RU" sz="1800" b="1" dirty="0"/>
        </a:p>
      </dgm:t>
    </dgm:pt>
    <dgm:pt modelId="{E4184001-012D-4136-BE10-52D021ED6B72}" type="parTrans" cxnId="{32773B8D-5C7F-44B0-A084-F56B2D67115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AEE1C28-302D-4023-BF85-B4C3EB6139DF}" type="sibTrans" cxnId="{32773B8D-5C7F-44B0-A084-F56B2D67115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DC766C45-790F-4F79-BC17-F4489784EF64}">
      <dgm:prSet phldrT="[Текст]" custT="1"/>
      <dgm:spPr/>
      <dgm:t>
        <a:bodyPr/>
        <a:lstStyle/>
        <a:p>
          <a:r>
            <a:rPr lang="en-US" sz="1600" b="1" dirty="0" smtClean="0"/>
            <a:t>Test yourself once by consuming and twice by producing language</a:t>
          </a:r>
          <a:endParaRPr lang="ru-RU" sz="1600" b="1" dirty="0"/>
        </a:p>
      </dgm:t>
    </dgm:pt>
    <dgm:pt modelId="{AB651BF2-E2B2-4A8D-9968-BC9495BC53E7}" type="parTrans" cxnId="{AD649171-1C42-4BA5-BD37-7C1D53797E7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8DA489C-06A9-4FAB-9E30-F51C46DBE7EE}" type="sibTrans" cxnId="{AD649171-1C42-4BA5-BD37-7C1D53797E7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D95FE1FF-99FA-49E9-B6E5-FF2942DC6E55}">
      <dgm:prSet phldrT="[Текст]" custT="1"/>
      <dgm:spPr/>
      <dgm:t>
        <a:bodyPr/>
        <a:lstStyle/>
        <a:p>
          <a:r>
            <a:rPr lang="en-US" sz="1800" b="1" dirty="0" smtClean="0"/>
            <a:t>Mind 3R`s: Repeat – Relax – Review</a:t>
          </a:r>
          <a:endParaRPr lang="ru-RU" sz="1800" b="1" dirty="0"/>
        </a:p>
      </dgm:t>
    </dgm:pt>
    <dgm:pt modelId="{E9AE47D5-FF4A-4B77-AD47-1C3007C95DFE}" type="sibTrans" cxnId="{4015EFDC-C6B8-4288-BD6E-39D4EDF5DAF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C36A4EB-71A9-4CC9-B042-52FB1AFA29CE}" type="parTrans" cxnId="{4015EFDC-C6B8-4288-BD6E-39D4EDF5DAF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D2F1D71B-5E93-4FCC-AE41-6A72FCB2C7E6}" type="pres">
      <dgm:prSet presAssocID="{74D51AEC-EFF3-42D8-8166-0A3AB3C306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E4835-45CF-468B-BA2C-29A00BFBC56E}" type="pres">
      <dgm:prSet presAssocID="{CA9B00D5-7DF2-4B81-8F97-F8887719CD5C}" presName="node" presStyleLbl="node1" presStyleIdx="0" presStyleCnt="3" custRadScaleRad="102004" custRadScaleInc="-6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7983D-2787-4035-8CE9-88425BCD4ADA}" type="pres">
      <dgm:prSet presAssocID="{CA9B00D5-7DF2-4B81-8F97-F8887719CD5C}" presName="spNode" presStyleCnt="0"/>
      <dgm:spPr/>
    </dgm:pt>
    <dgm:pt modelId="{69D5089E-1287-41B1-AE83-FDF64A195ED6}" type="pres">
      <dgm:prSet presAssocID="{3AEE1C28-302D-4023-BF85-B4C3EB6139DF}" presName="sibTrans" presStyleLbl="sibTrans1D1" presStyleIdx="0" presStyleCnt="3"/>
      <dgm:spPr/>
      <dgm:t>
        <a:bodyPr/>
        <a:lstStyle/>
        <a:p>
          <a:endParaRPr lang="ru-RU"/>
        </a:p>
      </dgm:t>
    </dgm:pt>
    <dgm:pt modelId="{51B02945-72E4-409F-BD87-DF535A4B9554}" type="pres">
      <dgm:prSet presAssocID="{D95FE1FF-99FA-49E9-B6E5-FF2942DC6E55}" presName="node" presStyleLbl="node1" presStyleIdx="1" presStyleCnt="3" custRadScaleRad="108897" custRadScaleInc="-47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A9B24-CACB-4C75-A246-1BF2EA00BD4A}" type="pres">
      <dgm:prSet presAssocID="{D95FE1FF-99FA-49E9-B6E5-FF2942DC6E55}" presName="spNode" presStyleCnt="0"/>
      <dgm:spPr/>
    </dgm:pt>
    <dgm:pt modelId="{F93B66EB-1F97-412B-9CDC-0F992531FC40}" type="pres">
      <dgm:prSet presAssocID="{E9AE47D5-FF4A-4B77-AD47-1C3007C95DFE}" presName="sibTrans" presStyleLbl="sibTrans1D1" presStyleIdx="1" presStyleCnt="3"/>
      <dgm:spPr/>
      <dgm:t>
        <a:bodyPr/>
        <a:lstStyle/>
        <a:p>
          <a:endParaRPr lang="ru-RU"/>
        </a:p>
      </dgm:t>
    </dgm:pt>
    <dgm:pt modelId="{A73A4207-5E43-40D6-98A9-160FB67F88E4}" type="pres">
      <dgm:prSet presAssocID="{DC766C45-790F-4F79-BC17-F4489784EF64}" presName="node" presStyleLbl="node1" presStyleIdx="2" presStyleCnt="3" custRadScaleRad="103357" custRadScaleInc="40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63829-2866-4257-958D-1D516E294F8E}" type="pres">
      <dgm:prSet presAssocID="{DC766C45-790F-4F79-BC17-F4489784EF64}" presName="spNode" presStyleCnt="0"/>
      <dgm:spPr/>
    </dgm:pt>
    <dgm:pt modelId="{A768FCE2-5823-4D56-A4B8-EF4321265F5C}" type="pres">
      <dgm:prSet presAssocID="{08DA489C-06A9-4FAB-9E30-F51C46DBE7EE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AD649171-1C42-4BA5-BD37-7C1D53797E7D}" srcId="{74D51AEC-EFF3-42D8-8166-0A3AB3C306EE}" destId="{DC766C45-790F-4F79-BC17-F4489784EF64}" srcOrd="2" destOrd="0" parTransId="{AB651BF2-E2B2-4A8D-9968-BC9495BC53E7}" sibTransId="{08DA489C-06A9-4FAB-9E30-F51C46DBE7EE}"/>
    <dgm:cxn modelId="{32773B8D-5C7F-44B0-A084-F56B2D67115D}" srcId="{74D51AEC-EFF3-42D8-8166-0A3AB3C306EE}" destId="{CA9B00D5-7DF2-4B81-8F97-F8887719CD5C}" srcOrd="0" destOrd="0" parTransId="{E4184001-012D-4136-BE10-52D021ED6B72}" sibTransId="{3AEE1C28-302D-4023-BF85-B4C3EB6139DF}"/>
    <dgm:cxn modelId="{4015EFDC-C6B8-4288-BD6E-39D4EDF5DAF3}" srcId="{74D51AEC-EFF3-42D8-8166-0A3AB3C306EE}" destId="{D95FE1FF-99FA-49E9-B6E5-FF2942DC6E55}" srcOrd="1" destOrd="0" parTransId="{5C36A4EB-71A9-4CC9-B042-52FB1AFA29CE}" sibTransId="{E9AE47D5-FF4A-4B77-AD47-1C3007C95DFE}"/>
    <dgm:cxn modelId="{02B1605F-410F-48C0-808A-799536C847C9}" type="presOf" srcId="{3AEE1C28-302D-4023-BF85-B4C3EB6139DF}" destId="{69D5089E-1287-41B1-AE83-FDF64A195ED6}" srcOrd="0" destOrd="0" presId="urn:microsoft.com/office/officeart/2005/8/layout/cycle6"/>
    <dgm:cxn modelId="{0E21D886-88D8-429E-9D5F-5275D188FE43}" type="presOf" srcId="{08DA489C-06A9-4FAB-9E30-F51C46DBE7EE}" destId="{A768FCE2-5823-4D56-A4B8-EF4321265F5C}" srcOrd="0" destOrd="0" presId="urn:microsoft.com/office/officeart/2005/8/layout/cycle6"/>
    <dgm:cxn modelId="{2363DE6E-6A15-4AF5-A35E-C6413619FCBF}" type="presOf" srcId="{E9AE47D5-FF4A-4B77-AD47-1C3007C95DFE}" destId="{F93B66EB-1F97-412B-9CDC-0F992531FC40}" srcOrd="0" destOrd="0" presId="urn:microsoft.com/office/officeart/2005/8/layout/cycle6"/>
    <dgm:cxn modelId="{DEE322B2-497C-4DA1-BF22-2F8309CCC765}" type="presOf" srcId="{CA9B00D5-7DF2-4B81-8F97-F8887719CD5C}" destId="{A4DE4835-45CF-468B-BA2C-29A00BFBC56E}" srcOrd="0" destOrd="0" presId="urn:microsoft.com/office/officeart/2005/8/layout/cycle6"/>
    <dgm:cxn modelId="{3CE7EEF7-1215-4AC3-99BD-80F9943FC270}" type="presOf" srcId="{74D51AEC-EFF3-42D8-8166-0A3AB3C306EE}" destId="{D2F1D71B-5E93-4FCC-AE41-6A72FCB2C7E6}" srcOrd="0" destOrd="0" presId="urn:microsoft.com/office/officeart/2005/8/layout/cycle6"/>
    <dgm:cxn modelId="{FA2EC0A4-8897-4EF1-8D63-8585125AA602}" type="presOf" srcId="{DC766C45-790F-4F79-BC17-F4489784EF64}" destId="{A73A4207-5E43-40D6-98A9-160FB67F88E4}" srcOrd="0" destOrd="0" presId="urn:microsoft.com/office/officeart/2005/8/layout/cycle6"/>
    <dgm:cxn modelId="{A101CF68-E163-4B1C-9737-DF4BF09BCFA5}" type="presOf" srcId="{D95FE1FF-99FA-49E9-B6E5-FF2942DC6E55}" destId="{51B02945-72E4-409F-BD87-DF535A4B9554}" srcOrd="0" destOrd="0" presId="urn:microsoft.com/office/officeart/2005/8/layout/cycle6"/>
    <dgm:cxn modelId="{ADA35563-41F5-4E80-88CC-C0D652DAA123}" type="presParOf" srcId="{D2F1D71B-5E93-4FCC-AE41-6A72FCB2C7E6}" destId="{A4DE4835-45CF-468B-BA2C-29A00BFBC56E}" srcOrd="0" destOrd="0" presId="urn:microsoft.com/office/officeart/2005/8/layout/cycle6"/>
    <dgm:cxn modelId="{D1D7CEC6-C7C1-4EEE-BCF6-4725256E25F1}" type="presParOf" srcId="{D2F1D71B-5E93-4FCC-AE41-6A72FCB2C7E6}" destId="{69E7983D-2787-4035-8CE9-88425BCD4ADA}" srcOrd="1" destOrd="0" presId="urn:microsoft.com/office/officeart/2005/8/layout/cycle6"/>
    <dgm:cxn modelId="{CF1D1196-D8A7-4558-9CA0-2891C9A68749}" type="presParOf" srcId="{D2F1D71B-5E93-4FCC-AE41-6A72FCB2C7E6}" destId="{69D5089E-1287-41B1-AE83-FDF64A195ED6}" srcOrd="2" destOrd="0" presId="urn:microsoft.com/office/officeart/2005/8/layout/cycle6"/>
    <dgm:cxn modelId="{8DF52D64-4343-4E1D-9ED3-C3304954A559}" type="presParOf" srcId="{D2F1D71B-5E93-4FCC-AE41-6A72FCB2C7E6}" destId="{51B02945-72E4-409F-BD87-DF535A4B9554}" srcOrd="3" destOrd="0" presId="urn:microsoft.com/office/officeart/2005/8/layout/cycle6"/>
    <dgm:cxn modelId="{E61BA45E-84C4-4BF4-AAA0-0614E825455F}" type="presParOf" srcId="{D2F1D71B-5E93-4FCC-AE41-6A72FCB2C7E6}" destId="{DDAA9B24-CACB-4C75-A246-1BF2EA00BD4A}" srcOrd="4" destOrd="0" presId="urn:microsoft.com/office/officeart/2005/8/layout/cycle6"/>
    <dgm:cxn modelId="{532BD7A8-96D3-4476-BE67-3C8ECE5BAAA8}" type="presParOf" srcId="{D2F1D71B-5E93-4FCC-AE41-6A72FCB2C7E6}" destId="{F93B66EB-1F97-412B-9CDC-0F992531FC40}" srcOrd="5" destOrd="0" presId="urn:microsoft.com/office/officeart/2005/8/layout/cycle6"/>
    <dgm:cxn modelId="{471D1F30-25B0-4271-AA24-BBE1F693B949}" type="presParOf" srcId="{D2F1D71B-5E93-4FCC-AE41-6A72FCB2C7E6}" destId="{A73A4207-5E43-40D6-98A9-160FB67F88E4}" srcOrd="6" destOrd="0" presId="urn:microsoft.com/office/officeart/2005/8/layout/cycle6"/>
    <dgm:cxn modelId="{81899F42-9117-4DD5-9B86-D6C5960B540D}" type="presParOf" srcId="{D2F1D71B-5E93-4FCC-AE41-6A72FCB2C7E6}" destId="{02063829-2866-4257-958D-1D516E294F8E}" srcOrd="7" destOrd="0" presId="urn:microsoft.com/office/officeart/2005/8/layout/cycle6"/>
    <dgm:cxn modelId="{2CE8BF79-BE45-4444-9AD2-BAAC06FB8D91}" type="presParOf" srcId="{D2F1D71B-5E93-4FCC-AE41-6A72FCB2C7E6}" destId="{A768FCE2-5823-4D56-A4B8-EF4321265F5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5315B-2ED4-4612-9141-1242C3E0D770}">
      <dsp:nvSpPr>
        <dsp:cNvPr id="0" name=""/>
        <dsp:cNvSpPr/>
      </dsp:nvSpPr>
      <dsp:spPr>
        <a:xfrm>
          <a:off x="2226874" y="1159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Add spice and flavor to our communication</a:t>
          </a:r>
          <a:endParaRPr lang="ru-RU" sz="1900" b="1" kern="1200" dirty="0"/>
        </a:p>
      </dsp:txBody>
      <dsp:txXfrm>
        <a:off x="2226874" y="1159"/>
        <a:ext cx="2146307" cy="1395099"/>
      </dsp:txXfrm>
    </dsp:sp>
    <dsp:sp modelId="{CD8FFDB7-19C3-4CAE-90D0-3712F8683243}">
      <dsp:nvSpPr>
        <dsp:cNvPr id="0" name=""/>
        <dsp:cNvSpPr/>
      </dsp:nvSpPr>
      <dsp:spPr>
        <a:xfrm>
          <a:off x="1438480" y="698709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2950310" y="351596"/>
              </a:moveTo>
              <a:arcTo wR="1861547" hR="1861547" stAng="18347629" swAng="364879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1C32D-9F84-43A9-97A7-952D853A047E}">
      <dsp:nvSpPr>
        <dsp:cNvPr id="0" name=""/>
        <dsp:cNvSpPr/>
      </dsp:nvSpPr>
      <dsp:spPr>
        <a:xfrm>
          <a:off x="3839021" y="2793480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Boost our creativity and words power</a:t>
          </a:r>
          <a:endParaRPr lang="ru-RU" sz="1900" b="1" kern="1200" dirty="0"/>
        </a:p>
      </dsp:txBody>
      <dsp:txXfrm>
        <a:off x="3839021" y="2793480"/>
        <a:ext cx="2146307" cy="1395099"/>
      </dsp:txXfrm>
    </dsp:sp>
    <dsp:sp modelId="{FD0DBD97-B558-43EE-9122-7532EFA8D060}">
      <dsp:nvSpPr>
        <dsp:cNvPr id="0" name=""/>
        <dsp:cNvSpPr/>
      </dsp:nvSpPr>
      <dsp:spPr>
        <a:xfrm>
          <a:off x="1438480" y="698709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2747898" y="3498538"/>
              </a:moveTo>
              <a:arcTo wR="1861547" hR="1861547" stAng="3693998" swAng="341200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41DEA-8ED6-4C8F-999D-A7D01763972C}">
      <dsp:nvSpPr>
        <dsp:cNvPr id="0" name=""/>
        <dsp:cNvSpPr/>
      </dsp:nvSpPr>
      <dsp:spPr>
        <a:xfrm>
          <a:off x="614727" y="2793480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Broaden the horizons of students vocabulary</a:t>
          </a:r>
          <a:endParaRPr lang="ru-RU" sz="1900" b="1" kern="1200" dirty="0"/>
        </a:p>
      </dsp:txBody>
      <dsp:txXfrm>
        <a:off x="614727" y="2793480"/>
        <a:ext cx="2146307" cy="1395099"/>
      </dsp:txXfrm>
    </dsp:sp>
    <dsp:sp modelId="{D6B6DDEB-3218-4523-B15C-B353404E6B9B}">
      <dsp:nvSpPr>
        <dsp:cNvPr id="0" name=""/>
        <dsp:cNvSpPr/>
      </dsp:nvSpPr>
      <dsp:spPr>
        <a:xfrm>
          <a:off x="1438480" y="698709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12363" y="2075736"/>
              </a:moveTo>
              <a:arcTo wR="1861547" hR="1861547" stAng="10403575" swAng="364879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09633-9C0B-4B2F-B7DB-FB73EB2F07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01DB-630B-4F69-ADD0-AB066C56F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96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801DB-630B-4F69-ADD0-AB066C56F9F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2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клас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801DB-630B-4F69-ADD0-AB066C56F9F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33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2926D4-47AC-4707-A17A-B71FB3C8482E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file:///E:\&#1058;&#1045;&#1056;&#1053;&#1054;&#1055;&#1030;&#1051;&#1068;\Teaching%20Experience\&#1057;&#1074;&#1103;&#1090;&#1086;%201.avi" TargetMode="External"/><Relationship Id="rId13" Type="http://schemas.openxmlformats.org/officeDocument/2006/relationships/image" Target="../media/image18.png"/><Relationship Id="rId3" Type="http://schemas.openxmlformats.org/officeDocument/2006/relationships/video" Target="file:///G:\&#1058;&#1045;&#1056;&#1053;&#1054;&#1055;&#1030;&#1051;&#1068;\Teaching%20Experience\&#1057;&#1074;&#1103;&#1090;&#1086;%202.avi" TargetMode="External"/><Relationship Id="rId7" Type="http://schemas.openxmlformats.org/officeDocument/2006/relationships/image" Target="../media/image15.png"/><Relationship Id="rId12" Type="http://schemas.microsoft.com/office/2007/relationships/media" Target="file:///E:\&#1058;&#1045;&#1056;&#1053;&#1054;&#1055;&#1030;&#1051;&#1068;\Teaching%20Experience\&#1059;&#1088;&#1086;&#1082;.avi" TargetMode="External"/><Relationship Id="rId2" Type="http://schemas.openxmlformats.org/officeDocument/2006/relationships/video" Target="file:///G:\&#1058;&#1045;&#1056;&#1053;&#1054;&#1055;&#1030;&#1051;&#1068;\Teaching%20Experience\&#1057;&#1074;&#1103;&#1090;&#1086;%201.avi" TargetMode="External"/><Relationship Id="rId1" Type="http://schemas.openxmlformats.org/officeDocument/2006/relationships/video" Target="file:///G:\&#1058;&#1045;&#1056;&#1053;&#1054;&#1055;&#1030;&#1051;&#1068;\Teaching%20Experience\&#1030;&#1085;&#1090;&#1077;&#1088;&#1074;&#1102;.avi" TargetMode="External"/><Relationship Id="rId6" Type="http://schemas.microsoft.com/office/2007/relationships/media" Target="file:///E:\&#1058;&#1045;&#1056;&#1053;&#1054;&#1055;&#1030;&#1051;&#1068;\Teaching%20Experience\&#1030;&#1085;&#1090;&#1077;&#1088;&#1074;&#1102;.avi" TargetMode="Externa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6.xml"/><Relationship Id="rId10" Type="http://schemas.microsoft.com/office/2007/relationships/media" Target="file:///E:\&#1058;&#1045;&#1056;&#1053;&#1054;&#1055;&#1030;&#1051;&#1068;\Teaching%20Experience\&#1057;&#1074;&#1103;&#1090;&#1086;%202.avi" TargetMode="External"/><Relationship Id="rId4" Type="http://schemas.openxmlformats.org/officeDocument/2006/relationships/video" Target="file:///G:\&#1058;&#1045;&#1056;&#1053;&#1054;&#1055;&#1030;&#1051;&#1068;\Teaching%20Experience\&#1059;&#1088;&#1086;&#1082;.avi" TargetMode="Externa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65176"/>
            <a:ext cx="4608512" cy="1872208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 touch the future.</a:t>
            </a:r>
            <a:br>
              <a:rPr lang="en-US" sz="3600" dirty="0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 teach.</a:t>
            </a:r>
            <a:br>
              <a:rPr lang="en-US" sz="3600" dirty="0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     	Christa Mc </a:t>
            </a:r>
            <a:r>
              <a:rPr lang="en-US" sz="3600" dirty="0" err="1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Auliffe</a:t>
            </a:r>
            <a:endParaRPr lang="ru-RU" sz="3600" dirty="0">
              <a:solidFill>
                <a:srgbClr val="FFFF00">
                  <a:alpha val="75686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345" y="4211712"/>
            <a:ext cx="5531145" cy="17526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Semenchuk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Liubov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Marianivna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English teacher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Borshchiv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Comprehensive School #1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Ternopil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region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амафото.JPG"/>
          <p:cNvPicPr>
            <a:picLocks noChangeAspect="1" noChangeArrowheads="1"/>
          </p:cNvPicPr>
          <p:nvPr/>
        </p:nvPicPr>
        <p:blipFill>
          <a:blip r:embed="rId2" cstate="print"/>
          <a:srcRect l="1745" t="1299" r="2265" b="3896"/>
          <a:stretch>
            <a:fillRect/>
          </a:stretch>
        </p:blipFill>
        <p:spPr bwMode="auto">
          <a:xfrm>
            <a:off x="5360569" y="1241329"/>
            <a:ext cx="374343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83568" y="620688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Students Projects Samples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C:\Documents and Settings\Admin\Рабочий стол\Presentatsiia\DSC_0194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3059832" y="1772816"/>
            <a:ext cx="3233678" cy="437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Documents and Settings\Admin\Рабочий стол\Presentatsiia\DSC_0195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4916" r="6342"/>
          <a:stretch>
            <a:fillRect/>
          </a:stretch>
        </p:blipFill>
        <p:spPr bwMode="auto">
          <a:xfrm>
            <a:off x="0" y="4221088"/>
            <a:ext cx="324036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Documents and Settings\Admin\Рабочий стол\Presentatsiia\DSC_0196.JPG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 l="5317" r="4916"/>
          <a:stretch>
            <a:fillRect/>
          </a:stretch>
        </p:blipFill>
        <p:spPr bwMode="auto">
          <a:xfrm>
            <a:off x="5787662" y="1340768"/>
            <a:ext cx="3356338" cy="260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C:\Documents and Settings\Admin\Рабочий стол\Presentatsiia\DSC_0197.JPG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 l="3653" r="6839" b="6278"/>
          <a:stretch>
            <a:fillRect/>
          </a:stretch>
        </p:blipFill>
        <p:spPr bwMode="auto">
          <a:xfrm>
            <a:off x="5747234" y="4293096"/>
            <a:ext cx="339676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C:\Documents and Settings\Admin\Рабочий стол\Presentatsiia\DSC_0198.JPG"/>
          <p:cNvPicPr>
            <a:picLocks noChangeAspect="1" noChangeArrowheads="1"/>
          </p:cNvPicPr>
          <p:nvPr/>
        </p:nvPicPr>
        <p:blipFill>
          <a:blip r:embed="rId6" cstate="print">
            <a:lum bright="20000" contrast="40000"/>
          </a:blip>
          <a:srcRect/>
          <a:stretch>
            <a:fillRect/>
          </a:stretch>
        </p:blipFill>
        <p:spPr bwMode="auto">
          <a:xfrm>
            <a:off x="0" y="1268760"/>
            <a:ext cx="3292335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6672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Out-of-Class Activity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Інтервю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2397" y="1198784"/>
            <a:ext cx="3672408" cy="2754306"/>
          </a:xfrm>
          <a:prstGeom prst="rect">
            <a:avLst/>
          </a:prstGeom>
        </p:spPr>
      </p:pic>
      <p:pic>
        <p:nvPicPr>
          <p:cNvPr id="9" name="Свято 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788024" y="1196752"/>
            <a:ext cx="3678068" cy="2758551"/>
          </a:xfrm>
          <a:prstGeom prst="rect">
            <a:avLst/>
          </a:prstGeom>
        </p:spPr>
      </p:pic>
      <p:pic>
        <p:nvPicPr>
          <p:cNvPr id="10" name="Свято 2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69445" y="4001710"/>
            <a:ext cx="3672408" cy="2754306"/>
          </a:xfrm>
          <a:prstGeom prst="rect">
            <a:avLst/>
          </a:prstGeom>
        </p:spPr>
      </p:pic>
      <p:pic>
        <p:nvPicPr>
          <p:cNvPr id="11" name="Урок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775082" y="4015112"/>
            <a:ext cx="3680296" cy="2760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3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3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0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28" y="620688"/>
            <a:ext cx="8287072" cy="336353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If you have knowledge,</a:t>
            </a:r>
            <a:br>
              <a:rPr lang="en-US" sz="4800" dirty="0" smtClean="0"/>
            </a:br>
            <a:r>
              <a:rPr lang="en-US" sz="4800" dirty="0" smtClean="0"/>
              <a:t> let others light their </a:t>
            </a:r>
            <a:br>
              <a:rPr lang="en-US" sz="4800" dirty="0" smtClean="0"/>
            </a:br>
            <a:r>
              <a:rPr lang="en-US" sz="4800" dirty="0" smtClean="0"/>
              <a:t>candles in it</a:t>
            </a:r>
            <a:br>
              <a:rPr lang="en-US" sz="4800" dirty="0" smtClean="0"/>
            </a:br>
            <a:r>
              <a:rPr lang="en-US" sz="4800" dirty="0"/>
              <a:t> </a:t>
            </a:r>
            <a:r>
              <a:rPr lang="en-US" sz="4800" dirty="0" smtClean="0"/>
              <a:t>                    </a:t>
            </a:r>
            <a:r>
              <a:rPr lang="en-US" sz="2000" dirty="0" smtClean="0"/>
              <a:t>Malcolm </a:t>
            </a:r>
            <a:r>
              <a:rPr lang="en-US" sz="2000" dirty="0"/>
              <a:t>F</a:t>
            </a:r>
            <a:r>
              <a:rPr lang="en-US" sz="2000" dirty="0" smtClean="0"/>
              <a:t>orbes</a:t>
            </a:r>
            <a:br>
              <a:rPr lang="en-US" sz="2000" dirty="0" smtClean="0"/>
            </a:br>
            <a:endParaRPr lang="ru-RU" sz="2000" dirty="0"/>
          </a:p>
        </p:txBody>
      </p:sp>
      <p:pic>
        <p:nvPicPr>
          <p:cNvPr id="3" name="Picture 3" descr="G:\семенчук фото\DSC_0161.JPG"/>
          <p:cNvPicPr>
            <a:picLocks noChangeAspect="1" noChangeArrowheads="1"/>
          </p:cNvPicPr>
          <p:nvPr/>
        </p:nvPicPr>
        <p:blipFill>
          <a:blip r:embed="rId2" cstate="print"/>
          <a:srcRect l="2758"/>
          <a:stretch>
            <a:fillRect/>
          </a:stretch>
        </p:blipFill>
        <p:spPr bwMode="auto">
          <a:xfrm>
            <a:off x="87028" y="2913371"/>
            <a:ext cx="2538531" cy="391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G:\семенчук фото\DSC_0175.JPG"/>
          <p:cNvPicPr>
            <a:picLocks noChangeAspect="1" noChangeArrowheads="1"/>
          </p:cNvPicPr>
          <p:nvPr/>
        </p:nvPicPr>
        <p:blipFill>
          <a:blip r:embed="rId3" cstate="print"/>
          <a:srcRect t="5001" r="24992" b="7596"/>
          <a:stretch>
            <a:fillRect/>
          </a:stretch>
        </p:blipFill>
        <p:spPr bwMode="auto">
          <a:xfrm>
            <a:off x="6793572" y="2813779"/>
            <a:ext cx="2304256" cy="402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семенчук фото\DSC_0142.JPG"/>
          <p:cNvPicPr>
            <a:picLocks noChangeAspect="1" noChangeArrowheads="1"/>
          </p:cNvPicPr>
          <p:nvPr/>
        </p:nvPicPr>
        <p:blipFill>
          <a:blip r:embed="rId4" cstate="print"/>
          <a:srcRect l="8078" t="10265" r="10258"/>
          <a:stretch>
            <a:fillRect/>
          </a:stretch>
        </p:blipFill>
        <p:spPr bwMode="auto">
          <a:xfrm>
            <a:off x="2568932" y="3690144"/>
            <a:ext cx="4296579" cy="314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11560" y="764704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 Motto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5400000">
            <a:off x="143508" y="2528900"/>
            <a:ext cx="4248472" cy="3312368"/>
          </a:xfrm>
          <a:prstGeom prst="wedgeRoundRectCallout">
            <a:avLst>
              <a:gd name="adj1" fmla="val -59000"/>
              <a:gd name="adj2" fmla="val 296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buNone/>
            </a:pPr>
            <a:endParaRPr lang="uk-UA" sz="2400" b="1" i="1" dirty="0" smtClean="0"/>
          </a:p>
          <a:p>
            <a:pPr algn="ctr">
              <a:buNone/>
            </a:pPr>
            <a:r>
              <a:rPr lang="uk-UA" sz="2400" b="1" i="1" dirty="0" smtClean="0"/>
              <a:t>Учитись важко,а учить ще важче.</a:t>
            </a:r>
          </a:p>
          <a:p>
            <a:pPr algn="ctr">
              <a:buNone/>
            </a:pPr>
            <a:r>
              <a:rPr lang="uk-UA" sz="2400" b="1" i="1" dirty="0" smtClean="0"/>
              <a:t>Але не мусиш зупинятись ти.</a:t>
            </a:r>
          </a:p>
          <a:p>
            <a:pPr algn="ctr">
              <a:buNone/>
            </a:pPr>
            <a:r>
              <a:rPr lang="uk-UA" sz="2400" b="1" i="1" dirty="0" smtClean="0"/>
              <a:t>Як учням віддаєш усе найкраще,</a:t>
            </a:r>
          </a:p>
          <a:p>
            <a:pPr algn="ctr">
              <a:buNone/>
            </a:pPr>
            <a:r>
              <a:rPr lang="uk-UA" sz="2400" b="1" i="1" dirty="0" smtClean="0"/>
              <a:t>то й сам сягнеш нової висоти.</a:t>
            </a:r>
          </a:p>
          <a:p>
            <a:pPr algn="ctr">
              <a:buNone/>
            </a:pPr>
            <a:endParaRPr lang="uk-UA" sz="800" b="1" i="1" dirty="0" smtClean="0"/>
          </a:p>
          <a:p>
            <a:pPr algn="ctr">
              <a:buNone/>
            </a:pPr>
            <a:r>
              <a:rPr lang="uk-UA" sz="2400" b="1" i="1" dirty="0" smtClean="0"/>
              <a:t>                   	 І.Драч</a:t>
            </a:r>
            <a:endParaRPr lang="ru-RU" sz="2400" b="1" i="1" dirty="0" smtClean="0"/>
          </a:p>
          <a:p>
            <a:pPr algn="ctr"/>
            <a:endParaRPr lang="ru-RU" sz="2400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rot="5400000">
            <a:off x="4608004" y="2528900"/>
            <a:ext cx="4248472" cy="3312368"/>
          </a:xfrm>
          <a:prstGeom prst="wedgeRoundRectCallout">
            <a:avLst>
              <a:gd name="adj1" fmla="val -60329"/>
              <a:gd name="adj2" fmla="val -41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buNone/>
            </a:pPr>
            <a:endParaRPr lang="uk-UA" sz="2400" b="1" i="1" dirty="0" smtClean="0"/>
          </a:p>
          <a:p>
            <a:pPr algn="ctr">
              <a:buNone/>
            </a:pPr>
            <a:r>
              <a:rPr lang="en-US" sz="2400" b="1" i="1" dirty="0" smtClean="0"/>
              <a:t>Educating the mind without educating the heart is no education at all.</a:t>
            </a:r>
            <a:endParaRPr lang="uk-UA" sz="2400" b="1" i="1" dirty="0" smtClean="0"/>
          </a:p>
          <a:p>
            <a:pPr algn="ctr">
              <a:buNone/>
            </a:pPr>
            <a:endParaRPr lang="uk-UA" sz="800" b="1" i="1" dirty="0" smtClean="0"/>
          </a:p>
          <a:p>
            <a:pPr algn="ctr">
              <a:buNone/>
            </a:pPr>
            <a:r>
              <a:rPr lang="en-US" sz="2400" b="1" i="1" dirty="0" smtClean="0"/>
              <a:t>      </a:t>
            </a:r>
            <a:r>
              <a:rPr lang="uk-UA" sz="2400" b="1" i="1" dirty="0" smtClean="0"/>
              <a:t>	</a:t>
            </a:r>
            <a:r>
              <a:rPr lang="en-US" sz="2400" b="1" i="1" dirty="0" smtClean="0"/>
              <a:t> Aristotle</a:t>
            </a:r>
            <a:endParaRPr lang="ru-RU" sz="2400" b="1" i="1" dirty="0" smtClean="0"/>
          </a:p>
          <a:p>
            <a:pPr algn="ctr"/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7772400" cy="439248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 </a:t>
            </a:r>
            <a:r>
              <a:rPr lang="en-US" sz="3600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Vocabulary Using Different Creative Methods as the Way of Students Motivation</a:t>
            </a:r>
            <a:endParaRPr lang="en-US" sz="3200" b="1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/>
              <a:t>Step 1. </a:t>
            </a:r>
            <a:r>
              <a:rPr lang="en-US" sz="2800" dirty="0" smtClean="0"/>
              <a:t>Use Synonyms and Antonyms.</a:t>
            </a:r>
          </a:p>
          <a:p>
            <a:pPr lvl="0"/>
            <a:r>
              <a:rPr lang="en-US" sz="2800" b="1" dirty="0" smtClean="0"/>
              <a:t>Step 2. </a:t>
            </a:r>
            <a:r>
              <a:rPr lang="en-US" sz="2800" dirty="0" smtClean="0"/>
              <a:t>Develop Your Writing Skills.</a:t>
            </a:r>
            <a:endParaRPr lang="ru-RU" sz="2800" dirty="0" smtClean="0"/>
          </a:p>
          <a:p>
            <a:r>
              <a:rPr lang="en-US" sz="2800" b="1" dirty="0" smtClean="0"/>
              <a:t>Step 3. </a:t>
            </a:r>
            <a:r>
              <a:rPr lang="en-US" sz="2800" dirty="0" smtClean="0"/>
              <a:t> Learn Topical Vocabulary Creatively.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980728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Methodological Topic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64704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1. Use Synonyms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Antonyms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259632" y="1844824"/>
          <a:ext cx="66000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8456" y="889956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2. Develop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Your Writing Skills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726539787"/>
              </p:ext>
            </p:extLst>
          </p:nvPr>
        </p:nvGraphicFramePr>
        <p:xfrm>
          <a:off x="1331640" y="1988840"/>
          <a:ext cx="66000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836712"/>
            <a:ext cx="8229600" cy="1226400"/>
          </a:xfrm>
          <a:prstGeom prst="rect">
            <a:avLst/>
          </a:prstGeom>
        </p:spPr>
        <p:txBody>
          <a:bodyPr vert="horz" lIns="0" tIns="4572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3.  Learn </a:t>
            </a:r>
            <a:r>
              <a:rPr lang="en-US" sz="40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Topical Vocabulary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Creatively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766325136"/>
              </p:ext>
            </p:extLst>
          </p:nvPr>
        </p:nvGraphicFramePr>
        <p:xfrm>
          <a:off x="1284312" y="2177480"/>
          <a:ext cx="66000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hypnosisfirst.com/wp-content/uploads/goals.jpg"/>
          <p:cNvPicPr>
            <a:picLocks noChangeAspect="1" noChangeArrowheads="1"/>
          </p:cNvPicPr>
          <p:nvPr/>
        </p:nvPicPr>
        <p:blipFill>
          <a:blip r:embed="rId2" cstate="print"/>
          <a:srcRect t="12150"/>
          <a:stretch>
            <a:fillRect/>
          </a:stretch>
        </p:blipFill>
        <p:spPr bwMode="auto">
          <a:xfrm>
            <a:off x="0" y="1260010"/>
            <a:ext cx="6372200" cy="559798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48680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The Way to Success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0512" y="3203388"/>
            <a:ext cx="43513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Students motivation</a:t>
            </a:r>
            <a:endParaRPr lang="ru-RU" sz="2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2447" y="5881511"/>
            <a:ext cx="63001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Students creative skills development</a:t>
            </a:r>
            <a:endParaRPr lang="ru-RU" sz="2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95227" y="4380089"/>
            <a:ext cx="54020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Choice of teaching technologies</a:t>
            </a:r>
            <a:endParaRPr lang="ru-RU" sz="2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71504" y="3771776"/>
            <a:ext cx="4288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Researching projects</a:t>
            </a:r>
            <a:endParaRPr lang="ru-RU" sz="2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32365" y="5057422"/>
            <a:ext cx="57174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Self-analysis and self-estimation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9804" y="1219200"/>
            <a:ext cx="3106688" cy="47678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Creative team colleagues leader</a:t>
            </a:r>
            <a:endParaRPr lang="uk-UA" sz="2400" dirty="0" smtClean="0"/>
          </a:p>
          <a:p>
            <a:r>
              <a:rPr lang="en-US" sz="2400" dirty="0" smtClean="0"/>
              <a:t>Participation in conferences and seminars</a:t>
            </a:r>
            <a:endParaRPr lang="uk-UA" sz="2400" dirty="0" smtClean="0"/>
          </a:p>
          <a:p>
            <a:r>
              <a:rPr lang="en-US" sz="2400" dirty="0" smtClean="0"/>
              <a:t>Methodological Manuals</a:t>
            </a:r>
            <a:endParaRPr lang="uk-UA" sz="24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76672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Teaching  Experience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G:\семенчук фото\DSC_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889" y="4212255"/>
            <a:ext cx="3864666" cy="259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G:\семенчук фото\DSC_0162.JPG"/>
          <p:cNvPicPr>
            <a:picLocks noChangeAspect="1" noChangeArrowheads="1"/>
          </p:cNvPicPr>
          <p:nvPr/>
        </p:nvPicPr>
        <p:blipFill>
          <a:blip r:embed="rId3" cstate="print"/>
          <a:srcRect l="4677" t="14003" r="24934"/>
          <a:stretch>
            <a:fillRect/>
          </a:stretch>
        </p:blipFill>
        <p:spPr bwMode="auto">
          <a:xfrm>
            <a:off x="5237146" y="1253068"/>
            <a:ext cx="3848968" cy="293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G:\семенчук фото\DSC_0651.JPG"/>
          <p:cNvPicPr>
            <a:picLocks noChangeAspect="1" noChangeArrowheads="1"/>
          </p:cNvPicPr>
          <p:nvPr/>
        </p:nvPicPr>
        <p:blipFill>
          <a:blip r:embed="rId4" cstate="print"/>
          <a:srcRect l="20637" t="5252" b="3696"/>
          <a:stretch>
            <a:fillRect/>
          </a:stretch>
        </p:blipFill>
        <p:spPr bwMode="auto">
          <a:xfrm>
            <a:off x="3115733" y="1257554"/>
            <a:ext cx="2110283" cy="292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Admin\Рабочий стол\Presentatsiia\DSC_0191.JPG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/>
          <a:stretch>
            <a:fillRect/>
          </a:stretch>
        </p:blipFill>
        <p:spPr bwMode="auto">
          <a:xfrm>
            <a:off x="3381730" y="4171162"/>
            <a:ext cx="1844552" cy="269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Admin\Рабочий стол\Presentatsiia\DSC_0155.JPG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 l="2752"/>
          <a:stretch>
            <a:fillRect/>
          </a:stretch>
        </p:blipFill>
        <p:spPr bwMode="auto">
          <a:xfrm>
            <a:off x="1659467" y="4154312"/>
            <a:ext cx="1812581" cy="272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Documents and Settings\Admin\Рабочий стол\Presentatsiia\DSC_0154.JPG"/>
          <p:cNvPicPr>
            <a:picLocks noChangeAspect="1" noChangeArrowheads="1"/>
          </p:cNvPicPr>
          <p:nvPr/>
        </p:nvPicPr>
        <p:blipFill>
          <a:blip r:embed="rId7" cstate="print">
            <a:lum bright="20000" contrast="40000"/>
          </a:blip>
          <a:srcRect r="5637"/>
          <a:stretch>
            <a:fillRect/>
          </a:stretch>
        </p:blipFill>
        <p:spPr bwMode="auto">
          <a:xfrm>
            <a:off x="-32995" y="4138339"/>
            <a:ext cx="1805351" cy="276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65935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Second Round of English Olympiads</a:t>
            </a:r>
            <a:endParaRPr lang="uk-UA" sz="2000" dirty="0" smtClean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52321" y="1472905"/>
            <a:ext cx="4113783" cy="72008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Third Round of English Olympiads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548680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Gifted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Students Achievements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95536" y="2348880"/>
          <a:ext cx="40324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644008" y="2348880"/>
          <a:ext cx="40324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1345</TotalTime>
  <Words>236</Words>
  <Application>Microsoft Office PowerPoint</Application>
  <PresentationFormat>Экран (4:3)</PresentationFormat>
  <Paragraphs>55</Paragraphs>
  <Slides>12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I touch the future. I teach.       Christa Mc Auliffe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If you have knowledge,  let others light their  candles in it                      Malcolm Forbes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touch the future. I teach.      Christa Mc Auliffe</dc:title>
  <dc:creator>Admin</dc:creator>
  <cp:lastModifiedBy>Admin</cp:lastModifiedBy>
  <cp:revision>143</cp:revision>
  <dcterms:created xsi:type="dcterms:W3CDTF">2015-12-05T20:36:59Z</dcterms:created>
  <dcterms:modified xsi:type="dcterms:W3CDTF">2015-12-15T14:35:00Z</dcterms:modified>
</cp:coreProperties>
</file>