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1" r:id="rId6"/>
    <p:sldId id="264" r:id="rId7"/>
    <p:sldId id="265" r:id="rId8"/>
    <p:sldId id="263" r:id="rId9"/>
    <p:sldId id="266" r:id="rId10"/>
    <p:sldId id="268" r:id="rId11"/>
    <p:sldId id="25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CBE7-5F38-4A0C-B693-27572FD621F4}" type="datetimeFigureOut">
              <a:rPr lang="uk-UA" smtClean="0"/>
              <a:t>14.11.2015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42FF-7053-4CF5-BE02-90554A26B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95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CBE7-5F38-4A0C-B693-27572FD621F4}" type="datetimeFigureOut">
              <a:rPr lang="uk-UA" smtClean="0"/>
              <a:t>14.11.2015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42FF-7053-4CF5-BE02-90554A26B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991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CBE7-5F38-4A0C-B693-27572FD621F4}" type="datetimeFigureOut">
              <a:rPr lang="uk-UA" smtClean="0"/>
              <a:t>14.11.2015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42FF-7053-4CF5-BE02-90554A26B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833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CBE7-5F38-4A0C-B693-27572FD621F4}" type="datetimeFigureOut">
              <a:rPr lang="uk-UA" smtClean="0"/>
              <a:t>14.11.2015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42FF-7053-4CF5-BE02-90554A26B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76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CBE7-5F38-4A0C-B693-27572FD621F4}" type="datetimeFigureOut">
              <a:rPr lang="uk-UA" smtClean="0"/>
              <a:t>14.11.2015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42FF-7053-4CF5-BE02-90554A26B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449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CBE7-5F38-4A0C-B693-27572FD621F4}" type="datetimeFigureOut">
              <a:rPr lang="uk-UA" smtClean="0"/>
              <a:t>14.11.2015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42FF-7053-4CF5-BE02-90554A26B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53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CBE7-5F38-4A0C-B693-27572FD621F4}" type="datetimeFigureOut">
              <a:rPr lang="uk-UA" smtClean="0"/>
              <a:t>14.11.2015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42FF-7053-4CF5-BE02-90554A26B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11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CBE7-5F38-4A0C-B693-27572FD621F4}" type="datetimeFigureOut">
              <a:rPr lang="uk-UA" smtClean="0"/>
              <a:t>14.11.2015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42FF-7053-4CF5-BE02-90554A26B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45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CBE7-5F38-4A0C-B693-27572FD621F4}" type="datetimeFigureOut">
              <a:rPr lang="uk-UA" smtClean="0"/>
              <a:t>14.11.2015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42FF-7053-4CF5-BE02-90554A26B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416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CBE7-5F38-4A0C-B693-27572FD621F4}" type="datetimeFigureOut">
              <a:rPr lang="uk-UA" smtClean="0"/>
              <a:t>14.11.2015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42FF-7053-4CF5-BE02-90554A26B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762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CBE7-5F38-4A0C-B693-27572FD621F4}" type="datetimeFigureOut">
              <a:rPr lang="uk-UA" smtClean="0"/>
              <a:t>14.11.2015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42FF-7053-4CF5-BE02-90554A26B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697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CBE7-5F38-4A0C-B693-27572FD621F4}" type="datetimeFigureOut">
              <a:rPr lang="uk-UA" smtClean="0"/>
              <a:t>14.11.2015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142FF-7053-4CF5-BE02-90554A26B8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10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400"/>
            <a:ext cx="9156772" cy="534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6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" y="0"/>
            <a:ext cx="9121405" cy="684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423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568952" cy="47275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</a:t>
            </a: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 biggest state of the USA? </a:t>
            </a:r>
            <a:b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	Where is Hollywood? </a:t>
            </a:r>
            <a:b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	What is the longest river? </a:t>
            </a:r>
            <a:b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	What is the name of the 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parliament</a:t>
            </a: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	What is the President’s residence? </a:t>
            </a:r>
            <a:b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	What is the biggest city of the USA</a:t>
            </a:r>
            <a:r>
              <a:rPr lang="en-US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	What is no industry city in the USA? </a:t>
            </a:r>
            <a:b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	How many states are in America? </a:t>
            </a:r>
            <a:b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uk-UA" sz="3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404664"/>
            <a:ext cx="6400800" cy="1464568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tx1"/>
                </a:solidFill>
              </a:rPr>
              <a:t>QUIZ</a:t>
            </a:r>
            <a:endParaRPr lang="uk-UA" sz="9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836712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err="1"/>
              <a:t>Our</a:t>
            </a:r>
            <a:r>
              <a:rPr lang="uk-UA" sz="3600" b="1" i="1" dirty="0"/>
              <a:t> </a:t>
            </a:r>
            <a:r>
              <a:rPr lang="uk-UA" sz="3600" b="1" i="1" dirty="0" err="1"/>
              <a:t>heritage</a:t>
            </a:r>
            <a:r>
              <a:rPr lang="uk-UA" sz="3600" b="1" i="1" dirty="0"/>
              <a:t>: </a:t>
            </a:r>
            <a:r>
              <a:rPr lang="uk-UA" sz="3600" b="1" i="1" dirty="0" err="1"/>
              <a:t>American</a:t>
            </a:r>
            <a:r>
              <a:rPr lang="uk-UA" sz="3600" b="1" i="1" dirty="0"/>
              <a:t>!</a:t>
            </a:r>
            <a:br>
              <a:rPr lang="uk-UA" sz="3600" b="1" i="1" dirty="0"/>
            </a:br>
            <a:r>
              <a:rPr lang="uk-UA" sz="3600" b="1" i="1" dirty="0"/>
              <a:t>A </a:t>
            </a:r>
            <a:r>
              <a:rPr lang="uk-UA" sz="3600" b="1" i="1" dirty="0" err="1"/>
              <a:t>treasure</a:t>
            </a:r>
            <a:r>
              <a:rPr lang="uk-UA" sz="3600" b="1" i="1" dirty="0"/>
              <a:t> </a:t>
            </a:r>
            <a:r>
              <a:rPr lang="uk-UA" sz="3600" b="1" i="1" dirty="0" err="1"/>
              <a:t>we</a:t>
            </a:r>
            <a:r>
              <a:rPr lang="uk-UA" sz="3600" b="1" i="1" dirty="0"/>
              <a:t> </a:t>
            </a:r>
            <a:r>
              <a:rPr lang="uk-UA" sz="3600" b="1" i="1" dirty="0" err="1"/>
              <a:t>all</a:t>
            </a:r>
            <a:r>
              <a:rPr lang="uk-UA" sz="3600" b="1" i="1" dirty="0"/>
              <a:t> </a:t>
            </a:r>
            <a:r>
              <a:rPr lang="uk-UA" sz="3600" b="1" i="1" dirty="0" err="1"/>
              <a:t>share</a:t>
            </a:r>
            <a:r>
              <a:rPr lang="uk-UA" sz="3600" b="1" i="1" dirty="0"/>
              <a:t>,</a:t>
            </a:r>
            <a:br>
              <a:rPr lang="uk-UA" sz="3600" b="1" i="1" dirty="0"/>
            </a:br>
            <a:r>
              <a:rPr lang="uk-UA" sz="3600" b="1" i="1" dirty="0" err="1"/>
              <a:t>Our</a:t>
            </a:r>
            <a:r>
              <a:rPr lang="uk-UA" sz="3600" b="1" i="1" dirty="0"/>
              <a:t> </a:t>
            </a:r>
            <a:r>
              <a:rPr lang="uk-UA" sz="3600" b="1" i="1" dirty="0" err="1"/>
              <a:t>family</a:t>
            </a:r>
            <a:r>
              <a:rPr lang="uk-UA" sz="3600" b="1" i="1" dirty="0"/>
              <a:t> </a:t>
            </a:r>
            <a:r>
              <a:rPr lang="uk-UA" sz="3600" b="1" i="1" dirty="0" err="1"/>
              <a:t>trees</a:t>
            </a:r>
            <a:r>
              <a:rPr lang="uk-UA" sz="3600" b="1" i="1" dirty="0"/>
              <a:t> </a:t>
            </a:r>
            <a:r>
              <a:rPr lang="uk-UA" sz="3600" b="1" i="1" dirty="0" err="1"/>
              <a:t>have</a:t>
            </a:r>
            <a:r>
              <a:rPr lang="uk-UA" sz="3600" b="1" i="1" dirty="0"/>
              <a:t> </a:t>
            </a:r>
            <a:r>
              <a:rPr lang="uk-UA" sz="3600" b="1" i="1" dirty="0" err="1"/>
              <a:t>brought</a:t>
            </a:r>
            <a:r>
              <a:rPr lang="uk-UA" sz="3600" b="1" i="1" dirty="0"/>
              <a:t> </a:t>
            </a:r>
            <a:r>
              <a:rPr lang="uk-UA" sz="3600" b="1" i="1" dirty="0" err="1"/>
              <a:t>us</a:t>
            </a:r>
            <a:r>
              <a:rPr lang="uk-UA" sz="3600" b="1" i="1" dirty="0"/>
              <a:t> </a:t>
            </a:r>
            <a:r>
              <a:rPr lang="uk-UA" sz="3600" b="1" i="1" dirty="0" err="1"/>
              <a:t>here</a:t>
            </a:r>
            <a:r>
              <a:rPr lang="uk-UA" sz="3600" b="1" i="1" dirty="0"/>
              <a:t>,</a:t>
            </a:r>
            <a:br>
              <a:rPr lang="uk-UA" sz="3600" b="1" i="1" dirty="0"/>
            </a:br>
            <a:r>
              <a:rPr lang="uk-UA" sz="3600" b="1" i="1" dirty="0" err="1"/>
              <a:t>From</a:t>
            </a:r>
            <a:r>
              <a:rPr lang="uk-UA" sz="3600" b="1" i="1" dirty="0"/>
              <a:t> </a:t>
            </a:r>
            <a:r>
              <a:rPr lang="uk-UA" sz="3600" b="1" i="1" dirty="0" err="1"/>
              <a:t>almost</a:t>
            </a:r>
            <a:r>
              <a:rPr lang="uk-UA" sz="3600" b="1" i="1" dirty="0"/>
              <a:t> </a:t>
            </a:r>
            <a:r>
              <a:rPr lang="uk-UA" sz="3600" b="1" i="1" dirty="0" err="1"/>
              <a:t>everywhere</a:t>
            </a:r>
            <a:r>
              <a:rPr lang="uk-UA" sz="3600" b="1" i="1" dirty="0"/>
              <a:t>.</a:t>
            </a:r>
            <a:endParaRPr lang="uk-UA" sz="3600" b="1" dirty="0"/>
          </a:p>
          <a:p>
            <a:r>
              <a:rPr lang="uk-UA" sz="3600" b="1" i="1" dirty="0" err="1"/>
              <a:t>Our</a:t>
            </a:r>
            <a:r>
              <a:rPr lang="uk-UA" sz="3600" b="1" i="1" dirty="0"/>
              <a:t> </a:t>
            </a:r>
            <a:r>
              <a:rPr lang="uk-UA" sz="3600" b="1" i="1" dirty="0" err="1"/>
              <a:t>heritage</a:t>
            </a:r>
            <a:r>
              <a:rPr lang="uk-UA" sz="3600" b="1" i="1" dirty="0"/>
              <a:t>: </a:t>
            </a:r>
            <a:r>
              <a:rPr lang="uk-UA" sz="3600" b="1" i="1" dirty="0" err="1"/>
              <a:t>American</a:t>
            </a:r>
            <a:r>
              <a:rPr lang="uk-UA" sz="3600" b="1" i="1" dirty="0"/>
              <a:t>!</a:t>
            </a:r>
            <a:br>
              <a:rPr lang="uk-UA" sz="3600" b="1" i="1" dirty="0"/>
            </a:br>
            <a:r>
              <a:rPr lang="uk-UA" sz="3600" b="1" i="1" dirty="0"/>
              <a:t>A </a:t>
            </a:r>
            <a:r>
              <a:rPr lang="uk-UA" sz="3600" b="1" i="1" dirty="0" err="1"/>
              <a:t>family</a:t>
            </a:r>
            <a:r>
              <a:rPr lang="uk-UA" sz="3600" b="1" i="1" dirty="0"/>
              <a:t> </a:t>
            </a:r>
            <a:r>
              <a:rPr lang="uk-UA" sz="3600" b="1" i="1" dirty="0" err="1"/>
              <a:t>of</a:t>
            </a:r>
            <a:r>
              <a:rPr lang="uk-UA" sz="3600" b="1" i="1" dirty="0"/>
              <a:t> </a:t>
            </a:r>
            <a:r>
              <a:rPr lang="uk-UA" sz="3600" b="1" i="1" dirty="0" err="1"/>
              <a:t>all</a:t>
            </a:r>
            <a:r>
              <a:rPr lang="uk-UA" sz="3600" b="1" i="1" dirty="0"/>
              <a:t>,</a:t>
            </a:r>
            <a:br>
              <a:rPr lang="uk-UA" sz="3600" b="1" i="1" dirty="0"/>
            </a:br>
            <a:r>
              <a:rPr lang="uk-UA" sz="3600" b="1" i="1" dirty="0"/>
              <a:t>A </a:t>
            </a:r>
            <a:r>
              <a:rPr lang="uk-UA" sz="3600" b="1" i="1" dirty="0" err="1"/>
              <a:t>blend</a:t>
            </a:r>
            <a:r>
              <a:rPr lang="uk-UA" sz="3600" b="1" i="1" dirty="0"/>
              <a:t> </a:t>
            </a:r>
            <a:r>
              <a:rPr lang="uk-UA" sz="3600" b="1" i="1" dirty="0" err="1"/>
              <a:t>of</a:t>
            </a:r>
            <a:r>
              <a:rPr lang="uk-UA" sz="3600" b="1" i="1" dirty="0"/>
              <a:t> </a:t>
            </a:r>
            <a:r>
              <a:rPr lang="uk-UA" sz="3600" b="1" i="1" dirty="0" err="1"/>
              <a:t>cultures</a:t>
            </a:r>
            <a:r>
              <a:rPr lang="uk-UA" sz="3600" b="1" i="1" dirty="0"/>
              <a:t> </a:t>
            </a:r>
            <a:r>
              <a:rPr lang="uk-UA" sz="3600" b="1" i="1" dirty="0" err="1"/>
              <a:t>forming</a:t>
            </a:r>
            <a:r>
              <a:rPr lang="uk-UA" sz="3600" b="1" i="1" dirty="0"/>
              <a:t> </a:t>
            </a:r>
            <a:r>
              <a:rPr lang="uk-UA" sz="3600" b="1" i="1" dirty="0" err="1"/>
              <a:t>one</a:t>
            </a:r>
            <a:r>
              <a:rPr lang="uk-UA" sz="3600" b="1" i="1" dirty="0"/>
              <a:t>,</a:t>
            </a:r>
            <a:br>
              <a:rPr lang="uk-UA" sz="3600" b="1" i="1" dirty="0"/>
            </a:br>
            <a:r>
              <a:rPr lang="uk-UA" sz="3600" b="1" i="1" dirty="0" err="1"/>
              <a:t>United</a:t>
            </a:r>
            <a:r>
              <a:rPr lang="uk-UA" sz="3600" b="1" i="1" dirty="0"/>
              <a:t>, </a:t>
            </a:r>
            <a:r>
              <a:rPr lang="uk-UA" sz="3600" b="1" i="1" dirty="0" err="1"/>
              <a:t>standing</a:t>
            </a:r>
            <a:r>
              <a:rPr lang="uk-UA" sz="3600" b="1" i="1" dirty="0"/>
              <a:t> </a:t>
            </a:r>
            <a:r>
              <a:rPr lang="uk-UA" sz="3600" b="1" i="1" dirty="0" err="1"/>
              <a:t>tall</a:t>
            </a:r>
            <a:r>
              <a:rPr lang="uk-UA" sz="3600" b="1" i="1" dirty="0"/>
              <a:t>.</a:t>
            </a:r>
            <a:endParaRPr lang="uk-UA" sz="3600" b="1" dirty="0"/>
          </a:p>
          <a:p>
            <a:r>
              <a:rPr lang="uk-U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533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0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606"/>
            <a:ext cx="9210527" cy="684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8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3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2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2" y="-1"/>
            <a:ext cx="9150641" cy="686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9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" y="0"/>
            <a:ext cx="91349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0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Which is the biggest state of the USA?  - Where is Hollywood?  - What is the longest river?  - What is the name of the parliament - What is the President’s residence?  - What is the biggest city of the USA? - What is no industry city in the USA?  - How many states are in America?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</dc:creator>
  <cp:lastModifiedBy>Користувач</cp:lastModifiedBy>
  <cp:revision>11</cp:revision>
  <dcterms:created xsi:type="dcterms:W3CDTF">2015-11-14T17:20:39Z</dcterms:created>
  <dcterms:modified xsi:type="dcterms:W3CDTF">2015-11-14T22:34:01Z</dcterms:modified>
</cp:coreProperties>
</file>