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7E28-AF41-4A03-A156-E06E8B59A97B}" type="datetimeFigureOut">
              <a:rPr lang="uk-UA" smtClean="0"/>
              <a:t>06.12.2015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FED-D98F-4E92-8722-8BFC2DE990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106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7E28-AF41-4A03-A156-E06E8B59A97B}" type="datetimeFigureOut">
              <a:rPr lang="uk-UA" smtClean="0"/>
              <a:t>06.12.2015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FED-D98F-4E92-8722-8BFC2DE990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164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7E28-AF41-4A03-A156-E06E8B59A97B}" type="datetimeFigureOut">
              <a:rPr lang="uk-UA" smtClean="0"/>
              <a:t>06.12.2015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FED-D98F-4E92-8722-8BFC2DE990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988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7E28-AF41-4A03-A156-E06E8B59A97B}" type="datetimeFigureOut">
              <a:rPr lang="uk-UA" smtClean="0"/>
              <a:t>06.12.2015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FED-D98F-4E92-8722-8BFC2DE990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019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7E28-AF41-4A03-A156-E06E8B59A97B}" type="datetimeFigureOut">
              <a:rPr lang="uk-UA" smtClean="0"/>
              <a:t>06.12.2015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FED-D98F-4E92-8722-8BFC2DE990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224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7E28-AF41-4A03-A156-E06E8B59A97B}" type="datetimeFigureOut">
              <a:rPr lang="uk-UA" smtClean="0"/>
              <a:t>06.12.2015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FED-D98F-4E92-8722-8BFC2DE990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783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7E28-AF41-4A03-A156-E06E8B59A97B}" type="datetimeFigureOut">
              <a:rPr lang="uk-UA" smtClean="0"/>
              <a:t>06.12.2015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FED-D98F-4E92-8722-8BFC2DE990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74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7E28-AF41-4A03-A156-E06E8B59A97B}" type="datetimeFigureOut">
              <a:rPr lang="uk-UA" smtClean="0"/>
              <a:t>06.12.2015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FED-D98F-4E92-8722-8BFC2DE990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013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7E28-AF41-4A03-A156-E06E8B59A97B}" type="datetimeFigureOut">
              <a:rPr lang="uk-UA" smtClean="0"/>
              <a:t>06.12.2015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FED-D98F-4E92-8722-8BFC2DE990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018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7E28-AF41-4A03-A156-E06E8B59A97B}" type="datetimeFigureOut">
              <a:rPr lang="uk-UA" smtClean="0"/>
              <a:t>06.12.2015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FED-D98F-4E92-8722-8BFC2DE990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982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7E28-AF41-4A03-A156-E06E8B59A97B}" type="datetimeFigureOut">
              <a:rPr lang="uk-UA" smtClean="0"/>
              <a:t>06.12.2015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FED-D98F-4E92-8722-8BFC2DE990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05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27E28-AF41-4A03-A156-E06E8B59A97B}" type="datetimeFigureOut">
              <a:rPr lang="uk-UA" smtClean="0"/>
              <a:t>06.12.2015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3CFED-D98F-4E92-8722-8BFC2DE990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35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188640"/>
            <a:ext cx="8856984" cy="6408712"/>
          </a:xfrm>
        </p:spPr>
        <p:txBody>
          <a:bodyPr>
            <a:noAutofit/>
          </a:bodyPr>
          <a:lstStyle/>
          <a:p>
            <a:pPr algn="l"/>
            <a:r>
              <a:rPr lang="en-US" sz="3200" b="1" i="1" u="sng" dirty="0"/>
              <a:t>Table </a:t>
            </a:r>
            <a:r>
              <a:rPr lang="en-US" sz="3200" b="1" i="1" u="sng" dirty="0" smtClean="0"/>
              <a:t>Manners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uk-UA" sz="3200" b="1" dirty="0"/>
              <a:t/>
            </a:r>
            <a:br>
              <a:rPr lang="uk-UA" sz="3200" b="1" dirty="0"/>
            </a:br>
            <a:r>
              <a:rPr lang="en-US" sz="3200" b="1" dirty="0" smtClean="0"/>
              <a:t>-You </a:t>
            </a:r>
            <a:r>
              <a:rPr lang="en-US" sz="3200" b="1" dirty="0"/>
              <a:t>must sit </a:t>
            </a:r>
            <a:r>
              <a:rPr lang="uk-UA" sz="3200" b="1" dirty="0" err="1"/>
              <a:t>up</a:t>
            </a:r>
            <a:r>
              <a:rPr lang="uk-UA" sz="3200" b="1" dirty="0"/>
              <a:t> </a:t>
            </a:r>
            <a:r>
              <a:rPr lang="en-US" sz="3200" b="1" dirty="0"/>
              <a:t>straight </a:t>
            </a:r>
            <a:r>
              <a:rPr lang="uk-UA" sz="3200" b="1" dirty="0" err="1"/>
              <a:t>at</a:t>
            </a:r>
            <a:r>
              <a:rPr lang="uk-UA" sz="3200" b="1" dirty="0"/>
              <a:t> </a:t>
            </a:r>
            <a:r>
              <a:rPr lang="en-US" sz="3200" b="1" dirty="0"/>
              <a:t>the </a:t>
            </a:r>
            <a:r>
              <a:rPr lang="uk-UA" sz="3200" b="1" dirty="0" err="1"/>
              <a:t>table</a:t>
            </a:r>
            <a:r>
              <a:rPr lang="en-US" sz="3200" b="1" dirty="0"/>
              <a:t>.</a:t>
            </a:r>
            <a:r>
              <a:rPr lang="uk-UA" sz="3200" b="1" dirty="0"/>
              <a:t/>
            </a:r>
            <a:br>
              <a:rPr lang="uk-UA" sz="3200" b="1" dirty="0"/>
            </a:br>
            <a:r>
              <a:rPr lang="en-US" sz="3200" b="1" dirty="0" smtClean="0"/>
              <a:t>-You </a:t>
            </a:r>
            <a:r>
              <a:rPr lang="en-US" sz="3200" b="1" dirty="0"/>
              <a:t>must </a:t>
            </a:r>
            <a:r>
              <a:rPr lang="uk-UA" sz="3200" b="1" dirty="0" err="1"/>
              <a:t>eat</a:t>
            </a:r>
            <a:r>
              <a:rPr lang="en-US" sz="3200" b="1" dirty="0"/>
              <a:t> with a knife and a fork.</a:t>
            </a:r>
            <a:r>
              <a:rPr lang="uk-UA" sz="3200" b="1" dirty="0"/>
              <a:t/>
            </a:r>
            <a:br>
              <a:rPr lang="uk-UA" sz="3200" b="1" dirty="0"/>
            </a:br>
            <a:r>
              <a:rPr lang="en-US" sz="3200" b="1" dirty="0" smtClean="0"/>
              <a:t>-You </a:t>
            </a:r>
            <a:r>
              <a:rPr lang="en-US" sz="3200" b="1" dirty="0"/>
              <a:t>mustn't eat with </a:t>
            </a:r>
            <a:r>
              <a:rPr lang="uk-UA" sz="3200" b="1" dirty="0" err="1"/>
              <a:t>your</a:t>
            </a:r>
            <a:r>
              <a:rPr lang="uk-UA" sz="3200" b="1" dirty="0"/>
              <a:t> </a:t>
            </a:r>
            <a:r>
              <a:rPr lang="uk-UA" sz="3200" b="1" dirty="0" err="1"/>
              <a:t>fingers</a:t>
            </a:r>
            <a:r>
              <a:rPr lang="en-US" sz="3200" b="1" dirty="0"/>
              <a:t>.</a:t>
            </a:r>
            <a:r>
              <a:rPr lang="uk-UA" sz="3200" b="1" dirty="0"/>
              <a:t/>
            </a:r>
            <a:br>
              <a:rPr lang="uk-UA" sz="3200" b="1" dirty="0"/>
            </a:br>
            <a:r>
              <a:rPr lang="en-US" sz="3200" b="1" dirty="0" smtClean="0"/>
              <a:t>-You </a:t>
            </a:r>
            <a:r>
              <a:rPr lang="en-US" sz="3200" b="1" dirty="0"/>
              <a:t>mustn't lick </a:t>
            </a:r>
            <a:r>
              <a:rPr lang="uk-UA" sz="3200" b="1" dirty="0"/>
              <a:t>  </a:t>
            </a:r>
            <a:r>
              <a:rPr lang="en-US" sz="3200" b="1" dirty="0"/>
              <a:t>your fingers.</a:t>
            </a:r>
            <a:r>
              <a:rPr lang="uk-UA" sz="3200" b="1" dirty="0"/>
              <a:t/>
            </a:r>
            <a:br>
              <a:rPr lang="uk-UA" sz="3200" b="1" dirty="0"/>
            </a:br>
            <a:r>
              <a:rPr lang="en-US" sz="3200" b="1" dirty="0" smtClean="0"/>
              <a:t>-You </a:t>
            </a:r>
            <a:r>
              <a:rPr lang="uk-UA" sz="3200" b="1" dirty="0" err="1"/>
              <a:t>must</a:t>
            </a:r>
            <a:r>
              <a:rPr lang="uk-UA" sz="3200" b="1" dirty="0"/>
              <a:t> </a:t>
            </a:r>
            <a:r>
              <a:rPr lang="en-US" sz="3200" b="1" dirty="0"/>
              <a:t>put your dirty knife, spoon </a:t>
            </a:r>
            <a:r>
              <a:rPr lang="uk-UA" sz="3200" b="1" dirty="0" err="1"/>
              <a:t>and</a:t>
            </a:r>
            <a:r>
              <a:rPr lang="en-US" sz="3200" b="1" dirty="0"/>
              <a:t> </a:t>
            </a:r>
            <a:r>
              <a:rPr lang="en-US" sz="3200" b="1" dirty="0" smtClean="0"/>
              <a:t>fork on </a:t>
            </a:r>
            <a:r>
              <a:rPr lang="en-US" sz="3200" b="1" dirty="0"/>
              <a:t>your plate after finishing </a:t>
            </a:r>
            <a:r>
              <a:rPr lang="uk-UA" sz="3200" b="1" dirty="0" err="1"/>
              <a:t>to</a:t>
            </a:r>
            <a:r>
              <a:rPr lang="en-US" sz="3200" b="1" dirty="0"/>
              <a:t> eat.   </a:t>
            </a:r>
            <a:r>
              <a:rPr lang="uk-UA" sz="3200" b="1" dirty="0"/>
              <a:t/>
            </a:r>
            <a:br>
              <a:rPr lang="uk-UA" sz="3200" b="1" dirty="0"/>
            </a:br>
            <a:r>
              <a:rPr lang="en-US" sz="3200" b="1" dirty="0" smtClean="0"/>
              <a:t>-You </a:t>
            </a:r>
            <a:r>
              <a:rPr lang="en-US" sz="3200" b="1" dirty="0"/>
              <a:t>mustn't put your elbows on the table.  It is not polite.</a:t>
            </a:r>
            <a:r>
              <a:rPr lang="uk-UA" sz="3200" b="1" dirty="0"/>
              <a:t/>
            </a:r>
            <a:br>
              <a:rPr lang="uk-UA" sz="3200" b="1" dirty="0"/>
            </a:br>
            <a:r>
              <a:rPr lang="en-US" sz="3200" b="1" dirty="0" smtClean="0"/>
              <a:t>-You </a:t>
            </a:r>
            <a:r>
              <a:rPr lang="en-US" sz="3200" b="1" dirty="0"/>
              <a:t>mustn't talk   with your mouth full.</a:t>
            </a:r>
            <a:r>
              <a:rPr lang="uk-UA" sz="3200" b="1" dirty="0"/>
              <a:t/>
            </a:r>
            <a:br>
              <a:rPr lang="uk-UA" sz="3200" b="1" dirty="0"/>
            </a:br>
            <a:r>
              <a:rPr lang="en-US" sz="3200" b="1" dirty="0" smtClean="0"/>
              <a:t>-You </a:t>
            </a:r>
            <a:r>
              <a:rPr lang="en-US" sz="3200" b="1" dirty="0"/>
              <a:t>should say "Thank you" after the meal.</a:t>
            </a:r>
            <a:r>
              <a:rPr lang="uk-UA" sz="3200" b="1" dirty="0"/>
              <a:t/>
            </a:r>
            <a:br>
              <a:rPr lang="uk-UA" sz="3200" b="1" dirty="0"/>
            </a:b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34912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Autofit/>
          </a:bodyPr>
          <a:lstStyle/>
          <a:p>
            <a:r>
              <a:rPr lang="en-US" sz="4800" b="1" dirty="0"/>
              <a:t>The biggest owner of pubs in Britain is a Japanese bank.</a:t>
            </a:r>
            <a:endParaRPr lang="uk-UA" sz="4800" b="1" dirty="0"/>
          </a:p>
        </p:txBody>
      </p:sp>
      <p:pic>
        <p:nvPicPr>
          <p:cNvPr id="9218" name="Picture 2" descr="http://www.metronews.ru/_internal/gxml!0/r0dc21o2f3vste5s7ezej9x3a10rp3w$php8068wr0rreraf46m23vb6eeepmbm/SS_financial_system_piigs_japa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6624736" cy="441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4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en-US" b="1" dirty="0"/>
              <a:t>True. Nomura Bank owns 3,998 British pubs (March 1998 figure).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10242" name="Picture 2" descr="http://www.podravka.com/repository/images/6/9/6990b87447ce3dbc82fff480a45701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840760" cy="461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6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108504" cy="6538738"/>
          </a:xfrm>
        </p:spPr>
        <p:txBody>
          <a:bodyPr>
            <a:normAutofit/>
          </a:bodyPr>
          <a:lstStyle/>
          <a:p>
            <a:r>
              <a:rPr lang="en-US" sz="5300" b="1" dirty="0"/>
              <a:t>One of the most successful food </a:t>
            </a:r>
            <a:r>
              <a:rPr lang="en-US" sz="5300" b="1" dirty="0" err="1"/>
              <a:t>programmes</a:t>
            </a:r>
            <a:r>
              <a:rPr lang="en-US" sz="5300" b="1" dirty="0"/>
              <a:t> on TV recently was called "Two Fat Ladies". It celebrated some of the richest, heaviest, fattiest foods in British and world cooking.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13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alter.trakt.us/images/shows/000/004/571/posters/original/fea7a107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0" y="0"/>
            <a:ext cx="5680287" cy="679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132856"/>
            <a:ext cx="3322712" cy="1143000"/>
          </a:xfrm>
        </p:spPr>
        <p:txBody>
          <a:bodyPr>
            <a:noAutofit/>
          </a:bodyPr>
          <a:lstStyle/>
          <a:p>
            <a:r>
              <a:rPr lang="en-US" sz="9600" b="1" dirty="0"/>
              <a:t>True. </a:t>
            </a:r>
            <a:endParaRPr lang="uk-UA" sz="9600" b="1" dirty="0"/>
          </a:p>
        </p:txBody>
      </p:sp>
      <p:pic>
        <p:nvPicPr>
          <p:cNvPr id="11268" name="Picture 4" descr="http://www.boiffer.com/uploads/3/5/5/8/355872/3331615.jpg?4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73016"/>
            <a:ext cx="3059832" cy="22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6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4162474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In 1997, a frozen food company started selling chocolate-</a:t>
            </a:r>
            <a:r>
              <a:rPr lang="en-US" sz="5400" b="1" dirty="0" err="1"/>
              <a:t>flavoured</a:t>
            </a:r>
            <a:r>
              <a:rPr lang="en-US" sz="5400" b="1" dirty="0"/>
              <a:t> carrots and pizza-</a:t>
            </a:r>
            <a:r>
              <a:rPr lang="en-US" sz="5400" b="1" dirty="0" err="1"/>
              <a:t>flavoured</a:t>
            </a:r>
            <a:r>
              <a:rPr lang="en-US" sz="5400" b="1" dirty="0"/>
              <a:t> sweet corn to encourage children to eat fresh vegetables.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3" name="Picture 4" descr="http://www.golflessonacademy.com/golflessons/wp-content/uploads/2014/12/0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126" y="4265711"/>
            <a:ext cx="3456384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9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aloeforever.altervista.org/wordpress/wp-content/uploads/2009/01/verit%C3%A0_aloefore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901058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7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574665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/>
              <a:t>You can </a:t>
            </a:r>
            <a:r>
              <a:rPr lang="en-US" sz="4800" b="1" u="sng" dirty="0"/>
              <a:t>always</a:t>
            </a:r>
            <a:r>
              <a:rPr lang="en-US" sz="4800" b="1" dirty="0"/>
              <a:t> eat (drink</a:t>
            </a:r>
            <a:r>
              <a:rPr lang="en-US" sz="4800" b="1" dirty="0" smtClean="0"/>
              <a:t>)…</a:t>
            </a:r>
            <a:r>
              <a:rPr lang="uk-UA" sz="4800" b="1" dirty="0"/>
              <a:t/>
            </a:r>
            <a:br>
              <a:rPr lang="uk-UA" sz="4800" b="1" dirty="0"/>
            </a:br>
            <a:r>
              <a:rPr lang="en-US" sz="4800" b="1" dirty="0"/>
              <a:t>You can eat (drink)… </a:t>
            </a:r>
            <a:r>
              <a:rPr lang="en-US" sz="4800" b="1" u="sng" dirty="0" smtClean="0"/>
              <a:t>sometimes</a:t>
            </a:r>
            <a:r>
              <a:rPr lang="en-US" sz="4800" b="1" dirty="0"/>
              <a:t>.</a:t>
            </a:r>
            <a:r>
              <a:rPr lang="uk-UA" sz="4800" b="1" dirty="0"/>
              <a:t/>
            </a:r>
            <a:br>
              <a:rPr lang="uk-UA" sz="4800" b="1" dirty="0"/>
            </a:br>
            <a:r>
              <a:rPr lang="en-US" sz="4800" b="1" u="sng" dirty="0"/>
              <a:t> Never </a:t>
            </a:r>
            <a:r>
              <a:rPr lang="en-US" sz="4800" b="1" dirty="0"/>
              <a:t>eat (drink</a:t>
            </a:r>
            <a:r>
              <a:rPr lang="en-US" sz="4800" b="1" dirty="0" smtClean="0"/>
              <a:t>)…. </a:t>
            </a:r>
            <a:r>
              <a:rPr lang="uk-UA" sz="4800" dirty="0"/>
              <a:t/>
            </a:r>
            <a:br>
              <a:rPr lang="uk-UA" sz="4800" dirty="0"/>
            </a:b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237260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 descr="D:\Іра\Desktop\Healthy-F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96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1.buchi.com/sites/default/files/styles/content_large/public/application-note-images/FB_077_iStock_000015274686XLarge.jpg?itok=Z4L6wx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08" y="2150096"/>
            <a:ext cx="7674700" cy="470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2852936"/>
          </a:xfrm>
        </p:spPr>
        <p:txBody>
          <a:bodyPr>
            <a:noAutofit/>
          </a:bodyPr>
          <a:lstStyle/>
          <a:p>
            <a:r>
              <a:rPr lang="en-US" sz="6000" b="1" dirty="0"/>
              <a:t>Over five million kilograms of crisps are eaten in Britain every week. </a:t>
            </a:r>
            <a:endParaRPr lang="uk-UA" sz="6000" b="1" dirty="0"/>
          </a:p>
        </p:txBody>
      </p:sp>
    </p:spTree>
    <p:extLst>
      <p:ext uri="{BB962C8B-B14F-4D97-AF65-F5344CB8AC3E}">
        <p14:creationId xmlns:p14="http://schemas.microsoft.com/office/powerpoint/2010/main" val="53683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3586410"/>
          </a:xfrm>
        </p:spPr>
        <p:txBody>
          <a:bodyPr>
            <a:normAutofit/>
          </a:bodyPr>
          <a:lstStyle/>
          <a:p>
            <a:r>
              <a:rPr lang="en-US" b="1" dirty="0"/>
              <a:t>True. Other figures concerning the national passion for potato crisps are:</a:t>
            </a:r>
            <a:r>
              <a:rPr lang="uk-UA" b="1" dirty="0"/>
              <a:t/>
            </a:r>
            <a:br>
              <a:rPr lang="uk-UA" b="1" dirty="0"/>
            </a:br>
            <a:r>
              <a:rPr lang="en-US" b="1" dirty="0"/>
              <a:t>5kg per person per year = 293 </a:t>
            </a:r>
            <a:r>
              <a:rPr lang="en-US" b="1" dirty="0" err="1"/>
              <a:t>mln</a:t>
            </a:r>
            <a:r>
              <a:rPr lang="en-US" b="1" dirty="0"/>
              <a:t> kg total consumption per year = 0,8 </a:t>
            </a:r>
            <a:r>
              <a:rPr lang="en-US" b="1" dirty="0" err="1"/>
              <a:t>mln</a:t>
            </a:r>
            <a:r>
              <a:rPr lang="en-US" b="1" dirty="0"/>
              <a:t> kg per day = 556 kg per minute.</a:t>
            </a:r>
            <a:endParaRPr lang="uk-UA" b="1" dirty="0"/>
          </a:p>
        </p:txBody>
      </p:sp>
      <p:pic>
        <p:nvPicPr>
          <p:cNvPr id="2053" name="Picture 5" descr="http://www.pmacableprotection.co.uk/uploads/138/687f585b7ff1be41be9057f5d8f42b7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3056"/>
            <a:ext cx="7594228" cy="259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08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3226370"/>
          </a:xfrm>
        </p:spPr>
        <p:txBody>
          <a:bodyPr>
            <a:normAutofit/>
          </a:bodyPr>
          <a:lstStyle/>
          <a:p>
            <a:r>
              <a:rPr lang="en-US" b="1" dirty="0"/>
              <a:t>People in Britain are buying 20 % less food from supermarkets today than they did ten years ago.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7253536" cy="408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9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6" y="116632"/>
            <a:ext cx="9144000" cy="2794322"/>
          </a:xfrm>
        </p:spPr>
        <p:txBody>
          <a:bodyPr>
            <a:normAutofit/>
          </a:bodyPr>
          <a:lstStyle/>
          <a:p>
            <a:r>
              <a:rPr lang="en-US" sz="4800" b="1" dirty="0"/>
              <a:t>False. Supermarkets have more than doubled their share of food sales in the past ten years.</a:t>
            </a:r>
            <a:endParaRPr lang="uk-UA" sz="4800" b="1" dirty="0"/>
          </a:p>
        </p:txBody>
      </p:sp>
      <p:pic>
        <p:nvPicPr>
          <p:cNvPr id="4098" name="Picture 2" descr="https://s-media-cache-ak0.pinimg.com/736x/96/1e/c8/961ec8997f1a2806fd7b871bccdff7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34" y="3101853"/>
            <a:ext cx="47625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1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578298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The British spend about 1,26 billion pounds a year on hamburgers, double what they spend on medicines.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5122" name="Picture 2" descr="http://blog.yemeksepeti.com/wp-content/uploads/2012/03/iStock_000008649430Smal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16" y="2564903"/>
            <a:ext cx="5998493" cy="399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2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2650306"/>
          </a:xfrm>
        </p:spPr>
        <p:txBody>
          <a:bodyPr>
            <a:normAutofit/>
          </a:bodyPr>
          <a:lstStyle/>
          <a:p>
            <a:r>
              <a:rPr lang="en-US" b="1" dirty="0"/>
              <a:t>False. 1,26 billion pounds is spent on hamburgers, but this is less than half of what is spent on medicines. </a:t>
            </a:r>
            <a:endParaRPr lang="uk-UA" b="1" dirty="0"/>
          </a:p>
        </p:txBody>
      </p:sp>
      <p:pic>
        <p:nvPicPr>
          <p:cNvPr id="6146" name="Picture 2" descr="http://ocmp.belzdrav.ru/upload/medialibrary/1cb/%D0%BB%D1%81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68" y="2926432"/>
            <a:ext cx="6552613" cy="393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kuchniajachtowa.pl/wp-content/uploads/2011/06/Hambur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58" y="2929733"/>
            <a:ext cx="2394399" cy="197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6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650306"/>
          </a:xfrm>
        </p:spPr>
        <p:txBody>
          <a:bodyPr>
            <a:normAutofit/>
          </a:bodyPr>
          <a:lstStyle/>
          <a:p>
            <a:r>
              <a:rPr lang="en-US" b="1" dirty="0"/>
              <a:t>There are more Chinese take-</a:t>
            </a:r>
            <a:r>
              <a:rPr lang="en-US" b="1" dirty="0" err="1"/>
              <a:t>aways</a:t>
            </a:r>
            <a:r>
              <a:rPr lang="en-US" b="1" dirty="0"/>
              <a:t> than there are fish and chip shops in the UK.</a:t>
            </a:r>
            <a:endParaRPr lang="uk-UA" b="1" dirty="0"/>
          </a:p>
        </p:txBody>
      </p:sp>
      <p:pic>
        <p:nvPicPr>
          <p:cNvPr id="7170" name="Picture 2" descr="http://retaildesignblog.net/wp-content/uploads/2013/09/Weranda-Take-Away-Poznan-Po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30011"/>
            <a:ext cx="6048672" cy="400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3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reviews.123rf.com/images/alhovik/alhovik1107/alhovik110700197/9882302-Takeaway-labels-Stock-Vector-take-away-f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716"/>
            <a:ext cx="6588224" cy="658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>
            <a:noAutofit/>
          </a:bodyPr>
          <a:lstStyle/>
          <a:p>
            <a:r>
              <a:rPr lang="en-US" sz="8800" b="1" dirty="0"/>
              <a:t>True</a:t>
            </a:r>
            <a:endParaRPr lang="uk-UA" sz="8800" b="1" dirty="0"/>
          </a:p>
        </p:txBody>
      </p:sp>
    </p:spTree>
    <p:extLst>
      <p:ext uri="{BB962C8B-B14F-4D97-AF65-F5344CB8AC3E}">
        <p14:creationId xmlns:p14="http://schemas.microsoft.com/office/powerpoint/2010/main" val="33561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215</Words>
  <Application>Microsoft Office PowerPoint</Application>
  <PresentationFormat>Экран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Table Manners  -You must sit up straight at the table. -You must eat with a knife and a fork. -You mustn't eat with your fingers. -You mustn't lick   your fingers. -You must put your dirty knife, spoon and fork on your plate after finishing to eat.    -You mustn't put your elbows on the table.  It is not polite. -You mustn't talk   with your mouth full. -You should say "Thank you" after the meal. </vt:lpstr>
      <vt:lpstr>Over five million kilograms of crisps are eaten in Britain every week. </vt:lpstr>
      <vt:lpstr>True. Other figures concerning the national passion for potato crisps are: 5kg per person per year = 293 mln kg total consumption per year = 0,8 mln kg per day = 556 kg per minute.</vt:lpstr>
      <vt:lpstr>People in Britain are buying 20 % less food from supermarkets today than they did ten years ago. </vt:lpstr>
      <vt:lpstr>False. Supermarkets have more than doubled their share of food sales in the past ten years.</vt:lpstr>
      <vt:lpstr>The British spend about 1,26 billion pounds a year on hamburgers, double what they spend on medicines. </vt:lpstr>
      <vt:lpstr>False. 1,26 billion pounds is spent on hamburgers, but this is less than half of what is spent on medicines. </vt:lpstr>
      <vt:lpstr>There are more Chinese take-aways than there are fish and chip shops in the UK.</vt:lpstr>
      <vt:lpstr>True</vt:lpstr>
      <vt:lpstr>The biggest owner of pubs in Britain is a Japanese bank.</vt:lpstr>
      <vt:lpstr>True. Nomura Bank owns 3,998 British pubs (March 1998 figure). </vt:lpstr>
      <vt:lpstr>One of the most successful food programmes on TV recently was called "Two Fat Ladies". It celebrated some of the richest, heaviest, fattiest foods in British and world cooking. </vt:lpstr>
      <vt:lpstr>True. </vt:lpstr>
      <vt:lpstr>In 1997, a frozen food company started selling chocolate-flavoured carrots and pizza-flavoured sweet corn to encourage children to eat fresh vegetables. </vt:lpstr>
      <vt:lpstr>Презентация PowerPoint</vt:lpstr>
      <vt:lpstr>You can always eat (drink)… You can eat (drink)… sometimes.  Never eat (drink)….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 five million kilograms of crisps are eaten in Britain every week.</dc:title>
  <dc:creator>Користувач</dc:creator>
  <cp:lastModifiedBy>Користувач</cp:lastModifiedBy>
  <cp:revision>9</cp:revision>
  <dcterms:created xsi:type="dcterms:W3CDTF">2015-12-06T16:00:23Z</dcterms:created>
  <dcterms:modified xsi:type="dcterms:W3CDTF">2015-12-06T18:06:09Z</dcterms:modified>
</cp:coreProperties>
</file>