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81" r:id="rId2"/>
    <p:sldId id="265" r:id="rId3"/>
    <p:sldId id="266" r:id="rId4"/>
    <p:sldId id="283" r:id="rId5"/>
    <p:sldId id="278" r:id="rId6"/>
    <p:sldId id="272" r:id="rId7"/>
    <p:sldId id="282" r:id="rId8"/>
    <p:sldId id="276" r:id="rId9"/>
    <p:sldId id="257" r:id="rId10"/>
    <p:sldId id="279" r:id="rId11"/>
    <p:sldId id="275" r:id="rId12"/>
    <p:sldId id="263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4750" autoAdjust="0"/>
  </p:normalViewPr>
  <p:slideViewPr>
    <p:cSldViewPr>
      <p:cViewPr varScale="1">
        <p:scale>
          <a:sx n="106" d="100"/>
          <a:sy n="106" d="100"/>
        </p:scale>
        <p:origin x="-96" y="-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BDD4CD-D78A-4B71-9860-BC24FD20F83B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9C5C9ED-2D96-4037-B86C-4A5D0EFD6C96}">
      <dgm:prSet custT="1"/>
      <dgm:spPr/>
      <dgm:t>
        <a:bodyPr/>
        <a:lstStyle/>
        <a:p>
          <a:r>
            <a:rPr lang="en-US" sz="1800" b="1" dirty="0" smtClean="0">
              <a:latin typeface="+mj-lt"/>
              <a:ea typeface="Calibri"/>
              <a:cs typeface="Times New Roman"/>
            </a:rPr>
            <a:t>Pay attention, do not ignore problems.</a:t>
          </a:r>
          <a:endParaRPr lang="uk-UA" sz="1800" b="1" dirty="0">
            <a:latin typeface="+mj-lt"/>
            <a:ea typeface="Calibri"/>
            <a:cs typeface="Times New Roman"/>
          </a:endParaRPr>
        </a:p>
      </dgm:t>
    </dgm:pt>
    <dgm:pt modelId="{6E230DAA-447E-403D-9F72-EBD10EAA6351}" type="parTrans" cxnId="{F982F940-317D-493D-9C43-0D1139A4524F}">
      <dgm:prSet/>
      <dgm:spPr/>
      <dgm:t>
        <a:bodyPr/>
        <a:lstStyle/>
        <a:p>
          <a:endParaRPr lang="uk-UA"/>
        </a:p>
      </dgm:t>
    </dgm:pt>
    <dgm:pt modelId="{1E714553-1146-477D-8BFA-9D7B7C3F2B28}" type="sibTrans" cxnId="{F982F940-317D-493D-9C43-0D1139A4524F}">
      <dgm:prSet/>
      <dgm:spPr/>
      <dgm:t>
        <a:bodyPr/>
        <a:lstStyle/>
        <a:p>
          <a:endParaRPr lang="uk-UA"/>
        </a:p>
      </dgm:t>
    </dgm:pt>
    <dgm:pt modelId="{4A503172-61CC-4424-8CED-DA4E5948BCA3}">
      <dgm:prSet custT="1"/>
      <dgm:spPr/>
      <dgm:t>
        <a:bodyPr/>
        <a:lstStyle/>
        <a:p>
          <a:r>
            <a:rPr lang="en-US" sz="1800" b="1" dirty="0" smtClean="0">
              <a:latin typeface="+mj-lt"/>
              <a:ea typeface="Calibri"/>
              <a:cs typeface="Times New Roman"/>
            </a:rPr>
            <a:t>Communicate with parents about their child’s progress.</a:t>
          </a:r>
          <a:endParaRPr lang="uk-UA" sz="1800" b="1" dirty="0">
            <a:latin typeface="+mj-lt"/>
            <a:ea typeface="Calibri"/>
            <a:cs typeface="Times New Roman"/>
          </a:endParaRPr>
        </a:p>
      </dgm:t>
    </dgm:pt>
    <dgm:pt modelId="{E4DD59B7-04D6-4D8D-AFAF-FE63C9F9681D}" type="parTrans" cxnId="{2724FD72-037C-46CC-8C17-3963D11928A1}">
      <dgm:prSet/>
      <dgm:spPr/>
      <dgm:t>
        <a:bodyPr/>
        <a:lstStyle/>
        <a:p>
          <a:endParaRPr lang="uk-UA"/>
        </a:p>
      </dgm:t>
    </dgm:pt>
    <dgm:pt modelId="{0E007D56-B5FA-434D-B364-E3F8B40DE16F}" type="sibTrans" cxnId="{2724FD72-037C-46CC-8C17-3963D11928A1}">
      <dgm:prSet/>
      <dgm:spPr/>
      <dgm:t>
        <a:bodyPr/>
        <a:lstStyle/>
        <a:p>
          <a:endParaRPr lang="uk-UA"/>
        </a:p>
      </dgm:t>
    </dgm:pt>
    <dgm:pt modelId="{97F24D89-F81B-4954-A086-06A10D7C88EE}">
      <dgm:prSet custT="1"/>
      <dgm:spPr/>
      <dgm:t>
        <a:bodyPr/>
        <a:lstStyle/>
        <a:p>
          <a:r>
            <a:rPr lang="en-US" sz="1800" b="1" dirty="0" smtClean="0">
              <a:latin typeface="+mj-lt"/>
              <a:ea typeface="Calibri"/>
              <a:cs typeface="Times New Roman"/>
            </a:rPr>
            <a:t>Recognize child’s achievements.</a:t>
          </a:r>
          <a:endParaRPr lang="uk-UA" sz="1800" b="1" dirty="0">
            <a:latin typeface="+mj-lt"/>
            <a:ea typeface="Calibri"/>
            <a:cs typeface="Times New Roman"/>
          </a:endParaRPr>
        </a:p>
      </dgm:t>
    </dgm:pt>
    <dgm:pt modelId="{80DABEFB-AD31-4838-8954-DF8FD7257660}" type="parTrans" cxnId="{D30D59EB-8BDC-44AD-847F-CF8849EF1AAF}">
      <dgm:prSet/>
      <dgm:spPr/>
      <dgm:t>
        <a:bodyPr/>
        <a:lstStyle/>
        <a:p>
          <a:endParaRPr lang="uk-UA"/>
        </a:p>
      </dgm:t>
    </dgm:pt>
    <dgm:pt modelId="{00C68E41-825C-42B6-A28B-222A7F8EADF4}" type="sibTrans" cxnId="{D30D59EB-8BDC-44AD-847F-CF8849EF1AAF}">
      <dgm:prSet/>
      <dgm:spPr/>
      <dgm:t>
        <a:bodyPr/>
        <a:lstStyle/>
        <a:p>
          <a:endParaRPr lang="uk-UA"/>
        </a:p>
      </dgm:t>
    </dgm:pt>
    <dgm:pt modelId="{94C2B978-03C4-4589-B8C7-0B9DF888AC5D}">
      <dgm:prSet custT="1"/>
      <dgm:spPr/>
      <dgm:t>
        <a:bodyPr/>
        <a:lstStyle/>
        <a:p>
          <a:r>
            <a:rPr lang="en-US" sz="1800" b="1" dirty="0" smtClean="0">
              <a:latin typeface="+mj-lt"/>
              <a:ea typeface="Calibri"/>
              <a:cs typeface="Times New Roman"/>
            </a:rPr>
            <a:t>Celebrate students – motivate the teens to succeed by focusing on their strengths.</a:t>
          </a:r>
          <a:endParaRPr lang="uk-UA" sz="1800" b="1" dirty="0">
            <a:latin typeface="+mj-lt"/>
            <a:ea typeface="Calibri"/>
            <a:cs typeface="Times New Roman"/>
          </a:endParaRPr>
        </a:p>
      </dgm:t>
    </dgm:pt>
    <dgm:pt modelId="{83EA3370-9FD2-4557-A1E4-0CA7BB22DDAE}" type="parTrans" cxnId="{3A62B9F5-4D88-4363-9296-318417907D48}">
      <dgm:prSet/>
      <dgm:spPr/>
      <dgm:t>
        <a:bodyPr/>
        <a:lstStyle/>
        <a:p>
          <a:endParaRPr lang="uk-UA"/>
        </a:p>
      </dgm:t>
    </dgm:pt>
    <dgm:pt modelId="{0C663030-8430-4A0B-94E0-12CC57FBC45C}" type="sibTrans" cxnId="{3A62B9F5-4D88-4363-9296-318417907D48}">
      <dgm:prSet/>
      <dgm:spPr/>
      <dgm:t>
        <a:bodyPr/>
        <a:lstStyle/>
        <a:p>
          <a:endParaRPr lang="uk-UA"/>
        </a:p>
      </dgm:t>
    </dgm:pt>
    <dgm:pt modelId="{E672E0F6-DE8B-452C-94F1-363843B2CD50}">
      <dgm:prSet custT="1"/>
      <dgm:spPr/>
      <dgm:t>
        <a:bodyPr/>
        <a:lstStyle/>
        <a:p>
          <a:r>
            <a:rPr lang="en-US" sz="1800" b="1" dirty="0" smtClean="0">
              <a:latin typeface="+mj-lt"/>
              <a:ea typeface="Calibri"/>
              <a:cs typeface="Times New Roman"/>
            </a:rPr>
            <a:t>Never give up.</a:t>
          </a:r>
          <a:endParaRPr lang="uk-UA" sz="1800" b="1" dirty="0">
            <a:effectLst/>
            <a:latin typeface="+mj-lt"/>
            <a:ea typeface="Calibri"/>
            <a:cs typeface="Times New Roman"/>
          </a:endParaRPr>
        </a:p>
      </dgm:t>
    </dgm:pt>
    <dgm:pt modelId="{358EC09D-D376-46DC-88A1-30833CE3082E}" type="parTrans" cxnId="{E2EC3BD0-B1E3-4CBD-A208-04AA3FC991D3}">
      <dgm:prSet/>
      <dgm:spPr/>
      <dgm:t>
        <a:bodyPr/>
        <a:lstStyle/>
        <a:p>
          <a:endParaRPr lang="uk-UA"/>
        </a:p>
      </dgm:t>
    </dgm:pt>
    <dgm:pt modelId="{CEAB0768-D524-456F-8EA1-AB119270515E}" type="sibTrans" cxnId="{E2EC3BD0-B1E3-4CBD-A208-04AA3FC991D3}">
      <dgm:prSet/>
      <dgm:spPr/>
      <dgm:t>
        <a:bodyPr/>
        <a:lstStyle/>
        <a:p>
          <a:endParaRPr lang="uk-UA"/>
        </a:p>
      </dgm:t>
    </dgm:pt>
    <dgm:pt modelId="{C136F52F-1560-413F-9795-71453D6816A4}" type="pres">
      <dgm:prSet presAssocID="{4DBDD4CD-D78A-4B71-9860-BC24FD20F83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4235E81-CAB4-4285-90B5-3E50B75322ED}" type="pres">
      <dgm:prSet presAssocID="{D9C5C9ED-2D96-4037-B86C-4A5D0EFD6C96}" presName="parentLin" presStyleCnt="0"/>
      <dgm:spPr/>
    </dgm:pt>
    <dgm:pt modelId="{C2EAA192-2E5C-4FB0-8D99-9FC3393FC1E6}" type="pres">
      <dgm:prSet presAssocID="{D9C5C9ED-2D96-4037-B86C-4A5D0EFD6C96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22154B48-FF29-46FD-9B0E-C40B72987F5A}" type="pres">
      <dgm:prSet presAssocID="{D9C5C9ED-2D96-4037-B86C-4A5D0EFD6C9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CCA839-BFC6-45F4-BADE-23611DBE0AA3}" type="pres">
      <dgm:prSet presAssocID="{D9C5C9ED-2D96-4037-B86C-4A5D0EFD6C96}" presName="negativeSpace" presStyleCnt="0"/>
      <dgm:spPr/>
    </dgm:pt>
    <dgm:pt modelId="{B3F440FF-ECBE-4B7B-BF17-49C69648D373}" type="pres">
      <dgm:prSet presAssocID="{D9C5C9ED-2D96-4037-B86C-4A5D0EFD6C96}" presName="childText" presStyleLbl="conFgAcc1" presStyleIdx="0" presStyleCnt="5">
        <dgm:presLayoutVars>
          <dgm:bulletEnabled val="1"/>
        </dgm:presLayoutVars>
      </dgm:prSet>
      <dgm:spPr/>
    </dgm:pt>
    <dgm:pt modelId="{DBCAB78B-2D96-47FB-AB42-091672576F90}" type="pres">
      <dgm:prSet presAssocID="{1E714553-1146-477D-8BFA-9D7B7C3F2B28}" presName="spaceBetweenRectangles" presStyleCnt="0"/>
      <dgm:spPr/>
    </dgm:pt>
    <dgm:pt modelId="{825B6C00-1BE8-4102-BC55-F684839AD0A8}" type="pres">
      <dgm:prSet presAssocID="{4A503172-61CC-4424-8CED-DA4E5948BCA3}" presName="parentLin" presStyleCnt="0"/>
      <dgm:spPr/>
    </dgm:pt>
    <dgm:pt modelId="{CDC87FF5-E8CC-468C-B009-28F6BD856E78}" type="pres">
      <dgm:prSet presAssocID="{4A503172-61CC-4424-8CED-DA4E5948BCA3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13FAF9B0-340B-400D-A33F-C1B416C345B9}" type="pres">
      <dgm:prSet presAssocID="{4A503172-61CC-4424-8CED-DA4E5948BCA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1278F1-07AB-4D32-B349-F7E2DBBFB052}" type="pres">
      <dgm:prSet presAssocID="{4A503172-61CC-4424-8CED-DA4E5948BCA3}" presName="negativeSpace" presStyleCnt="0"/>
      <dgm:spPr/>
    </dgm:pt>
    <dgm:pt modelId="{7F8E87D1-E585-4303-9B08-66E8A7969B44}" type="pres">
      <dgm:prSet presAssocID="{4A503172-61CC-4424-8CED-DA4E5948BCA3}" presName="childText" presStyleLbl="conFgAcc1" presStyleIdx="1" presStyleCnt="5">
        <dgm:presLayoutVars>
          <dgm:bulletEnabled val="1"/>
        </dgm:presLayoutVars>
      </dgm:prSet>
      <dgm:spPr/>
    </dgm:pt>
    <dgm:pt modelId="{2C6F93B6-B035-424C-9C36-192B2B59B5C3}" type="pres">
      <dgm:prSet presAssocID="{0E007D56-B5FA-434D-B364-E3F8B40DE16F}" presName="spaceBetweenRectangles" presStyleCnt="0"/>
      <dgm:spPr/>
    </dgm:pt>
    <dgm:pt modelId="{5F818C4B-988C-4CC8-A0E5-14DB99693167}" type="pres">
      <dgm:prSet presAssocID="{97F24D89-F81B-4954-A086-06A10D7C88EE}" presName="parentLin" presStyleCnt="0"/>
      <dgm:spPr/>
    </dgm:pt>
    <dgm:pt modelId="{271BFF11-9B54-424B-8144-14721D2FB5A3}" type="pres">
      <dgm:prSet presAssocID="{97F24D89-F81B-4954-A086-06A10D7C88EE}" presName="parentLeftMargin" presStyleLbl="node1" presStyleIdx="1" presStyleCnt="5"/>
      <dgm:spPr/>
      <dgm:t>
        <a:bodyPr/>
        <a:lstStyle/>
        <a:p>
          <a:endParaRPr lang="uk-UA"/>
        </a:p>
      </dgm:t>
    </dgm:pt>
    <dgm:pt modelId="{8F33F31D-B692-4C90-B5A6-D57B071D7566}" type="pres">
      <dgm:prSet presAssocID="{97F24D89-F81B-4954-A086-06A10D7C88E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2A1431-C7BF-4DCD-A77C-3303AB0E0AB7}" type="pres">
      <dgm:prSet presAssocID="{97F24D89-F81B-4954-A086-06A10D7C88EE}" presName="negativeSpace" presStyleCnt="0"/>
      <dgm:spPr/>
    </dgm:pt>
    <dgm:pt modelId="{65B6607D-DA28-4C77-96E9-3B7C0A5106C5}" type="pres">
      <dgm:prSet presAssocID="{97F24D89-F81B-4954-A086-06A10D7C88EE}" presName="childText" presStyleLbl="conFgAcc1" presStyleIdx="2" presStyleCnt="5">
        <dgm:presLayoutVars>
          <dgm:bulletEnabled val="1"/>
        </dgm:presLayoutVars>
      </dgm:prSet>
      <dgm:spPr/>
    </dgm:pt>
    <dgm:pt modelId="{55CD9C31-F943-4096-BEE0-7745ED470552}" type="pres">
      <dgm:prSet presAssocID="{00C68E41-825C-42B6-A28B-222A7F8EADF4}" presName="spaceBetweenRectangles" presStyleCnt="0"/>
      <dgm:spPr/>
    </dgm:pt>
    <dgm:pt modelId="{A9F245BF-7F0E-47CB-B58F-45C52515F2C6}" type="pres">
      <dgm:prSet presAssocID="{94C2B978-03C4-4589-B8C7-0B9DF888AC5D}" presName="parentLin" presStyleCnt="0"/>
      <dgm:spPr/>
    </dgm:pt>
    <dgm:pt modelId="{54B8778D-348E-46CF-8FF2-9679683D1299}" type="pres">
      <dgm:prSet presAssocID="{94C2B978-03C4-4589-B8C7-0B9DF888AC5D}" presName="parentLeftMargin" presStyleLbl="node1" presStyleIdx="2" presStyleCnt="5"/>
      <dgm:spPr/>
      <dgm:t>
        <a:bodyPr/>
        <a:lstStyle/>
        <a:p>
          <a:endParaRPr lang="uk-UA"/>
        </a:p>
      </dgm:t>
    </dgm:pt>
    <dgm:pt modelId="{5547F37A-463E-46AF-B0D9-8B727DC149F1}" type="pres">
      <dgm:prSet presAssocID="{94C2B978-03C4-4589-B8C7-0B9DF888AC5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49CDC0-69DB-4416-AABC-2C5D1626A7D0}" type="pres">
      <dgm:prSet presAssocID="{94C2B978-03C4-4589-B8C7-0B9DF888AC5D}" presName="negativeSpace" presStyleCnt="0"/>
      <dgm:spPr/>
    </dgm:pt>
    <dgm:pt modelId="{9CEEF456-6C50-41A4-9B4B-94C5B588C20F}" type="pres">
      <dgm:prSet presAssocID="{94C2B978-03C4-4589-B8C7-0B9DF888AC5D}" presName="childText" presStyleLbl="conFgAcc1" presStyleIdx="3" presStyleCnt="5">
        <dgm:presLayoutVars>
          <dgm:bulletEnabled val="1"/>
        </dgm:presLayoutVars>
      </dgm:prSet>
      <dgm:spPr/>
    </dgm:pt>
    <dgm:pt modelId="{54EED0E5-02AF-4F6F-AE0D-A1CA1A88C080}" type="pres">
      <dgm:prSet presAssocID="{0C663030-8430-4A0B-94E0-12CC57FBC45C}" presName="spaceBetweenRectangles" presStyleCnt="0"/>
      <dgm:spPr/>
    </dgm:pt>
    <dgm:pt modelId="{FE900711-8B4B-4ACE-AA50-7E01E07DAAD9}" type="pres">
      <dgm:prSet presAssocID="{E672E0F6-DE8B-452C-94F1-363843B2CD50}" presName="parentLin" presStyleCnt="0"/>
      <dgm:spPr/>
    </dgm:pt>
    <dgm:pt modelId="{B5E7A159-EAF9-492C-B389-DB52FF37E8DA}" type="pres">
      <dgm:prSet presAssocID="{E672E0F6-DE8B-452C-94F1-363843B2CD50}" presName="parentLeftMargin" presStyleLbl="node1" presStyleIdx="3" presStyleCnt="5"/>
      <dgm:spPr/>
      <dgm:t>
        <a:bodyPr/>
        <a:lstStyle/>
        <a:p>
          <a:endParaRPr lang="uk-UA"/>
        </a:p>
      </dgm:t>
    </dgm:pt>
    <dgm:pt modelId="{B46ABFD9-E907-4BCB-9944-2F2D71110E25}" type="pres">
      <dgm:prSet presAssocID="{E672E0F6-DE8B-452C-94F1-363843B2CD5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0675A1-05B0-46DA-A778-3594032FC79B}" type="pres">
      <dgm:prSet presAssocID="{E672E0F6-DE8B-452C-94F1-363843B2CD50}" presName="negativeSpace" presStyleCnt="0"/>
      <dgm:spPr/>
    </dgm:pt>
    <dgm:pt modelId="{F5D636FE-D8A9-4DEF-AB44-545D7BE50E56}" type="pres">
      <dgm:prSet presAssocID="{E672E0F6-DE8B-452C-94F1-363843B2CD5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05AA0E7-3991-42BA-A78E-2E5C05511054}" type="presOf" srcId="{97F24D89-F81B-4954-A086-06A10D7C88EE}" destId="{271BFF11-9B54-424B-8144-14721D2FB5A3}" srcOrd="0" destOrd="0" presId="urn:microsoft.com/office/officeart/2005/8/layout/list1"/>
    <dgm:cxn modelId="{B2AC7BA4-073B-4AFF-99E4-6D95F4F5FCF0}" type="presOf" srcId="{97F24D89-F81B-4954-A086-06A10D7C88EE}" destId="{8F33F31D-B692-4C90-B5A6-D57B071D7566}" srcOrd="1" destOrd="0" presId="urn:microsoft.com/office/officeart/2005/8/layout/list1"/>
    <dgm:cxn modelId="{3A62B9F5-4D88-4363-9296-318417907D48}" srcId="{4DBDD4CD-D78A-4B71-9860-BC24FD20F83B}" destId="{94C2B978-03C4-4589-B8C7-0B9DF888AC5D}" srcOrd="3" destOrd="0" parTransId="{83EA3370-9FD2-4557-A1E4-0CA7BB22DDAE}" sibTransId="{0C663030-8430-4A0B-94E0-12CC57FBC45C}"/>
    <dgm:cxn modelId="{E2EC3BD0-B1E3-4CBD-A208-04AA3FC991D3}" srcId="{4DBDD4CD-D78A-4B71-9860-BC24FD20F83B}" destId="{E672E0F6-DE8B-452C-94F1-363843B2CD50}" srcOrd="4" destOrd="0" parTransId="{358EC09D-D376-46DC-88A1-30833CE3082E}" sibTransId="{CEAB0768-D524-456F-8EA1-AB119270515E}"/>
    <dgm:cxn modelId="{19AF4D22-E63F-409C-B884-4F0F524C5E16}" type="presOf" srcId="{94C2B978-03C4-4589-B8C7-0B9DF888AC5D}" destId="{54B8778D-348E-46CF-8FF2-9679683D1299}" srcOrd="0" destOrd="0" presId="urn:microsoft.com/office/officeart/2005/8/layout/list1"/>
    <dgm:cxn modelId="{B3707E97-BD60-4920-A2A7-C138732BEFD1}" type="presOf" srcId="{E672E0F6-DE8B-452C-94F1-363843B2CD50}" destId="{B46ABFD9-E907-4BCB-9944-2F2D71110E25}" srcOrd="1" destOrd="0" presId="urn:microsoft.com/office/officeart/2005/8/layout/list1"/>
    <dgm:cxn modelId="{D30D59EB-8BDC-44AD-847F-CF8849EF1AAF}" srcId="{4DBDD4CD-D78A-4B71-9860-BC24FD20F83B}" destId="{97F24D89-F81B-4954-A086-06A10D7C88EE}" srcOrd="2" destOrd="0" parTransId="{80DABEFB-AD31-4838-8954-DF8FD7257660}" sibTransId="{00C68E41-825C-42B6-A28B-222A7F8EADF4}"/>
    <dgm:cxn modelId="{EF631C32-E3E4-47B9-8EB9-8FB9EB50207D}" type="presOf" srcId="{4A503172-61CC-4424-8CED-DA4E5948BCA3}" destId="{CDC87FF5-E8CC-468C-B009-28F6BD856E78}" srcOrd="0" destOrd="0" presId="urn:microsoft.com/office/officeart/2005/8/layout/list1"/>
    <dgm:cxn modelId="{EE1D5043-13A3-4038-AF8E-DCA50C6675D4}" type="presOf" srcId="{4DBDD4CD-D78A-4B71-9860-BC24FD20F83B}" destId="{C136F52F-1560-413F-9795-71453D6816A4}" srcOrd="0" destOrd="0" presId="urn:microsoft.com/office/officeart/2005/8/layout/list1"/>
    <dgm:cxn modelId="{18C50FE7-3C0C-4A05-94B8-671CBF49C157}" type="presOf" srcId="{E672E0F6-DE8B-452C-94F1-363843B2CD50}" destId="{B5E7A159-EAF9-492C-B389-DB52FF37E8DA}" srcOrd="0" destOrd="0" presId="urn:microsoft.com/office/officeart/2005/8/layout/list1"/>
    <dgm:cxn modelId="{EE38FFC6-13F4-466A-BE1E-0566E35986D0}" type="presOf" srcId="{D9C5C9ED-2D96-4037-B86C-4A5D0EFD6C96}" destId="{C2EAA192-2E5C-4FB0-8D99-9FC3393FC1E6}" srcOrd="0" destOrd="0" presId="urn:microsoft.com/office/officeart/2005/8/layout/list1"/>
    <dgm:cxn modelId="{12C3CEFA-22D7-4286-BDB9-E0BEE89478E9}" type="presOf" srcId="{4A503172-61CC-4424-8CED-DA4E5948BCA3}" destId="{13FAF9B0-340B-400D-A33F-C1B416C345B9}" srcOrd="1" destOrd="0" presId="urn:microsoft.com/office/officeart/2005/8/layout/list1"/>
    <dgm:cxn modelId="{F982F940-317D-493D-9C43-0D1139A4524F}" srcId="{4DBDD4CD-D78A-4B71-9860-BC24FD20F83B}" destId="{D9C5C9ED-2D96-4037-B86C-4A5D0EFD6C96}" srcOrd="0" destOrd="0" parTransId="{6E230DAA-447E-403D-9F72-EBD10EAA6351}" sibTransId="{1E714553-1146-477D-8BFA-9D7B7C3F2B28}"/>
    <dgm:cxn modelId="{19D491D4-9F8F-4623-B1F1-AC1EB80C0CDE}" type="presOf" srcId="{D9C5C9ED-2D96-4037-B86C-4A5D0EFD6C96}" destId="{22154B48-FF29-46FD-9B0E-C40B72987F5A}" srcOrd="1" destOrd="0" presId="urn:microsoft.com/office/officeart/2005/8/layout/list1"/>
    <dgm:cxn modelId="{2724FD72-037C-46CC-8C17-3963D11928A1}" srcId="{4DBDD4CD-D78A-4B71-9860-BC24FD20F83B}" destId="{4A503172-61CC-4424-8CED-DA4E5948BCA3}" srcOrd="1" destOrd="0" parTransId="{E4DD59B7-04D6-4D8D-AFAF-FE63C9F9681D}" sibTransId="{0E007D56-B5FA-434D-B364-E3F8B40DE16F}"/>
    <dgm:cxn modelId="{54D4B57C-A8B6-4170-93FD-EB33B56E92DF}" type="presOf" srcId="{94C2B978-03C4-4589-B8C7-0B9DF888AC5D}" destId="{5547F37A-463E-46AF-B0D9-8B727DC149F1}" srcOrd="1" destOrd="0" presId="urn:microsoft.com/office/officeart/2005/8/layout/list1"/>
    <dgm:cxn modelId="{93BA2974-1DE8-42D1-8CE6-B490D039B69E}" type="presParOf" srcId="{C136F52F-1560-413F-9795-71453D6816A4}" destId="{24235E81-CAB4-4285-90B5-3E50B75322ED}" srcOrd="0" destOrd="0" presId="urn:microsoft.com/office/officeart/2005/8/layout/list1"/>
    <dgm:cxn modelId="{75CFE0CD-FC89-4081-988C-82698B18EE26}" type="presParOf" srcId="{24235E81-CAB4-4285-90B5-3E50B75322ED}" destId="{C2EAA192-2E5C-4FB0-8D99-9FC3393FC1E6}" srcOrd="0" destOrd="0" presId="urn:microsoft.com/office/officeart/2005/8/layout/list1"/>
    <dgm:cxn modelId="{401608CD-714F-4B18-BB74-5A8883B1C45F}" type="presParOf" srcId="{24235E81-CAB4-4285-90B5-3E50B75322ED}" destId="{22154B48-FF29-46FD-9B0E-C40B72987F5A}" srcOrd="1" destOrd="0" presId="urn:microsoft.com/office/officeart/2005/8/layout/list1"/>
    <dgm:cxn modelId="{C965CE65-9AA6-41C9-8A5B-DC9784FB2CA3}" type="presParOf" srcId="{C136F52F-1560-413F-9795-71453D6816A4}" destId="{3FCCA839-BFC6-45F4-BADE-23611DBE0AA3}" srcOrd="1" destOrd="0" presId="urn:microsoft.com/office/officeart/2005/8/layout/list1"/>
    <dgm:cxn modelId="{E9DB939F-401A-4608-B94F-4BC199EE7385}" type="presParOf" srcId="{C136F52F-1560-413F-9795-71453D6816A4}" destId="{B3F440FF-ECBE-4B7B-BF17-49C69648D373}" srcOrd="2" destOrd="0" presId="urn:microsoft.com/office/officeart/2005/8/layout/list1"/>
    <dgm:cxn modelId="{5680EC32-6980-4203-8B67-9F05C2445D2D}" type="presParOf" srcId="{C136F52F-1560-413F-9795-71453D6816A4}" destId="{DBCAB78B-2D96-47FB-AB42-091672576F90}" srcOrd="3" destOrd="0" presId="urn:microsoft.com/office/officeart/2005/8/layout/list1"/>
    <dgm:cxn modelId="{A19F810E-6448-4AD0-8231-DAAF26CD74E0}" type="presParOf" srcId="{C136F52F-1560-413F-9795-71453D6816A4}" destId="{825B6C00-1BE8-4102-BC55-F684839AD0A8}" srcOrd="4" destOrd="0" presId="urn:microsoft.com/office/officeart/2005/8/layout/list1"/>
    <dgm:cxn modelId="{E2A72230-8081-42FC-A4E4-7115852D79E9}" type="presParOf" srcId="{825B6C00-1BE8-4102-BC55-F684839AD0A8}" destId="{CDC87FF5-E8CC-468C-B009-28F6BD856E78}" srcOrd="0" destOrd="0" presId="urn:microsoft.com/office/officeart/2005/8/layout/list1"/>
    <dgm:cxn modelId="{7808D5D9-91DE-43EF-92E3-B1991ED13E0E}" type="presParOf" srcId="{825B6C00-1BE8-4102-BC55-F684839AD0A8}" destId="{13FAF9B0-340B-400D-A33F-C1B416C345B9}" srcOrd="1" destOrd="0" presId="urn:microsoft.com/office/officeart/2005/8/layout/list1"/>
    <dgm:cxn modelId="{D9398AB9-259F-455A-82FC-827BAE07F22B}" type="presParOf" srcId="{C136F52F-1560-413F-9795-71453D6816A4}" destId="{651278F1-07AB-4D32-B349-F7E2DBBFB052}" srcOrd="5" destOrd="0" presId="urn:microsoft.com/office/officeart/2005/8/layout/list1"/>
    <dgm:cxn modelId="{7E23FB36-F904-46B7-8B4F-1337D01933FE}" type="presParOf" srcId="{C136F52F-1560-413F-9795-71453D6816A4}" destId="{7F8E87D1-E585-4303-9B08-66E8A7969B44}" srcOrd="6" destOrd="0" presId="urn:microsoft.com/office/officeart/2005/8/layout/list1"/>
    <dgm:cxn modelId="{D683E9E6-7790-405F-9B32-D36E2807D4DC}" type="presParOf" srcId="{C136F52F-1560-413F-9795-71453D6816A4}" destId="{2C6F93B6-B035-424C-9C36-192B2B59B5C3}" srcOrd="7" destOrd="0" presId="urn:microsoft.com/office/officeart/2005/8/layout/list1"/>
    <dgm:cxn modelId="{2A7F7B29-D0B5-428A-B19B-F28175D06E19}" type="presParOf" srcId="{C136F52F-1560-413F-9795-71453D6816A4}" destId="{5F818C4B-988C-4CC8-A0E5-14DB99693167}" srcOrd="8" destOrd="0" presId="urn:microsoft.com/office/officeart/2005/8/layout/list1"/>
    <dgm:cxn modelId="{2B698CA4-F2BF-4E79-A87E-4C688E67B65E}" type="presParOf" srcId="{5F818C4B-988C-4CC8-A0E5-14DB99693167}" destId="{271BFF11-9B54-424B-8144-14721D2FB5A3}" srcOrd="0" destOrd="0" presId="urn:microsoft.com/office/officeart/2005/8/layout/list1"/>
    <dgm:cxn modelId="{1020032B-3CCD-48A6-8356-D72B8C022277}" type="presParOf" srcId="{5F818C4B-988C-4CC8-A0E5-14DB99693167}" destId="{8F33F31D-B692-4C90-B5A6-D57B071D7566}" srcOrd="1" destOrd="0" presId="urn:microsoft.com/office/officeart/2005/8/layout/list1"/>
    <dgm:cxn modelId="{63592E47-59A9-4AA3-A02F-67FFEED489FD}" type="presParOf" srcId="{C136F52F-1560-413F-9795-71453D6816A4}" destId="{E42A1431-C7BF-4DCD-A77C-3303AB0E0AB7}" srcOrd="9" destOrd="0" presId="urn:microsoft.com/office/officeart/2005/8/layout/list1"/>
    <dgm:cxn modelId="{8D896512-345A-4C86-9CCB-EE50003F74BD}" type="presParOf" srcId="{C136F52F-1560-413F-9795-71453D6816A4}" destId="{65B6607D-DA28-4C77-96E9-3B7C0A5106C5}" srcOrd="10" destOrd="0" presId="urn:microsoft.com/office/officeart/2005/8/layout/list1"/>
    <dgm:cxn modelId="{EBD8944B-141E-4B81-86E6-BF63034D1A89}" type="presParOf" srcId="{C136F52F-1560-413F-9795-71453D6816A4}" destId="{55CD9C31-F943-4096-BEE0-7745ED470552}" srcOrd="11" destOrd="0" presId="urn:microsoft.com/office/officeart/2005/8/layout/list1"/>
    <dgm:cxn modelId="{AC024092-1CCA-43AF-ACDB-F6B750153DA2}" type="presParOf" srcId="{C136F52F-1560-413F-9795-71453D6816A4}" destId="{A9F245BF-7F0E-47CB-B58F-45C52515F2C6}" srcOrd="12" destOrd="0" presId="urn:microsoft.com/office/officeart/2005/8/layout/list1"/>
    <dgm:cxn modelId="{4438DC74-C6B3-4AFE-BC3F-CCC0E9944349}" type="presParOf" srcId="{A9F245BF-7F0E-47CB-B58F-45C52515F2C6}" destId="{54B8778D-348E-46CF-8FF2-9679683D1299}" srcOrd="0" destOrd="0" presId="urn:microsoft.com/office/officeart/2005/8/layout/list1"/>
    <dgm:cxn modelId="{8D328D60-89A7-4287-99FA-8D6667A3281B}" type="presParOf" srcId="{A9F245BF-7F0E-47CB-B58F-45C52515F2C6}" destId="{5547F37A-463E-46AF-B0D9-8B727DC149F1}" srcOrd="1" destOrd="0" presId="urn:microsoft.com/office/officeart/2005/8/layout/list1"/>
    <dgm:cxn modelId="{21569A52-33C0-431D-9F35-6B50B833D22C}" type="presParOf" srcId="{C136F52F-1560-413F-9795-71453D6816A4}" destId="{6949CDC0-69DB-4416-AABC-2C5D1626A7D0}" srcOrd="13" destOrd="0" presId="urn:microsoft.com/office/officeart/2005/8/layout/list1"/>
    <dgm:cxn modelId="{9876E874-83AA-4029-9BB7-A74969C49485}" type="presParOf" srcId="{C136F52F-1560-413F-9795-71453D6816A4}" destId="{9CEEF456-6C50-41A4-9B4B-94C5B588C20F}" srcOrd="14" destOrd="0" presId="urn:microsoft.com/office/officeart/2005/8/layout/list1"/>
    <dgm:cxn modelId="{365CE5F0-AE71-46FF-99DF-216A88578ABF}" type="presParOf" srcId="{C136F52F-1560-413F-9795-71453D6816A4}" destId="{54EED0E5-02AF-4F6F-AE0D-A1CA1A88C080}" srcOrd="15" destOrd="0" presId="urn:microsoft.com/office/officeart/2005/8/layout/list1"/>
    <dgm:cxn modelId="{73F498BE-7EF6-4E9A-966D-60F92653A6E2}" type="presParOf" srcId="{C136F52F-1560-413F-9795-71453D6816A4}" destId="{FE900711-8B4B-4ACE-AA50-7E01E07DAAD9}" srcOrd="16" destOrd="0" presId="urn:microsoft.com/office/officeart/2005/8/layout/list1"/>
    <dgm:cxn modelId="{A287E729-196B-4537-BD81-CA2475E915A6}" type="presParOf" srcId="{FE900711-8B4B-4ACE-AA50-7E01E07DAAD9}" destId="{B5E7A159-EAF9-492C-B389-DB52FF37E8DA}" srcOrd="0" destOrd="0" presId="urn:microsoft.com/office/officeart/2005/8/layout/list1"/>
    <dgm:cxn modelId="{3EFC96F3-A0CD-4389-9BF4-804B4F8CCB22}" type="presParOf" srcId="{FE900711-8B4B-4ACE-AA50-7E01E07DAAD9}" destId="{B46ABFD9-E907-4BCB-9944-2F2D71110E25}" srcOrd="1" destOrd="0" presId="urn:microsoft.com/office/officeart/2005/8/layout/list1"/>
    <dgm:cxn modelId="{17BF2C3F-54D7-4BA3-98D6-5369CCD8B64C}" type="presParOf" srcId="{C136F52F-1560-413F-9795-71453D6816A4}" destId="{3C0675A1-05B0-46DA-A778-3594032FC79B}" srcOrd="17" destOrd="0" presId="urn:microsoft.com/office/officeart/2005/8/layout/list1"/>
    <dgm:cxn modelId="{3CB9671F-A2DC-4306-B546-144E137ED49D}" type="presParOf" srcId="{C136F52F-1560-413F-9795-71453D6816A4}" destId="{F5D636FE-D8A9-4DEF-AB44-545D7BE50E5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956D4C-0605-4F18-AA73-F3237EF6DE92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D4B5FA4-9A33-4311-AC0F-C55799A80EB6}" type="pres">
      <dgm:prSet presAssocID="{DE956D4C-0605-4F18-AA73-F3237EF6DE9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uk-UA"/>
        </a:p>
      </dgm:t>
    </dgm:pt>
  </dgm:ptLst>
  <dgm:cxnLst>
    <dgm:cxn modelId="{CE8FBF47-B153-40E2-B8A4-454697C2AA33}" type="presOf" srcId="{DE956D4C-0605-4F18-AA73-F3237EF6DE92}" destId="{5D4B5FA4-9A33-4311-AC0F-C55799A80EB6}" srcOrd="0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0B735F-4A9C-4750-9471-30E03FDA1528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A5C6170E-691A-4728-9BC0-8335E798DAB3}">
      <dgm:prSet phldrT="[Текст]" custT="1"/>
      <dgm:spPr/>
      <dgm:t>
        <a:bodyPr/>
        <a:lstStyle/>
        <a:p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WHAT I USE TO MOTIVATE MY PUPILS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2089347D-1F16-4973-A102-B43821DF7FCB}" type="parTrans" cxnId="{AB552D40-2D63-4C7E-AD30-2B3AADBCBE48}">
      <dgm:prSet/>
      <dgm:spPr/>
      <dgm:t>
        <a:bodyPr/>
        <a:lstStyle/>
        <a:p>
          <a:endParaRPr lang="uk-UA"/>
        </a:p>
      </dgm:t>
    </dgm:pt>
    <dgm:pt modelId="{38AF8C77-2CDF-4C13-B49C-934B95C54CE7}" type="sibTrans" cxnId="{AB552D40-2D63-4C7E-AD30-2B3AADBCBE48}">
      <dgm:prSet/>
      <dgm:spPr/>
      <dgm:t>
        <a:bodyPr/>
        <a:lstStyle/>
        <a:p>
          <a:endParaRPr lang="uk-UA"/>
        </a:p>
      </dgm:t>
    </dgm:pt>
    <dgm:pt modelId="{E18830F7-CE45-4DA4-96F6-ED049592F178}">
      <dgm:prSet phldrT="[Текст]" custT="1"/>
      <dgm:spPr/>
      <dgm:t>
        <a:bodyPr/>
        <a:lstStyle/>
        <a:p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exploit</a:t>
          </a:r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talents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4DC201D9-DF72-4589-93A8-EEC8A1ECB426}" type="parTrans" cxnId="{1AD9ED95-BAF5-40A1-8A49-A695D41AA48F}">
      <dgm:prSet/>
      <dgm:spPr/>
      <dgm:t>
        <a:bodyPr/>
        <a:lstStyle/>
        <a:p>
          <a:endParaRPr lang="uk-UA"/>
        </a:p>
      </dgm:t>
    </dgm:pt>
    <dgm:pt modelId="{40F0E87B-F631-4DCB-B070-11076820FECE}" type="sibTrans" cxnId="{1AD9ED95-BAF5-40A1-8A49-A695D41AA48F}">
      <dgm:prSet/>
      <dgm:spPr/>
      <dgm:t>
        <a:bodyPr/>
        <a:lstStyle/>
        <a:p>
          <a:endParaRPr lang="uk-UA"/>
        </a:p>
      </dgm:t>
    </dgm:pt>
    <dgm:pt modelId="{60F87E0C-F05E-46D6-9E37-C240A998D4FF}">
      <dgm:prSet phldrT="[Текст]" custT="1"/>
      <dgm:spPr/>
      <dgm:t>
        <a:bodyPr/>
        <a:lstStyle/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video</a:t>
          </a:r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E03AA8BA-C23E-4523-999D-D7509445B100}" type="parTrans" cxnId="{BD3F4911-929A-4CF7-A8CE-742DB7820E78}">
      <dgm:prSet/>
      <dgm:spPr/>
      <dgm:t>
        <a:bodyPr/>
        <a:lstStyle/>
        <a:p>
          <a:endParaRPr lang="uk-UA"/>
        </a:p>
      </dgm:t>
    </dgm:pt>
    <dgm:pt modelId="{A4809190-4624-4DB7-BAAE-AAF325098C70}" type="sibTrans" cxnId="{BD3F4911-929A-4CF7-A8CE-742DB7820E78}">
      <dgm:prSet/>
      <dgm:spPr/>
      <dgm:t>
        <a:bodyPr/>
        <a:lstStyle/>
        <a:p>
          <a:endParaRPr lang="uk-UA"/>
        </a:p>
      </dgm:t>
    </dgm:pt>
    <dgm:pt modelId="{FBA9A089-46A1-467C-81F3-533107D831DA}">
      <dgm:prSet phldrT="[Текст]" custT="1"/>
      <dgm:spPr/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g</a:t>
          </a:r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ames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486397C9-4296-42E2-8839-A567A8AEEEAA}" type="parTrans" cxnId="{B137B04C-1672-42A3-8BC6-2CBECE986A9F}">
      <dgm:prSet/>
      <dgm:spPr/>
      <dgm:t>
        <a:bodyPr/>
        <a:lstStyle/>
        <a:p>
          <a:endParaRPr lang="uk-UA"/>
        </a:p>
      </dgm:t>
    </dgm:pt>
    <dgm:pt modelId="{D4847F8B-0F76-4942-B038-E5546420615D}" type="sibTrans" cxnId="{B137B04C-1672-42A3-8BC6-2CBECE986A9F}">
      <dgm:prSet/>
      <dgm:spPr/>
      <dgm:t>
        <a:bodyPr/>
        <a:lstStyle/>
        <a:p>
          <a:endParaRPr lang="uk-UA"/>
        </a:p>
      </dgm:t>
    </dgm:pt>
    <dgm:pt modelId="{149A1168-4B23-4CCA-A973-18DC070E7F63}">
      <dgm:prSet phldrT="[Текст]" custT="1"/>
      <dgm:spPr/>
      <dgm:t>
        <a:bodyPr/>
        <a:lstStyle/>
        <a:p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realia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2AFEF4ED-60F6-4E3D-8F81-D4C72415C330}" type="parTrans" cxnId="{C2D8758B-A3EA-4C54-AA36-0F2BBCD6BA67}">
      <dgm:prSet/>
      <dgm:spPr/>
      <dgm:t>
        <a:bodyPr/>
        <a:lstStyle/>
        <a:p>
          <a:endParaRPr lang="uk-UA"/>
        </a:p>
      </dgm:t>
    </dgm:pt>
    <dgm:pt modelId="{08EA56A8-83DD-4703-ABE9-BAA80A1C385D}" type="sibTrans" cxnId="{C2D8758B-A3EA-4C54-AA36-0F2BBCD6BA67}">
      <dgm:prSet/>
      <dgm:spPr/>
      <dgm:t>
        <a:bodyPr/>
        <a:lstStyle/>
        <a:p>
          <a:endParaRPr lang="uk-UA"/>
        </a:p>
      </dgm:t>
    </dgm:pt>
    <dgm:pt modelId="{64155F7A-9EF1-4E7E-8D65-77B2264A2B45}">
      <dgm:prSet phldrT="[Текст]" custT="1"/>
      <dgm:spPr/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r</a:t>
          </a:r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eferences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3A474FB4-E37B-4803-8709-1410BB0016BA}" type="parTrans" cxnId="{7F8381AE-5F6C-485D-AF35-FA6386ABB50D}">
      <dgm:prSet/>
      <dgm:spPr/>
      <dgm:t>
        <a:bodyPr/>
        <a:lstStyle/>
        <a:p>
          <a:endParaRPr lang="uk-UA"/>
        </a:p>
      </dgm:t>
    </dgm:pt>
    <dgm:pt modelId="{169F7984-6D56-4645-B22E-4CD7841B3465}" type="sibTrans" cxnId="{7F8381AE-5F6C-485D-AF35-FA6386ABB50D}">
      <dgm:prSet/>
      <dgm:spPr/>
      <dgm:t>
        <a:bodyPr/>
        <a:lstStyle/>
        <a:p>
          <a:endParaRPr lang="uk-UA"/>
        </a:p>
      </dgm:t>
    </dgm:pt>
    <dgm:pt modelId="{5A726A3B-334F-4EC5-809E-5F127A2AD8C0}">
      <dgm:prSet phldrT="[Текст]" custT="1"/>
      <dgm:spPr/>
      <dgm:t>
        <a:bodyPr/>
        <a:lstStyle/>
        <a:p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competition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s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C237EDDB-3745-4D2A-9310-B150497D264B}" type="parTrans" cxnId="{93D09758-F433-47F0-865B-8215CF730F0B}">
      <dgm:prSet/>
      <dgm:spPr/>
      <dgm:t>
        <a:bodyPr/>
        <a:lstStyle/>
        <a:p>
          <a:endParaRPr lang="uk-UA"/>
        </a:p>
      </dgm:t>
    </dgm:pt>
    <dgm:pt modelId="{3F49A650-1E09-48BB-B886-D7CA1958FF5C}" type="sibTrans" cxnId="{93D09758-F433-47F0-865B-8215CF730F0B}">
      <dgm:prSet/>
      <dgm:spPr/>
      <dgm:t>
        <a:bodyPr/>
        <a:lstStyle/>
        <a:p>
          <a:endParaRPr lang="uk-UA"/>
        </a:p>
      </dgm:t>
    </dgm:pt>
    <dgm:pt modelId="{1CC4AA97-4996-40DE-8D63-54FBB88E4D20}">
      <dgm:prSet phldrT="[Текст]" custT="1"/>
      <dgm:spPr/>
      <dgm:t>
        <a:bodyPr/>
        <a:lstStyle/>
        <a:p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pen</a:t>
          </a:r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pals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B860E475-B298-4960-A1E7-139E2B25F119}" type="parTrans" cxnId="{68CC49F6-66EA-4C55-824F-FB79E54C41E5}">
      <dgm:prSet/>
      <dgm:spPr/>
      <dgm:t>
        <a:bodyPr/>
        <a:lstStyle/>
        <a:p>
          <a:endParaRPr lang="uk-UA"/>
        </a:p>
      </dgm:t>
    </dgm:pt>
    <dgm:pt modelId="{9A9AD874-B4FA-4FC1-AA20-B6654C07E639}" type="sibTrans" cxnId="{68CC49F6-66EA-4C55-824F-FB79E54C41E5}">
      <dgm:prSet/>
      <dgm:spPr/>
      <dgm:t>
        <a:bodyPr/>
        <a:lstStyle/>
        <a:p>
          <a:endParaRPr lang="uk-UA"/>
        </a:p>
      </dgm:t>
    </dgm:pt>
    <dgm:pt modelId="{FDFB0A98-B586-43E1-A9B1-FDA75D9A2CD6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appropriate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reading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943E685A-E68C-4805-BBDE-C2266FC6539A}" type="parTrans" cxnId="{87E8A763-1E3D-46F0-AB02-972C42E46B93}">
      <dgm:prSet/>
      <dgm:spPr/>
      <dgm:t>
        <a:bodyPr/>
        <a:lstStyle/>
        <a:p>
          <a:endParaRPr lang="uk-UA"/>
        </a:p>
      </dgm:t>
    </dgm:pt>
    <dgm:pt modelId="{9E050595-E09C-430B-A08F-BB274A79D65E}" type="sibTrans" cxnId="{87E8A763-1E3D-46F0-AB02-972C42E46B93}">
      <dgm:prSet/>
      <dgm:spPr/>
      <dgm:t>
        <a:bodyPr/>
        <a:lstStyle/>
        <a:p>
          <a:endParaRPr lang="uk-UA"/>
        </a:p>
      </dgm:t>
    </dgm:pt>
    <dgm:pt modelId="{89318A1E-AD39-4297-B101-420A0A4F3CF5}">
      <dgm:prSet phldrT="[Текст]" custT="1"/>
      <dgm:spPr/>
      <dgm:t>
        <a:bodyPr/>
        <a:lstStyle/>
        <a:p>
          <a:r>
            <a:rPr lang="uk-UA" sz="2400" b="1" smtClean="0">
              <a:latin typeface="Times New Roman" pitchFamily="18" charset="0"/>
              <a:cs typeface="Times New Roman" pitchFamily="18" charset="0"/>
            </a:rPr>
            <a:t>songs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1F81027B-2072-4A5C-8C76-7E49043F829E}" type="sibTrans" cxnId="{D399ECFC-A9B2-434A-A305-6119567F51CD}">
      <dgm:prSet/>
      <dgm:spPr/>
      <dgm:t>
        <a:bodyPr/>
        <a:lstStyle/>
        <a:p>
          <a:endParaRPr lang="uk-UA"/>
        </a:p>
      </dgm:t>
    </dgm:pt>
    <dgm:pt modelId="{BDC01FC6-2D68-4DD6-A8EF-93F68EA04F27}" type="parTrans" cxnId="{D399ECFC-A9B2-434A-A305-6119567F51CD}">
      <dgm:prSet/>
      <dgm:spPr/>
      <dgm:t>
        <a:bodyPr/>
        <a:lstStyle/>
        <a:p>
          <a:endParaRPr lang="uk-UA"/>
        </a:p>
      </dgm:t>
    </dgm:pt>
    <dgm:pt modelId="{43BDD22E-BB5E-4D1C-86AC-FE921E60EB4B}" type="pres">
      <dgm:prSet presAssocID="{C00B735F-4A9C-4750-9471-30E03FDA152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86DB823-BD18-4F3D-B399-C05749840A73}" type="pres">
      <dgm:prSet presAssocID="{A5C6170E-691A-4728-9BC0-8335E798DAB3}" presName="centerShape" presStyleLbl="node0" presStyleIdx="0" presStyleCnt="1" custScaleX="177386" custScaleY="172739"/>
      <dgm:spPr/>
      <dgm:t>
        <a:bodyPr/>
        <a:lstStyle/>
        <a:p>
          <a:endParaRPr lang="uk-UA"/>
        </a:p>
      </dgm:t>
    </dgm:pt>
    <dgm:pt modelId="{1E9AFF84-2343-4E02-950F-61004842EB52}" type="pres">
      <dgm:prSet presAssocID="{3A474FB4-E37B-4803-8709-1410BB0016BA}" presName="Name9" presStyleLbl="parChTrans1D2" presStyleIdx="0" presStyleCnt="9"/>
      <dgm:spPr/>
      <dgm:t>
        <a:bodyPr/>
        <a:lstStyle/>
        <a:p>
          <a:endParaRPr lang="uk-UA"/>
        </a:p>
      </dgm:t>
    </dgm:pt>
    <dgm:pt modelId="{AB56ABEF-BACF-4088-9E38-69ADAB942E69}" type="pres">
      <dgm:prSet presAssocID="{3A474FB4-E37B-4803-8709-1410BB0016BA}" presName="connTx" presStyleLbl="parChTrans1D2" presStyleIdx="0" presStyleCnt="9"/>
      <dgm:spPr/>
      <dgm:t>
        <a:bodyPr/>
        <a:lstStyle/>
        <a:p>
          <a:endParaRPr lang="uk-UA"/>
        </a:p>
      </dgm:t>
    </dgm:pt>
    <dgm:pt modelId="{81891A18-EFE7-472E-AFF1-85C425322021}" type="pres">
      <dgm:prSet presAssocID="{64155F7A-9EF1-4E7E-8D65-77B2264A2B45}" presName="node" presStyleLbl="node1" presStyleIdx="0" presStyleCnt="9" custScaleX="173381" custScaleY="1388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512E362-AF3F-4166-BAB6-428CAD7C3522}" type="pres">
      <dgm:prSet presAssocID="{C237EDDB-3745-4D2A-9310-B150497D264B}" presName="Name9" presStyleLbl="parChTrans1D2" presStyleIdx="1" presStyleCnt="9"/>
      <dgm:spPr/>
      <dgm:t>
        <a:bodyPr/>
        <a:lstStyle/>
        <a:p>
          <a:endParaRPr lang="uk-UA"/>
        </a:p>
      </dgm:t>
    </dgm:pt>
    <dgm:pt modelId="{60F7C166-CC5E-4B57-B028-49781820650F}" type="pres">
      <dgm:prSet presAssocID="{C237EDDB-3745-4D2A-9310-B150497D264B}" presName="connTx" presStyleLbl="parChTrans1D2" presStyleIdx="1" presStyleCnt="9"/>
      <dgm:spPr/>
      <dgm:t>
        <a:bodyPr/>
        <a:lstStyle/>
        <a:p>
          <a:endParaRPr lang="uk-UA"/>
        </a:p>
      </dgm:t>
    </dgm:pt>
    <dgm:pt modelId="{01B5096C-63F9-4FF8-BA21-3AFD153DEF9E}" type="pres">
      <dgm:prSet presAssocID="{5A726A3B-334F-4EC5-809E-5F127A2AD8C0}" presName="node" presStyleLbl="node1" presStyleIdx="1" presStyleCnt="9" custScaleX="184131" custScaleY="1388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B7927FE-3887-4C5A-9B2A-B75EDD1CF1C0}" type="pres">
      <dgm:prSet presAssocID="{4DC201D9-DF72-4589-93A8-EEC8A1ECB426}" presName="Name9" presStyleLbl="parChTrans1D2" presStyleIdx="2" presStyleCnt="9"/>
      <dgm:spPr/>
      <dgm:t>
        <a:bodyPr/>
        <a:lstStyle/>
        <a:p>
          <a:endParaRPr lang="uk-UA"/>
        </a:p>
      </dgm:t>
    </dgm:pt>
    <dgm:pt modelId="{764271D4-BAF5-42E7-B1A1-C4C5EA1B64F0}" type="pres">
      <dgm:prSet presAssocID="{4DC201D9-DF72-4589-93A8-EEC8A1ECB426}" presName="connTx" presStyleLbl="parChTrans1D2" presStyleIdx="2" presStyleCnt="9"/>
      <dgm:spPr/>
      <dgm:t>
        <a:bodyPr/>
        <a:lstStyle/>
        <a:p>
          <a:endParaRPr lang="uk-UA"/>
        </a:p>
      </dgm:t>
    </dgm:pt>
    <dgm:pt modelId="{228042BE-F6F9-4435-8EA6-F8EE9736CF96}" type="pres">
      <dgm:prSet presAssocID="{E18830F7-CE45-4DA4-96F6-ED049592F178}" presName="node" presStyleLbl="node1" presStyleIdx="2" presStyleCnt="9" custScaleX="173381" custScaleY="1388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B7DEEC-56B7-40BA-B04B-7CAB442CCF83}" type="pres">
      <dgm:prSet presAssocID="{B860E475-B298-4960-A1E7-139E2B25F119}" presName="Name9" presStyleLbl="parChTrans1D2" presStyleIdx="3" presStyleCnt="9"/>
      <dgm:spPr/>
      <dgm:t>
        <a:bodyPr/>
        <a:lstStyle/>
        <a:p>
          <a:endParaRPr lang="uk-UA"/>
        </a:p>
      </dgm:t>
    </dgm:pt>
    <dgm:pt modelId="{DED47676-F3CD-4ED6-BEB1-659CA6773EDE}" type="pres">
      <dgm:prSet presAssocID="{B860E475-B298-4960-A1E7-139E2B25F119}" presName="connTx" presStyleLbl="parChTrans1D2" presStyleIdx="3" presStyleCnt="9"/>
      <dgm:spPr/>
      <dgm:t>
        <a:bodyPr/>
        <a:lstStyle/>
        <a:p>
          <a:endParaRPr lang="uk-UA"/>
        </a:p>
      </dgm:t>
    </dgm:pt>
    <dgm:pt modelId="{AC112CDF-4EE2-42E5-A818-9E384B426908}" type="pres">
      <dgm:prSet presAssocID="{1CC4AA97-4996-40DE-8D63-54FBB88E4D20}" presName="node" presStyleLbl="node1" presStyleIdx="3" presStyleCnt="9" custScaleX="173381" custScaleY="1388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8E8131-A9DE-43F8-8D01-D221F8283488}" type="pres">
      <dgm:prSet presAssocID="{943E685A-E68C-4805-BBDE-C2266FC6539A}" presName="Name9" presStyleLbl="parChTrans1D2" presStyleIdx="4" presStyleCnt="9"/>
      <dgm:spPr/>
      <dgm:t>
        <a:bodyPr/>
        <a:lstStyle/>
        <a:p>
          <a:endParaRPr lang="uk-UA"/>
        </a:p>
      </dgm:t>
    </dgm:pt>
    <dgm:pt modelId="{685406B9-8260-417D-9AB7-843D29DB12D2}" type="pres">
      <dgm:prSet presAssocID="{943E685A-E68C-4805-BBDE-C2266FC6539A}" presName="connTx" presStyleLbl="parChTrans1D2" presStyleIdx="4" presStyleCnt="9"/>
      <dgm:spPr/>
      <dgm:t>
        <a:bodyPr/>
        <a:lstStyle/>
        <a:p>
          <a:endParaRPr lang="uk-UA"/>
        </a:p>
      </dgm:t>
    </dgm:pt>
    <dgm:pt modelId="{98FC318B-5813-44AD-945C-5C1CB70AEDF4}" type="pres">
      <dgm:prSet presAssocID="{FDFB0A98-B586-43E1-A9B1-FDA75D9A2CD6}" presName="node" presStyleLbl="node1" presStyleIdx="4" presStyleCnt="9" custScaleX="192317" custScaleY="1088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846422-F63B-48D3-BA51-0A3EEC562349}" type="pres">
      <dgm:prSet presAssocID="{BDC01FC6-2D68-4DD6-A8EF-93F68EA04F27}" presName="Name9" presStyleLbl="parChTrans1D2" presStyleIdx="5" presStyleCnt="9"/>
      <dgm:spPr/>
      <dgm:t>
        <a:bodyPr/>
        <a:lstStyle/>
        <a:p>
          <a:endParaRPr lang="uk-UA"/>
        </a:p>
      </dgm:t>
    </dgm:pt>
    <dgm:pt modelId="{FCA4F8D6-DE3A-4B52-B5A0-D328669E04D6}" type="pres">
      <dgm:prSet presAssocID="{BDC01FC6-2D68-4DD6-A8EF-93F68EA04F27}" presName="connTx" presStyleLbl="parChTrans1D2" presStyleIdx="5" presStyleCnt="9"/>
      <dgm:spPr/>
      <dgm:t>
        <a:bodyPr/>
        <a:lstStyle/>
        <a:p>
          <a:endParaRPr lang="uk-UA"/>
        </a:p>
      </dgm:t>
    </dgm:pt>
    <dgm:pt modelId="{DB440ACA-392B-45AB-8DD6-8630ED910A51}" type="pres">
      <dgm:prSet presAssocID="{89318A1E-AD39-4297-B101-420A0A4F3CF5}" presName="node" presStyleLbl="node1" presStyleIdx="5" presStyleCnt="9" custScaleX="149314" custScaleY="1058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11A4AF1-D932-4E47-AFB8-CF308A95AB68}" type="pres">
      <dgm:prSet presAssocID="{E03AA8BA-C23E-4523-999D-D7509445B100}" presName="Name9" presStyleLbl="parChTrans1D2" presStyleIdx="6" presStyleCnt="9"/>
      <dgm:spPr/>
      <dgm:t>
        <a:bodyPr/>
        <a:lstStyle/>
        <a:p>
          <a:endParaRPr lang="uk-UA"/>
        </a:p>
      </dgm:t>
    </dgm:pt>
    <dgm:pt modelId="{DADA5A2E-496A-49E4-9C05-99A4A2C1633E}" type="pres">
      <dgm:prSet presAssocID="{E03AA8BA-C23E-4523-999D-D7509445B100}" presName="connTx" presStyleLbl="parChTrans1D2" presStyleIdx="6" presStyleCnt="9"/>
      <dgm:spPr/>
      <dgm:t>
        <a:bodyPr/>
        <a:lstStyle/>
        <a:p>
          <a:endParaRPr lang="uk-UA"/>
        </a:p>
      </dgm:t>
    </dgm:pt>
    <dgm:pt modelId="{93635E6C-4570-4CDD-BE72-A5547E7CD932}" type="pres">
      <dgm:prSet presAssocID="{60F87E0C-F05E-46D6-9E37-C240A998D4FF}" presName="node" presStyleLbl="node1" presStyleIdx="6" presStyleCnt="9" custScaleX="173381" custScaleY="1388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AFCD7C-F6B6-4AF5-BAC2-F37EE2D79B69}" type="pres">
      <dgm:prSet presAssocID="{486397C9-4296-42E2-8839-A567A8AEEEAA}" presName="Name9" presStyleLbl="parChTrans1D2" presStyleIdx="7" presStyleCnt="9"/>
      <dgm:spPr/>
      <dgm:t>
        <a:bodyPr/>
        <a:lstStyle/>
        <a:p>
          <a:endParaRPr lang="uk-UA"/>
        </a:p>
      </dgm:t>
    </dgm:pt>
    <dgm:pt modelId="{0A3C2AC5-3EA0-4319-8373-E4EDCBD8F73A}" type="pres">
      <dgm:prSet presAssocID="{486397C9-4296-42E2-8839-A567A8AEEEAA}" presName="connTx" presStyleLbl="parChTrans1D2" presStyleIdx="7" presStyleCnt="9"/>
      <dgm:spPr/>
      <dgm:t>
        <a:bodyPr/>
        <a:lstStyle/>
        <a:p>
          <a:endParaRPr lang="uk-UA"/>
        </a:p>
      </dgm:t>
    </dgm:pt>
    <dgm:pt modelId="{BCBA6361-7079-44BE-ACF1-480352B7DDBE}" type="pres">
      <dgm:prSet presAssocID="{FBA9A089-46A1-467C-81F3-533107D831DA}" presName="node" presStyleLbl="node1" presStyleIdx="7" presStyleCnt="9" custScaleX="173381" custScaleY="1388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3C69FB-ED17-437B-97D3-5C1108166555}" type="pres">
      <dgm:prSet presAssocID="{2AFEF4ED-60F6-4E3D-8F81-D4C72415C330}" presName="Name9" presStyleLbl="parChTrans1D2" presStyleIdx="8" presStyleCnt="9"/>
      <dgm:spPr/>
      <dgm:t>
        <a:bodyPr/>
        <a:lstStyle/>
        <a:p>
          <a:endParaRPr lang="uk-UA"/>
        </a:p>
      </dgm:t>
    </dgm:pt>
    <dgm:pt modelId="{57DDE681-BC1C-4304-BC17-4F61094344C7}" type="pres">
      <dgm:prSet presAssocID="{2AFEF4ED-60F6-4E3D-8F81-D4C72415C330}" presName="connTx" presStyleLbl="parChTrans1D2" presStyleIdx="8" presStyleCnt="9"/>
      <dgm:spPr/>
      <dgm:t>
        <a:bodyPr/>
        <a:lstStyle/>
        <a:p>
          <a:endParaRPr lang="uk-UA"/>
        </a:p>
      </dgm:t>
    </dgm:pt>
    <dgm:pt modelId="{F3F8552E-D355-45B8-A51F-5DA433318ABE}" type="pres">
      <dgm:prSet presAssocID="{149A1168-4B23-4CCA-A973-18DC070E7F63}" presName="node" presStyleLbl="node1" presStyleIdx="8" presStyleCnt="9" custScaleX="173381" custScaleY="1388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1B55D2E-C8D3-4A58-9FF9-49A802E3D8B1}" type="presOf" srcId="{486397C9-4296-42E2-8839-A567A8AEEEAA}" destId="{AFAFCD7C-F6B6-4AF5-BAC2-F37EE2D79B69}" srcOrd="0" destOrd="0" presId="urn:microsoft.com/office/officeart/2005/8/layout/radial1"/>
    <dgm:cxn modelId="{16481BC2-8548-4AA7-8667-773EBA02EF12}" type="presOf" srcId="{3A474FB4-E37B-4803-8709-1410BB0016BA}" destId="{1E9AFF84-2343-4E02-950F-61004842EB52}" srcOrd="0" destOrd="0" presId="urn:microsoft.com/office/officeart/2005/8/layout/radial1"/>
    <dgm:cxn modelId="{2233DB6F-E832-4224-8280-9A5D5AE31004}" type="presOf" srcId="{943E685A-E68C-4805-BBDE-C2266FC6539A}" destId="{685406B9-8260-417D-9AB7-843D29DB12D2}" srcOrd="1" destOrd="0" presId="urn:microsoft.com/office/officeart/2005/8/layout/radial1"/>
    <dgm:cxn modelId="{6C68E810-6E95-430C-A293-3B9EE033FE59}" type="presOf" srcId="{B860E475-B298-4960-A1E7-139E2B25F119}" destId="{DED47676-F3CD-4ED6-BEB1-659CA6773EDE}" srcOrd="1" destOrd="0" presId="urn:microsoft.com/office/officeart/2005/8/layout/radial1"/>
    <dgm:cxn modelId="{50A9BFA8-5D55-4E13-9C1A-FB2FE262888C}" type="presOf" srcId="{89318A1E-AD39-4297-B101-420A0A4F3CF5}" destId="{DB440ACA-392B-45AB-8DD6-8630ED910A51}" srcOrd="0" destOrd="0" presId="urn:microsoft.com/office/officeart/2005/8/layout/radial1"/>
    <dgm:cxn modelId="{BD3F4911-929A-4CF7-A8CE-742DB7820E78}" srcId="{A5C6170E-691A-4728-9BC0-8335E798DAB3}" destId="{60F87E0C-F05E-46D6-9E37-C240A998D4FF}" srcOrd="6" destOrd="0" parTransId="{E03AA8BA-C23E-4523-999D-D7509445B100}" sibTransId="{A4809190-4624-4DB7-BAAE-AAF325098C70}"/>
    <dgm:cxn modelId="{99B1EEB1-E37D-4C44-9880-0BBBFEEA6BF6}" type="presOf" srcId="{B860E475-B298-4960-A1E7-139E2B25F119}" destId="{1AB7DEEC-56B7-40BA-B04B-7CAB442CCF83}" srcOrd="0" destOrd="0" presId="urn:microsoft.com/office/officeart/2005/8/layout/radial1"/>
    <dgm:cxn modelId="{DEF8979B-D17D-4E47-BFFC-1D6A1D278E55}" type="presOf" srcId="{2AFEF4ED-60F6-4E3D-8F81-D4C72415C330}" destId="{A93C69FB-ED17-437B-97D3-5C1108166555}" srcOrd="0" destOrd="0" presId="urn:microsoft.com/office/officeart/2005/8/layout/radial1"/>
    <dgm:cxn modelId="{B137B04C-1672-42A3-8BC6-2CBECE986A9F}" srcId="{A5C6170E-691A-4728-9BC0-8335E798DAB3}" destId="{FBA9A089-46A1-467C-81F3-533107D831DA}" srcOrd="7" destOrd="0" parTransId="{486397C9-4296-42E2-8839-A567A8AEEEAA}" sibTransId="{D4847F8B-0F76-4942-B038-E5546420615D}"/>
    <dgm:cxn modelId="{4D50FB4C-3711-4465-8A42-F64E550B582E}" type="presOf" srcId="{943E685A-E68C-4805-BBDE-C2266FC6539A}" destId="{748E8131-A9DE-43F8-8D01-D221F8283488}" srcOrd="0" destOrd="0" presId="urn:microsoft.com/office/officeart/2005/8/layout/radial1"/>
    <dgm:cxn modelId="{8B0D6D66-35D9-42F2-8E40-747ABC04A376}" type="presOf" srcId="{FBA9A089-46A1-467C-81F3-533107D831DA}" destId="{BCBA6361-7079-44BE-ACF1-480352B7DDBE}" srcOrd="0" destOrd="0" presId="urn:microsoft.com/office/officeart/2005/8/layout/radial1"/>
    <dgm:cxn modelId="{DC45CC4C-E14F-450B-A5BF-B3082D91E8CC}" type="presOf" srcId="{486397C9-4296-42E2-8839-A567A8AEEEAA}" destId="{0A3C2AC5-3EA0-4319-8373-E4EDCBD8F73A}" srcOrd="1" destOrd="0" presId="urn:microsoft.com/office/officeart/2005/8/layout/radial1"/>
    <dgm:cxn modelId="{7F8381AE-5F6C-485D-AF35-FA6386ABB50D}" srcId="{A5C6170E-691A-4728-9BC0-8335E798DAB3}" destId="{64155F7A-9EF1-4E7E-8D65-77B2264A2B45}" srcOrd="0" destOrd="0" parTransId="{3A474FB4-E37B-4803-8709-1410BB0016BA}" sibTransId="{169F7984-6D56-4645-B22E-4CD7841B3465}"/>
    <dgm:cxn modelId="{AA20FA0A-DCE8-4F5F-A0CF-A5627FB336AF}" type="presOf" srcId="{E03AA8BA-C23E-4523-999D-D7509445B100}" destId="{DADA5A2E-496A-49E4-9C05-99A4A2C1633E}" srcOrd="1" destOrd="0" presId="urn:microsoft.com/office/officeart/2005/8/layout/radial1"/>
    <dgm:cxn modelId="{D5446293-0359-402C-88A8-083A6DD61588}" type="presOf" srcId="{64155F7A-9EF1-4E7E-8D65-77B2264A2B45}" destId="{81891A18-EFE7-472E-AFF1-85C425322021}" srcOrd="0" destOrd="0" presId="urn:microsoft.com/office/officeart/2005/8/layout/radial1"/>
    <dgm:cxn modelId="{9D1DF279-426A-471E-963D-138F2F3BA5D3}" type="presOf" srcId="{E18830F7-CE45-4DA4-96F6-ED049592F178}" destId="{228042BE-F6F9-4435-8EA6-F8EE9736CF96}" srcOrd="0" destOrd="0" presId="urn:microsoft.com/office/officeart/2005/8/layout/radial1"/>
    <dgm:cxn modelId="{68CC49F6-66EA-4C55-824F-FB79E54C41E5}" srcId="{A5C6170E-691A-4728-9BC0-8335E798DAB3}" destId="{1CC4AA97-4996-40DE-8D63-54FBB88E4D20}" srcOrd="3" destOrd="0" parTransId="{B860E475-B298-4960-A1E7-139E2B25F119}" sibTransId="{9A9AD874-B4FA-4FC1-AA20-B6654C07E639}"/>
    <dgm:cxn modelId="{E8F482B7-DA1B-47EE-94E2-9BBFC47A26C5}" type="presOf" srcId="{60F87E0C-F05E-46D6-9E37-C240A998D4FF}" destId="{93635E6C-4570-4CDD-BE72-A5547E7CD932}" srcOrd="0" destOrd="0" presId="urn:microsoft.com/office/officeart/2005/8/layout/radial1"/>
    <dgm:cxn modelId="{AEDABBF9-35CD-4868-91E8-290B42CF3DC9}" type="presOf" srcId="{A5C6170E-691A-4728-9BC0-8335E798DAB3}" destId="{486DB823-BD18-4F3D-B399-C05749840A73}" srcOrd="0" destOrd="0" presId="urn:microsoft.com/office/officeart/2005/8/layout/radial1"/>
    <dgm:cxn modelId="{6BAD3FDB-7416-46AF-A4F9-53DD0390E33A}" type="presOf" srcId="{149A1168-4B23-4CCA-A973-18DC070E7F63}" destId="{F3F8552E-D355-45B8-A51F-5DA433318ABE}" srcOrd="0" destOrd="0" presId="urn:microsoft.com/office/officeart/2005/8/layout/radial1"/>
    <dgm:cxn modelId="{8C8DF0B4-2A91-49D3-8BF8-FA8FE8ED1D69}" type="presOf" srcId="{C00B735F-4A9C-4750-9471-30E03FDA1528}" destId="{43BDD22E-BB5E-4D1C-86AC-FE921E60EB4B}" srcOrd="0" destOrd="0" presId="urn:microsoft.com/office/officeart/2005/8/layout/radial1"/>
    <dgm:cxn modelId="{BC022855-9716-48B3-9D7F-E34F4DC495C4}" type="presOf" srcId="{C237EDDB-3745-4D2A-9310-B150497D264B}" destId="{7512E362-AF3F-4166-BAB6-428CAD7C3522}" srcOrd="0" destOrd="0" presId="urn:microsoft.com/office/officeart/2005/8/layout/radial1"/>
    <dgm:cxn modelId="{C2D8758B-A3EA-4C54-AA36-0F2BBCD6BA67}" srcId="{A5C6170E-691A-4728-9BC0-8335E798DAB3}" destId="{149A1168-4B23-4CCA-A973-18DC070E7F63}" srcOrd="8" destOrd="0" parTransId="{2AFEF4ED-60F6-4E3D-8F81-D4C72415C330}" sibTransId="{08EA56A8-83DD-4703-ABE9-BAA80A1C385D}"/>
    <dgm:cxn modelId="{87E8A763-1E3D-46F0-AB02-972C42E46B93}" srcId="{A5C6170E-691A-4728-9BC0-8335E798DAB3}" destId="{FDFB0A98-B586-43E1-A9B1-FDA75D9A2CD6}" srcOrd="4" destOrd="0" parTransId="{943E685A-E68C-4805-BBDE-C2266FC6539A}" sibTransId="{9E050595-E09C-430B-A08F-BB274A79D65E}"/>
    <dgm:cxn modelId="{7790E66F-D988-4535-B6FD-83AEBD2940C7}" type="presOf" srcId="{BDC01FC6-2D68-4DD6-A8EF-93F68EA04F27}" destId="{FCA4F8D6-DE3A-4B52-B5A0-D328669E04D6}" srcOrd="1" destOrd="0" presId="urn:microsoft.com/office/officeart/2005/8/layout/radial1"/>
    <dgm:cxn modelId="{3891BFA3-5902-45C2-AA30-AF6C7A049832}" type="presOf" srcId="{5A726A3B-334F-4EC5-809E-5F127A2AD8C0}" destId="{01B5096C-63F9-4FF8-BA21-3AFD153DEF9E}" srcOrd="0" destOrd="0" presId="urn:microsoft.com/office/officeart/2005/8/layout/radial1"/>
    <dgm:cxn modelId="{D399ECFC-A9B2-434A-A305-6119567F51CD}" srcId="{A5C6170E-691A-4728-9BC0-8335E798DAB3}" destId="{89318A1E-AD39-4297-B101-420A0A4F3CF5}" srcOrd="5" destOrd="0" parTransId="{BDC01FC6-2D68-4DD6-A8EF-93F68EA04F27}" sibTransId="{1F81027B-2072-4A5C-8C76-7E49043F829E}"/>
    <dgm:cxn modelId="{AB552D40-2D63-4C7E-AD30-2B3AADBCBE48}" srcId="{C00B735F-4A9C-4750-9471-30E03FDA1528}" destId="{A5C6170E-691A-4728-9BC0-8335E798DAB3}" srcOrd="0" destOrd="0" parTransId="{2089347D-1F16-4973-A102-B43821DF7FCB}" sibTransId="{38AF8C77-2CDF-4C13-B49C-934B95C54CE7}"/>
    <dgm:cxn modelId="{FA70F42F-17D2-49C8-A148-2F73132D48CB}" type="presOf" srcId="{4DC201D9-DF72-4589-93A8-EEC8A1ECB426}" destId="{DB7927FE-3887-4C5A-9B2A-B75EDD1CF1C0}" srcOrd="0" destOrd="0" presId="urn:microsoft.com/office/officeart/2005/8/layout/radial1"/>
    <dgm:cxn modelId="{FCBE90CC-25B8-4DB4-828D-0EFB265A6171}" type="presOf" srcId="{FDFB0A98-B586-43E1-A9B1-FDA75D9A2CD6}" destId="{98FC318B-5813-44AD-945C-5C1CB70AEDF4}" srcOrd="0" destOrd="0" presId="urn:microsoft.com/office/officeart/2005/8/layout/radial1"/>
    <dgm:cxn modelId="{1C2149BD-32F4-4BDE-94F0-4BDD6DADFF97}" type="presOf" srcId="{BDC01FC6-2D68-4DD6-A8EF-93F68EA04F27}" destId="{B1846422-F63B-48D3-BA51-0A3EEC562349}" srcOrd="0" destOrd="0" presId="urn:microsoft.com/office/officeart/2005/8/layout/radial1"/>
    <dgm:cxn modelId="{C6C9C691-1E65-46E7-A5B7-89C0F7D70FFC}" type="presOf" srcId="{C237EDDB-3745-4D2A-9310-B150497D264B}" destId="{60F7C166-CC5E-4B57-B028-49781820650F}" srcOrd="1" destOrd="0" presId="urn:microsoft.com/office/officeart/2005/8/layout/radial1"/>
    <dgm:cxn modelId="{93D09758-F433-47F0-865B-8215CF730F0B}" srcId="{A5C6170E-691A-4728-9BC0-8335E798DAB3}" destId="{5A726A3B-334F-4EC5-809E-5F127A2AD8C0}" srcOrd="1" destOrd="0" parTransId="{C237EDDB-3745-4D2A-9310-B150497D264B}" sibTransId="{3F49A650-1E09-48BB-B886-D7CA1958FF5C}"/>
    <dgm:cxn modelId="{147B7DB5-E9AF-4A4B-B9CD-8869A6089322}" type="presOf" srcId="{4DC201D9-DF72-4589-93A8-EEC8A1ECB426}" destId="{764271D4-BAF5-42E7-B1A1-C4C5EA1B64F0}" srcOrd="1" destOrd="0" presId="urn:microsoft.com/office/officeart/2005/8/layout/radial1"/>
    <dgm:cxn modelId="{1AD9ED95-BAF5-40A1-8A49-A695D41AA48F}" srcId="{A5C6170E-691A-4728-9BC0-8335E798DAB3}" destId="{E18830F7-CE45-4DA4-96F6-ED049592F178}" srcOrd="2" destOrd="0" parTransId="{4DC201D9-DF72-4589-93A8-EEC8A1ECB426}" sibTransId="{40F0E87B-F631-4DCB-B070-11076820FECE}"/>
    <dgm:cxn modelId="{D4782EA1-4A2F-4C01-ABAD-CA63020FB773}" type="presOf" srcId="{E03AA8BA-C23E-4523-999D-D7509445B100}" destId="{911A4AF1-D932-4E47-AFB8-CF308A95AB68}" srcOrd="0" destOrd="0" presId="urn:microsoft.com/office/officeart/2005/8/layout/radial1"/>
    <dgm:cxn modelId="{174CBE4F-CA2C-405D-A6CF-46C92704635B}" type="presOf" srcId="{3A474FB4-E37B-4803-8709-1410BB0016BA}" destId="{AB56ABEF-BACF-4088-9E38-69ADAB942E69}" srcOrd="1" destOrd="0" presId="urn:microsoft.com/office/officeart/2005/8/layout/radial1"/>
    <dgm:cxn modelId="{516703E6-03EB-4A80-ADCD-1E9CF2751B1F}" type="presOf" srcId="{2AFEF4ED-60F6-4E3D-8F81-D4C72415C330}" destId="{57DDE681-BC1C-4304-BC17-4F61094344C7}" srcOrd="1" destOrd="0" presId="urn:microsoft.com/office/officeart/2005/8/layout/radial1"/>
    <dgm:cxn modelId="{C09EA3DE-C725-4B57-8F98-0617D13C0DB8}" type="presOf" srcId="{1CC4AA97-4996-40DE-8D63-54FBB88E4D20}" destId="{AC112CDF-4EE2-42E5-A818-9E384B426908}" srcOrd="0" destOrd="0" presId="urn:microsoft.com/office/officeart/2005/8/layout/radial1"/>
    <dgm:cxn modelId="{41C3DBB6-4A9F-4264-A3B7-A3D081DDB4E5}" type="presParOf" srcId="{43BDD22E-BB5E-4D1C-86AC-FE921E60EB4B}" destId="{486DB823-BD18-4F3D-B399-C05749840A73}" srcOrd="0" destOrd="0" presId="urn:microsoft.com/office/officeart/2005/8/layout/radial1"/>
    <dgm:cxn modelId="{03C37C28-9A3A-47DE-B8D4-527D939B2A69}" type="presParOf" srcId="{43BDD22E-BB5E-4D1C-86AC-FE921E60EB4B}" destId="{1E9AFF84-2343-4E02-950F-61004842EB52}" srcOrd="1" destOrd="0" presId="urn:microsoft.com/office/officeart/2005/8/layout/radial1"/>
    <dgm:cxn modelId="{80AF0B5E-6E70-4F36-BC4E-97A3F7E60EBC}" type="presParOf" srcId="{1E9AFF84-2343-4E02-950F-61004842EB52}" destId="{AB56ABEF-BACF-4088-9E38-69ADAB942E69}" srcOrd="0" destOrd="0" presId="urn:microsoft.com/office/officeart/2005/8/layout/radial1"/>
    <dgm:cxn modelId="{B5FD4C0E-19AD-4BDB-8221-7786FEAA5880}" type="presParOf" srcId="{43BDD22E-BB5E-4D1C-86AC-FE921E60EB4B}" destId="{81891A18-EFE7-472E-AFF1-85C425322021}" srcOrd="2" destOrd="0" presId="urn:microsoft.com/office/officeart/2005/8/layout/radial1"/>
    <dgm:cxn modelId="{9E50423B-56C5-435C-A49B-24F502647C20}" type="presParOf" srcId="{43BDD22E-BB5E-4D1C-86AC-FE921E60EB4B}" destId="{7512E362-AF3F-4166-BAB6-428CAD7C3522}" srcOrd="3" destOrd="0" presId="urn:microsoft.com/office/officeart/2005/8/layout/radial1"/>
    <dgm:cxn modelId="{7B5B27D5-C4A7-44B5-95DB-00E7CAB00F03}" type="presParOf" srcId="{7512E362-AF3F-4166-BAB6-428CAD7C3522}" destId="{60F7C166-CC5E-4B57-B028-49781820650F}" srcOrd="0" destOrd="0" presId="urn:microsoft.com/office/officeart/2005/8/layout/radial1"/>
    <dgm:cxn modelId="{B0AA1710-00C2-4E59-9CAD-DF8A01894967}" type="presParOf" srcId="{43BDD22E-BB5E-4D1C-86AC-FE921E60EB4B}" destId="{01B5096C-63F9-4FF8-BA21-3AFD153DEF9E}" srcOrd="4" destOrd="0" presId="urn:microsoft.com/office/officeart/2005/8/layout/radial1"/>
    <dgm:cxn modelId="{3D6B0162-0D7F-4C88-8BF3-C468AD778693}" type="presParOf" srcId="{43BDD22E-BB5E-4D1C-86AC-FE921E60EB4B}" destId="{DB7927FE-3887-4C5A-9B2A-B75EDD1CF1C0}" srcOrd="5" destOrd="0" presId="urn:microsoft.com/office/officeart/2005/8/layout/radial1"/>
    <dgm:cxn modelId="{250F73F2-E845-4494-AB29-20C6C663C997}" type="presParOf" srcId="{DB7927FE-3887-4C5A-9B2A-B75EDD1CF1C0}" destId="{764271D4-BAF5-42E7-B1A1-C4C5EA1B64F0}" srcOrd="0" destOrd="0" presId="urn:microsoft.com/office/officeart/2005/8/layout/radial1"/>
    <dgm:cxn modelId="{ECF53218-AF6D-4BA2-8916-3E25EA54576E}" type="presParOf" srcId="{43BDD22E-BB5E-4D1C-86AC-FE921E60EB4B}" destId="{228042BE-F6F9-4435-8EA6-F8EE9736CF96}" srcOrd="6" destOrd="0" presId="urn:microsoft.com/office/officeart/2005/8/layout/radial1"/>
    <dgm:cxn modelId="{432FB1FE-EC9B-4D8B-856A-8ABC392797FC}" type="presParOf" srcId="{43BDD22E-BB5E-4D1C-86AC-FE921E60EB4B}" destId="{1AB7DEEC-56B7-40BA-B04B-7CAB442CCF83}" srcOrd="7" destOrd="0" presId="urn:microsoft.com/office/officeart/2005/8/layout/radial1"/>
    <dgm:cxn modelId="{4CB438F8-B566-45D4-B52E-A5F6151F9EE4}" type="presParOf" srcId="{1AB7DEEC-56B7-40BA-B04B-7CAB442CCF83}" destId="{DED47676-F3CD-4ED6-BEB1-659CA6773EDE}" srcOrd="0" destOrd="0" presId="urn:microsoft.com/office/officeart/2005/8/layout/radial1"/>
    <dgm:cxn modelId="{E6304D84-97AF-4C1D-A8F5-2DEBB627EEBD}" type="presParOf" srcId="{43BDD22E-BB5E-4D1C-86AC-FE921E60EB4B}" destId="{AC112CDF-4EE2-42E5-A818-9E384B426908}" srcOrd="8" destOrd="0" presId="urn:microsoft.com/office/officeart/2005/8/layout/radial1"/>
    <dgm:cxn modelId="{FDE2B0E2-DC7B-438E-9DE0-EA4A2BF31DD1}" type="presParOf" srcId="{43BDD22E-BB5E-4D1C-86AC-FE921E60EB4B}" destId="{748E8131-A9DE-43F8-8D01-D221F8283488}" srcOrd="9" destOrd="0" presId="urn:microsoft.com/office/officeart/2005/8/layout/radial1"/>
    <dgm:cxn modelId="{A1C5A40A-CD14-4B46-9F0B-8AE8B4A094B8}" type="presParOf" srcId="{748E8131-A9DE-43F8-8D01-D221F8283488}" destId="{685406B9-8260-417D-9AB7-843D29DB12D2}" srcOrd="0" destOrd="0" presId="urn:microsoft.com/office/officeart/2005/8/layout/radial1"/>
    <dgm:cxn modelId="{B589290E-2F44-4419-8FAC-F39AD1E058B3}" type="presParOf" srcId="{43BDD22E-BB5E-4D1C-86AC-FE921E60EB4B}" destId="{98FC318B-5813-44AD-945C-5C1CB70AEDF4}" srcOrd="10" destOrd="0" presId="urn:microsoft.com/office/officeart/2005/8/layout/radial1"/>
    <dgm:cxn modelId="{E24A7E12-D583-4588-AC0C-5FB8715CCF9B}" type="presParOf" srcId="{43BDD22E-BB5E-4D1C-86AC-FE921E60EB4B}" destId="{B1846422-F63B-48D3-BA51-0A3EEC562349}" srcOrd="11" destOrd="0" presId="urn:microsoft.com/office/officeart/2005/8/layout/radial1"/>
    <dgm:cxn modelId="{1E33815F-B4EA-4548-AAA6-A9D987158E8B}" type="presParOf" srcId="{B1846422-F63B-48D3-BA51-0A3EEC562349}" destId="{FCA4F8D6-DE3A-4B52-B5A0-D328669E04D6}" srcOrd="0" destOrd="0" presId="urn:microsoft.com/office/officeart/2005/8/layout/radial1"/>
    <dgm:cxn modelId="{7325FBFF-43D7-48B1-8EB8-32C5AECFA85C}" type="presParOf" srcId="{43BDD22E-BB5E-4D1C-86AC-FE921E60EB4B}" destId="{DB440ACA-392B-45AB-8DD6-8630ED910A51}" srcOrd="12" destOrd="0" presId="urn:microsoft.com/office/officeart/2005/8/layout/radial1"/>
    <dgm:cxn modelId="{2681160C-0598-4427-821D-F41217CD8B8C}" type="presParOf" srcId="{43BDD22E-BB5E-4D1C-86AC-FE921E60EB4B}" destId="{911A4AF1-D932-4E47-AFB8-CF308A95AB68}" srcOrd="13" destOrd="0" presId="urn:microsoft.com/office/officeart/2005/8/layout/radial1"/>
    <dgm:cxn modelId="{23E9D09A-0193-4832-ADD8-8E338BEB20E9}" type="presParOf" srcId="{911A4AF1-D932-4E47-AFB8-CF308A95AB68}" destId="{DADA5A2E-496A-49E4-9C05-99A4A2C1633E}" srcOrd="0" destOrd="0" presId="urn:microsoft.com/office/officeart/2005/8/layout/radial1"/>
    <dgm:cxn modelId="{898F550D-31CF-4BE5-A648-B563A1D1D6A4}" type="presParOf" srcId="{43BDD22E-BB5E-4D1C-86AC-FE921E60EB4B}" destId="{93635E6C-4570-4CDD-BE72-A5547E7CD932}" srcOrd="14" destOrd="0" presId="urn:microsoft.com/office/officeart/2005/8/layout/radial1"/>
    <dgm:cxn modelId="{E175E37D-761B-4B9A-8283-057E3F090EC8}" type="presParOf" srcId="{43BDD22E-BB5E-4D1C-86AC-FE921E60EB4B}" destId="{AFAFCD7C-F6B6-4AF5-BAC2-F37EE2D79B69}" srcOrd="15" destOrd="0" presId="urn:microsoft.com/office/officeart/2005/8/layout/radial1"/>
    <dgm:cxn modelId="{FCE0B178-1947-44AC-949C-273EA655A87D}" type="presParOf" srcId="{AFAFCD7C-F6B6-4AF5-BAC2-F37EE2D79B69}" destId="{0A3C2AC5-3EA0-4319-8373-E4EDCBD8F73A}" srcOrd="0" destOrd="0" presId="urn:microsoft.com/office/officeart/2005/8/layout/radial1"/>
    <dgm:cxn modelId="{6C794182-889C-4A15-A351-DE178B1B4AD8}" type="presParOf" srcId="{43BDD22E-BB5E-4D1C-86AC-FE921E60EB4B}" destId="{BCBA6361-7079-44BE-ACF1-480352B7DDBE}" srcOrd="16" destOrd="0" presId="urn:microsoft.com/office/officeart/2005/8/layout/radial1"/>
    <dgm:cxn modelId="{B9EB162E-B429-4AD8-9F87-886981BA2560}" type="presParOf" srcId="{43BDD22E-BB5E-4D1C-86AC-FE921E60EB4B}" destId="{A93C69FB-ED17-437B-97D3-5C1108166555}" srcOrd="17" destOrd="0" presId="urn:microsoft.com/office/officeart/2005/8/layout/radial1"/>
    <dgm:cxn modelId="{1C03A7A3-3190-42DC-A155-390D5D5C194E}" type="presParOf" srcId="{A93C69FB-ED17-437B-97D3-5C1108166555}" destId="{57DDE681-BC1C-4304-BC17-4F61094344C7}" srcOrd="0" destOrd="0" presId="urn:microsoft.com/office/officeart/2005/8/layout/radial1"/>
    <dgm:cxn modelId="{AD39A4A6-84DD-47A8-B15B-7308AB49C5A6}" type="presParOf" srcId="{43BDD22E-BB5E-4D1C-86AC-FE921E60EB4B}" destId="{F3F8552E-D355-45B8-A51F-5DA433318ABE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132101-3D53-4E88-A861-563F3ACDB594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69F2977-1547-4348-B5FB-CF70E7E569AF}">
      <dgm:prSet phldrT="[Текст]"/>
      <dgm:spPr/>
      <dgm:t>
        <a:bodyPr/>
        <a:lstStyle/>
        <a:p>
          <a:r>
            <a:rPr lang="en-US" dirty="0" smtClean="0"/>
            <a:t>TEACHER</a:t>
          </a:r>
          <a:endParaRPr lang="uk-UA" dirty="0"/>
        </a:p>
      </dgm:t>
    </dgm:pt>
    <dgm:pt modelId="{BF4B96C0-6391-433A-90BD-8AA7B4718E11}" type="parTrans" cxnId="{22FB2EEE-9B4B-45F2-8231-7459B79F2126}">
      <dgm:prSet/>
      <dgm:spPr/>
      <dgm:t>
        <a:bodyPr/>
        <a:lstStyle/>
        <a:p>
          <a:endParaRPr lang="uk-UA"/>
        </a:p>
      </dgm:t>
    </dgm:pt>
    <dgm:pt modelId="{91791835-DD5E-44EB-9ECC-1F6451DBC90E}" type="sibTrans" cxnId="{22FB2EEE-9B4B-45F2-8231-7459B79F2126}">
      <dgm:prSet/>
      <dgm:spPr/>
      <dgm:t>
        <a:bodyPr/>
        <a:lstStyle/>
        <a:p>
          <a:endParaRPr lang="uk-UA"/>
        </a:p>
      </dgm:t>
    </dgm:pt>
    <dgm:pt modelId="{03F5923B-89A3-40B3-A967-E23E64D22E28}">
      <dgm:prSet phldrT="[Текст]"/>
      <dgm:spPr/>
      <dgm:t>
        <a:bodyPr/>
        <a:lstStyle/>
        <a:p>
          <a:r>
            <a:rPr lang="en-US" dirty="0" smtClean="0"/>
            <a:t>PUPILS</a:t>
          </a:r>
          <a:endParaRPr lang="uk-UA" dirty="0"/>
        </a:p>
      </dgm:t>
    </dgm:pt>
    <dgm:pt modelId="{F94CA98E-1EBE-42FF-B006-2BE3905A2236}" type="parTrans" cxnId="{967132C1-479B-4825-A14A-8B264DADDA9D}">
      <dgm:prSet/>
      <dgm:spPr/>
      <dgm:t>
        <a:bodyPr/>
        <a:lstStyle/>
        <a:p>
          <a:endParaRPr lang="uk-UA"/>
        </a:p>
      </dgm:t>
    </dgm:pt>
    <dgm:pt modelId="{C9870548-1365-4A45-AFE0-458FFB3A7E33}" type="sibTrans" cxnId="{967132C1-479B-4825-A14A-8B264DADDA9D}">
      <dgm:prSet/>
      <dgm:spPr/>
      <dgm:t>
        <a:bodyPr/>
        <a:lstStyle/>
        <a:p>
          <a:endParaRPr lang="uk-UA"/>
        </a:p>
      </dgm:t>
    </dgm:pt>
    <dgm:pt modelId="{6A03EB66-6261-4F3F-99BF-E569A1299430}" type="pres">
      <dgm:prSet presAssocID="{AF132101-3D53-4E88-A861-563F3ACDB59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048DD25-AE67-4EAA-8EF4-4F67120E2074}" type="pres">
      <dgm:prSet presAssocID="{969F2977-1547-4348-B5FB-CF70E7E569AF}" presName="arrow" presStyleLbl="node1" presStyleIdx="0" presStyleCnt="2" custRadScaleRad="100046" custRadScaleInc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8CE10E-F05C-4DB2-B913-FFD4216F6427}" type="pres">
      <dgm:prSet presAssocID="{03F5923B-89A3-40B3-A967-E23E64D22E28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B3EAD18-05C0-499C-89C6-EF682265979A}" type="presOf" srcId="{969F2977-1547-4348-B5FB-CF70E7E569AF}" destId="{3048DD25-AE67-4EAA-8EF4-4F67120E2074}" srcOrd="0" destOrd="0" presId="urn:microsoft.com/office/officeart/2005/8/layout/arrow5"/>
    <dgm:cxn modelId="{BB2C2E13-5181-45F4-A60F-7E8F618EECE3}" type="presOf" srcId="{AF132101-3D53-4E88-A861-563F3ACDB594}" destId="{6A03EB66-6261-4F3F-99BF-E569A1299430}" srcOrd="0" destOrd="0" presId="urn:microsoft.com/office/officeart/2005/8/layout/arrow5"/>
    <dgm:cxn modelId="{71C32EDC-7786-4EE3-AFAE-018F455D6780}" type="presOf" srcId="{03F5923B-89A3-40B3-A967-E23E64D22E28}" destId="{AC8CE10E-F05C-4DB2-B913-FFD4216F6427}" srcOrd="0" destOrd="0" presId="urn:microsoft.com/office/officeart/2005/8/layout/arrow5"/>
    <dgm:cxn modelId="{22FB2EEE-9B4B-45F2-8231-7459B79F2126}" srcId="{AF132101-3D53-4E88-A861-563F3ACDB594}" destId="{969F2977-1547-4348-B5FB-CF70E7E569AF}" srcOrd="0" destOrd="0" parTransId="{BF4B96C0-6391-433A-90BD-8AA7B4718E11}" sibTransId="{91791835-DD5E-44EB-9ECC-1F6451DBC90E}"/>
    <dgm:cxn modelId="{967132C1-479B-4825-A14A-8B264DADDA9D}" srcId="{AF132101-3D53-4E88-A861-563F3ACDB594}" destId="{03F5923B-89A3-40B3-A967-E23E64D22E28}" srcOrd="1" destOrd="0" parTransId="{F94CA98E-1EBE-42FF-B006-2BE3905A2236}" sibTransId="{C9870548-1365-4A45-AFE0-458FFB3A7E33}"/>
    <dgm:cxn modelId="{07C4BF1C-8EE9-4627-A46C-698EE933D1A1}" type="presParOf" srcId="{6A03EB66-6261-4F3F-99BF-E569A1299430}" destId="{3048DD25-AE67-4EAA-8EF4-4F67120E2074}" srcOrd="0" destOrd="0" presId="urn:microsoft.com/office/officeart/2005/8/layout/arrow5"/>
    <dgm:cxn modelId="{5DC308D5-946D-428E-87CF-A2E3184C5D82}" type="presParOf" srcId="{6A03EB66-6261-4F3F-99BF-E569A1299430}" destId="{AC8CE10E-F05C-4DB2-B913-FFD4216F642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440FF-ECBE-4B7B-BF17-49C69648D373}">
      <dsp:nvSpPr>
        <dsp:cNvPr id="0" name=""/>
        <dsp:cNvSpPr/>
      </dsp:nvSpPr>
      <dsp:spPr>
        <a:xfrm>
          <a:off x="0" y="445816"/>
          <a:ext cx="741682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54B48-FF29-46FD-9B0E-C40B72987F5A}">
      <dsp:nvSpPr>
        <dsp:cNvPr id="0" name=""/>
        <dsp:cNvSpPr/>
      </dsp:nvSpPr>
      <dsp:spPr>
        <a:xfrm>
          <a:off x="370841" y="76816"/>
          <a:ext cx="5191776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j-lt"/>
              <a:ea typeface="Calibri"/>
              <a:cs typeface="Times New Roman"/>
            </a:rPr>
            <a:t>Pay attention, do not ignore problems.</a:t>
          </a:r>
          <a:endParaRPr lang="uk-UA" sz="1800" b="1" kern="1200" dirty="0">
            <a:latin typeface="+mj-lt"/>
            <a:ea typeface="Calibri"/>
            <a:cs typeface="Times New Roman"/>
          </a:endParaRPr>
        </a:p>
      </dsp:txBody>
      <dsp:txXfrm>
        <a:off x="406867" y="112842"/>
        <a:ext cx="5119724" cy="665948"/>
      </dsp:txXfrm>
    </dsp:sp>
    <dsp:sp modelId="{7F8E87D1-E585-4303-9B08-66E8A7969B44}">
      <dsp:nvSpPr>
        <dsp:cNvPr id="0" name=""/>
        <dsp:cNvSpPr/>
      </dsp:nvSpPr>
      <dsp:spPr>
        <a:xfrm>
          <a:off x="0" y="1579816"/>
          <a:ext cx="741682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AF9B0-340B-400D-A33F-C1B416C345B9}">
      <dsp:nvSpPr>
        <dsp:cNvPr id="0" name=""/>
        <dsp:cNvSpPr/>
      </dsp:nvSpPr>
      <dsp:spPr>
        <a:xfrm>
          <a:off x="370841" y="1210816"/>
          <a:ext cx="5191776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j-lt"/>
              <a:ea typeface="Calibri"/>
              <a:cs typeface="Times New Roman"/>
            </a:rPr>
            <a:t>Communicate with parents about their child’s progress.</a:t>
          </a:r>
          <a:endParaRPr lang="uk-UA" sz="1800" b="1" kern="1200" dirty="0">
            <a:latin typeface="+mj-lt"/>
            <a:ea typeface="Calibri"/>
            <a:cs typeface="Times New Roman"/>
          </a:endParaRPr>
        </a:p>
      </dsp:txBody>
      <dsp:txXfrm>
        <a:off x="406867" y="1246842"/>
        <a:ext cx="5119724" cy="665948"/>
      </dsp:txXfrm>
    </dsp:sp>
    <dsp:sp modelId="{65B6607D-DA28-4C77-96E9-3B7C0A5106C5}">
      <dsp:nvSpPr>
        <dsp:cNvPr id="0" name=""/>
        <dsp:cNvSpPr/>
      </dsp:nvSpPr>
      <dsp:spPr>
        <a:xfrm>
          <a:off x="0" y="2713816"/>
          <a:ext cx="741682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3F31D-B692-4C90-B5A6-D57B071D7566}">
      <dsp:nvSpPr>
        <dsp:cNvPr id="0" name=""/>
        <dsp:cNvSpPr/>
      </dsp:nvSpPr>
      <dsp:spPr>
        <a:xfrm>
          <a:off x="370841" y="2344816"/>
          <a:ext cx="5191776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j-lt"/>
              <a:ea typeface="Calibri"/>
              <a:cs typeface="Times New Roman"/>
            </a:rPr>
            <a:t>Recognize child’s achievements.</a:t>
          </a:r>
          <a:endParaRPr lang="uk-UA" sz="1800" b="1" kern="1200" dirty="0">
            <a:latin typeface="+mj-lt"/>
            <a:ea typeface="Calibri"/>
            <a:cs typeface="Times New Roman"/>
          </a:endParaRPr>
        </a:p>
      </dsp:txBody>
      <dsp:txXfrm>
        <a:off x="406867" y="2380842"/>
        <a:ext cx="5119724" cy="665948"/>
      </dsp:txXfrm>
    </dsp:sp>
    <dsp:sp modelId="{9CEEF456-6C50-41A4-9B4B-94C5B588C20F}">
      <dsp:nvSpPr>
        <dsp:cNvPr id="0" name=""/>
        <dsp:cNvSpPr/>
      </dsp:nvSpPr>
      <dsp:spPr>
        <a:xfrm>
          <a:off x="0" y="3847816"/>
          <a:ext cx="741682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7F37A-463E-46AF-B0D9-8B727DC149F1}">
      <dsp:nvSpPr>
        <dsp:cNvPr id="0" name=""/>
        <dsp:cNvSpPr/>
      </dsp:nvSpPr>
      <dsp:spPr>
        <a:xfrm>
          <a:off x="370841" y="3478816"/>
          <a:ext cx="5191776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j-lt"/>
              <a:ea typeface="Calibri"/>
              <a:cs typeface="Times New Roman"/>
            </a:rPr>
            <a:t>Celebrate students – motivate the teens to succeed by focusing on their strengths.</a:t>
          </a:r>
          <a:endParaRPr lang="uk-UA" sz="1800" b="1" kern="1200" dirty="0">
            <a:latin typeface="+mj-lt"/>
            <a:ea typeface="Calibri"/>
            <a:cs typeface="Times New Roman"/>
          </a:endParaRPr>
        </a:p>
      </dsp:txBody>
      <dsp:txXfrm>
        <a:off x="406867" y="3514842"/>
        <a:ext cx="5119724" cy="665948"/>
      </dsp:txXfrm>
    </dsp:sp>
    <dsp:sp modelId="{F5D636FE-D8A9-4DEF-AB44-545D7BE50E56}">
      <dsp:nvSpPr>
        <dsp:cNvPr id="0" name=""/>
        <dsp:cNvSpPr/>
      </dsp:nvSpPr>
      <dsp:spPr>
        <a:xfrm>
          <a:off x="0" y="4981815"/>
          <a:ext cx="741682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ABFD9-E907-4BCB-9944-2F2D71110E25}">
      <dsp:nvSpPr>
        <dsp:cNvPr id="0" name=""/>
        <dsp:cNvSpPr/>
      </dsp:nvSpPr>
      <dsp:spPr>
        <a:xfrm>
          <a:off x="370841" y="4612815"/>
          <a:ext cx="5191776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j-lt"/>
              <a:ea typeface="Calibri"/>
              <a:cs typeface="Times New Roman"/>
            </a:rPr>
            <a:t>Never give up.</a:t>
          </a:r>
          <a:endParaRPr lang="uk-UA" sz="1800" b="1" kern="1200" dirty="0">
            <a:effectLst/>
            <a:latin typeface="+mj-lt"/>
            <a:ea typeface="Calibri"/>
            <a:cs typeface="Times New Roman"/>
          </a:endParaRPr>
        </a:p>
      </dsp:txBody>
      <dsp:txXfrm>
        <a:off x="406867" y="4648841"/>
        <a:ext cx="5119724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DB823-BD18-4F3D-B399-C05749840A73}">
      <dsp:nvSpPr>
        <dsp:cNvPr id="0" name=""/>
        <dsp:cNvSpPr/>
      </dsp:nvSpPr>
      <dsp:spPr>
        <a:xfrm>
          <a:off x="3132346" y="2188916"/>
          <a:ext cx="2376266" cy="23140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WHAT I USE TO MOTIVATE MY PUPILS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80342" y="2527796"/>
        <a:ext cx="1680274" cy="1636255"/>
      </dsp:txXfrm>
    </dsp:sp>
    <dsp:sp modelId="{1E9AFF84-2343-4E02-950F-61004842EB52}">
      <dsp:nvSpPr>
        <dsp:cNvPr id="0" name=""/>
        <dsp:cNvSpPr/>
      </dsp:nvSpPr>
      <dsp:spPr>
        <a:xfrm rot="16200000">
          <a:off x="4089189" y="1943672"/>
          <a:ext cx="462581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462581" y="13952"/>
              </a:lnTo>
            </a:path>
          </a:pathLst>
        </a:custGeom>
        <a:noFill/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308915" y="1946060"/>
        <a:ext cx="23129" cy="23129"/>
      </dsp:txXfrm>
    </dsp:sp>
    <dsp:sp modelId="{81891A18-EFE7-472E-AFF1-85C425322021}">
      <dsp:nvSpPr>
        <dsp:cNvPr id="0" name=""/>
        <dsp:cNvSpPr/>
      </dsp:nvSpPr>
      <dsp:spPr>
        <a:xfrm>
          <a:off x="3159172" y="-134171"/>
          <a:ext cx="2322615" cy="18605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r</a:t>
          </a: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eferences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99311" y="138294"/>
        <a:ext cx="1642337" cy="1315576"/>
      </dsp:txXfrm>
    </dsp:sp>
    <dsp:sp modelId="{7512E362-AF3F-4166-BAB6-428CAD7C3522}">
      <dsp:nvSpPr>
        <dsp:cNvPr id="0" name=""/>
        <dsp:cNvSpPr/>
      </dsp:nvSpPr>
      <dsp:spPr>
        <a:xfrm rot="18600000">
          <a:off x="5009008" y="2300377"/>
          <a:ext cx="354163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354163" y="13952"/>
              </a:lnTo>
            </a:path>
          </a:pathLst>
        </a:custGeom>
        <a:noFill/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5177235" y="2305475"/>
        <a:ext cx="17708" cy="17708"/>
      </dsp:txXfrm>
    </dsp:sp>
    <dsp:sp modelId="{01B5096C-63F9-4FF8-BA21-3AFD153DEF9E}">
      <dsp:nvSpPr>
        <dsp:cNvPr id="0" name=""/>
        <dsp:cNvSpPr/>
      </dsp:nvSpPr>
      <dsp:spPr>
        <a:xfrm>
          <a:off x="4726175" y="462378"/>
          <a:ext cx="2466622" cy="18605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competition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s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87403" y="734843"/>
        <a:ext cx="1744166" cy="1315576"/>
      </dsp:txXfrm>
    </dsp:sp>
    <dsp:sp modelId="{DB7927FE-3887-4C5A-9B2A-B75EDD1CF1C0}">
      <dsp:nvSpPr>
        <dsp:cNvPr id="0" name=""/>
        <dsp:cNvSpPr/>
      </dsp:nvSpPr>
      <dsp:spPr>
        <a:xfrm rot="21000000">
          <a:off x="5487998" y="3107500"/>
          <a:ext cx="211032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211032" y="13952"/>
              </a:lnTo>
            </a:path>
          </a:pathLst>
        </a:custGeom>
        <a:noFill/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5588239" y="3116177"/>
        <a:ext cx="10551" cy="10551"/>
      </dsp:txXfrm>
    </dsp:sp>
    <dsp:sp modelId="{228042BE-F6F9-4435-8EA6-F8EE9736CF96}">
      <dsp:nvSpPr>
        <dsp:cNvPr id="0" name=""/>
        <dsp:cNvSpPr/>
      </dsp:nvSpPr>
      <dsp:spPr>
        <a:xfrm>
          <a:off x="5670276" y="1972895"/>
          <a:ext cx="2322615" cy="186050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exploit</a:t>
          </a: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talents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10415" y="2245360"/>
        <a:ext cx="1642337" cy="1315576"/>
      </dsp:txXfrm>
    </dsp:sp>
    <dsp:sp modelId="{1AB7DEEC-56B7-40BA-B04B-7CAB442CCF83}">
      <dsp:nvSpPr>
        <dsp:cNvPr id="0" name=""/>
        <dsp:cNvSpPr/>
      </dsp:nvSpPr>
      <dsp:spPr>
        <a:xfrm rot="1800000">
          <a:off x="5323609" y="3992498"/>
          <a:ext cx="281875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281875" y="13952"/>
              </a:lnTo>
            </a:path>
          </a:pathLst>
        </a:custGeom>
        <a:noFill/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5457499" y="3999404"/>
        <a:ext cx="14093" cy="14093"/>
      </dsp:txXfrm>
    </dsp:sp>
    <dsp:sp modelId="{AC112CDF-4EE2-42E5-A818-9E384B426908}">
      <dsp:nvSpPr>
        <dsp:cNvPr id="0" name=""/>
        <dsp:cNvSpPr/>
      </dsp:nvSpPr>
      <dsp:spPr>
        <a:xfrm>
          <a:off x="5367400" y="3690591"/>
          <a:ext cx="2322615" cy="186050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pen</a:t>
          </a: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pals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07539" y="3963056"/>
        <a:ext cx="1642337" cy="1315576"/>
      </dsp:txXfrm>
    </dsp:sp>
    <dsp:sp modelId="{748E8131-A9DE-43F8-8D01-D221F8283488}">
      <dsp:nvSpPr>
        <dsp:cNvPr id="0" name=""/>
        <dsp:cNvSpPr/>
      </dsp:nvSpPr>
      <dsp:spPr>
        <a:xfrm rot="4200000">
          <a:off x="4510269" y="4718321"/>
          <a:ext cx="629601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629601" y="13952"/>
              </a:lnTo>
            </a:path>
          </a:pathLst>
        </a:custGeom>
        <a:noFill/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809330" y="4716534"/>
        <a:ext cx="31480" cy="31480"/>
      </dsp:txXfrm>
    </dsp:sp>
    <dsp:sp modelId="{98FC318B-5813-44AD-945C-5C1CB70AEDF4}">
      <dsp:nvSpPr>
        <dsp:cNvPr id="0" name=""/>
        <dsp:cNvSpPr/>
      </dsp:nvSpPr>
      <dsp:spPr>
        <a:xfrm>
          <a:off x="3904436" y="5013107"/>
          <a:ext cx="2576282" cy="145776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appropriate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reading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81724" y="5226592"/>
        <a:ext cx="1821706" cy="1030798"/>
      </dsp:txXfrm>
    </dsp:sp>
    <dsp:sp modelId="{B1846422-F63B-48D3-BA51-0A3EEC562349}">
      <dsp:nvSpPr>
        <dsp:cNvPr id="0" name=""/>
        <dsp:cNvSpPr/>
      </dsp:nvSpPr>
      <dsp:spPr>
        <a:xfrm rot="6600000">
          <a:off x="3481657" y="4731927"/>
          <a:ext cx="658559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658559" y="13952"/>
              </a:lnTo>
            </a:path>
          </a:pathLst>
        </a:custGeom>
        <a:noFill/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3794473" y="4729416"/>
        <a:ext cx="32927" cy="32927"/>
      </dsp:txXfrm>
    </dsp:sp>
    <dsp:sp modelId="{DB440ACA-392B-45AB-8DD6-8630ED910A51}">
      <dsp:nvSpPr>
        <dsp:cNvPr id="0" name=""/>
        <dsp:cNvSpPr/>
      </dsp:nvSpPr>
      <dsp:spPr>
        <a:xfrm>
          <a:off x="2448276" y="5032799"/>
          <a:ext cx="2000213" cy="141838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>
              <a:latin typeface="Times New Roman" pitchFamily="18" charset="0"/>
              <a:cs typeface="Times New Roman" pitchFamily="18" charset="0"/>
            </a:rPr>
            <a:t>songs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1200" y="5240516"/>
        <a:ext cx="1414365" cy="1002949"/>
      </dsp:txXfrm>
    </dsp:sp>
    <dsp:sp modelId="{911A4AF1-D932-4E47-AFB8-CF308A95AB68}">
      <dsp:nvSpPr>
        <dsp:cNvPr id="0" name=""/>
        <dsp:cNvSpPr/>
      </dsp:nvSpPr>
      <dsp:spPr>
        <a:xfrm rot="9000000">
          <a:off x="3035475" y="3992498"/>
          <a:ext cx="281875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281875" y="13952"/>
              </a:lnTo>
            </a:path>
          </a:pathLst>
        </a:custGeom>
        <a:noFill/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3169366" y="3999404"/>
        <a:ext cx="14093" cy="14093"/>
      </dsp:txXfrm>
    </dsp:sp>
    <dsp:sp modelId="{93635E6C-4570-4CDD-BE72-A5547E7CD932}">
      <dsp:nvSpPr>
        <dsp:cNvPr id="0" name=""/>
        <dsp:cNvSpPr/>
      </dsp:nvSpPr>
      <dsp:spPr>
        <a:xfrm>
          <a:off x="950944" y="3690591"/>
          <a:ext cx="2322615" cy="18605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video</a:t>
          </a: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91083" y="3963056"/>
        <a:ext cx="1642337" cy="1315576"/>
      </dsp:txXfrm>
    </dsp:sp>
    <dsp:sp modelId="{AFAFCD7C-F6B6-4AF5-BAC2-F37EE2D79B69}">
      <dsp:nvSpPr>
        <dsp:cNvPr id="0" name=""/>
        <dsp:cNvSpPr/>
      </dsp:nvSpPr>
      <dsp:spPr>
        <a:xfrm rot="11400000">
          <a:off x="2941928" y="3107500"/>
          <a:ext cx="211032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211032" y="13952"/>
              </a:lnTo>
            </a:path>
          </a:pathLst>
        </a:custGeom>
        <a:noFill/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3042168" y="3116177"/>
        <a:ext cx="10551" cy="10551"/>
      </dsp:txXfrm>
    </dsp:sp>
    <dsp:sp modelId="{BCBA6361-7079-44BE-ACF1-480352B7DDBE}">
      <dsp:nvSpPr>
        <dsp:cNvPr id="0" name=""/>
        <dsp:cNvSpPr/>
      </dsp:nvSpPr>
      <dsp:spPr>
        <a:xfrm>
          <a:off x="648068" y="1972895"/>
          <a:ext cx="2322615" cy="186050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g</a:t>
          </a: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ames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88207" y="2245360"/>
        <a:ext cx="1642337" cy="1315576"/>
      </dsp:txXfrm>
    </dsp:sp>
    <dsp:sp modelId="{A93C69FB-ED17-437B-97D3-5C1108166555}">
      <dsp:nvSpPr>
        <dsp:cNvPr id="0" name=""/>
        <dsp:cNvSpPr/>
      </dsp:nvSpPr>
      <dsp:spPr>
        <a:xfrm rot="13800000">
          <a:off x="3262788" y="2293382"/>
          <a:ext cx="372424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372424" y="13952"/>
              </a:lnTo>
            </a:path>
          </a:pathLst>
        </a:custGeom>
        <a:noFill/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3439690" y="2298024"/>
        <a:ext cx="18621" cy="18621"/>
      </dsp:txXfrm>
    </dsp:sp>
    <dsp:sp modelId="{F3F8552E-D355-45B8-A51F-5DA433318ABE}">
      <dsp:nvSpPr>
        <dsp:cNvPr id="0" name=""/>
        <dsp:cNvSpPr/>
      </dsp:nvSpPr>
      <dsp:spPr>
        <a:xfrm>
          <a:off x="1520165" y="462378"/>
          <a:ext cx="2322615" cy="186050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realia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60304" y="734843"/>
        <a:ext cx="1642337" cy="13155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8DD25-AE67-4EAA-8EF4-4F67120E2074}">
      <dsp:nvSpPr>
        <dsp:cNvPr id="0" name=""/>
        <dsp:cNvSpPr/>
      </dsp:nvSpPr>
      <dsp:spPr>
        <a:xfrm rot="16200000">
          <a:off x="0" y="0"/>
          <a:ext cx="2073816" cy="207381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TEACHER</a:t>
          </a:r>
          <a:endParaRPr lang="uk-UA" sz="2200" kern="1200" dirty="0"/>
        </a:p>
      </dsp:txBody>
      <dsp:txXfrm rot="5400000">
        <a:off x="0" y="518454"/>
        <a:ext cx="1710898" cy="1036908"/>
      </dsp:txXfrm>
    </dsp:sp>
    <dsp:sp modelId="{AC8CE10E-F05C-4DB2-B913-FFD4216F6427}">
      <dsp:nvSpPr>
        <dsp:cNvPr id="0" name=""/>
        <dsp:cNvSpPr/>
      </dsp:nvSpPr>
      <dsp:spPr>
        <a:xfrm rot="5400000">
          <a:off x="3470031" y="272"/>
          <a:ext cx="2073816" cy="207381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PUPILS</a:t>
          </a:r>
          <a:endParaRPr lang="uk-UA" sz="2200" kern="1200" dirty="0"/>
        </a:p>
      </dsp:txBody>
      <dsp:txXfrm rot="-5400000">
        <a:off x="3832949" y="518726"/>
        <a:ext cx="1710898" cy="1036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AC31E2-3A58-4289-B0B9-939F2BA49ACF}" type="datetimeFigureOut">
              <a:rPr lang="uk-UA" smtClean="0"/>
              <a:t>18.12.2015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428D18E-6F99-486E-8D59-C7CD1AB0C36E}" type="slidenum">
              <a:rPr lang="uk-UA" smtClean="0"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33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2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19" y="-387424"/>
            <a:ext cx="5754325" cy="53285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+mj-lt"/>
              </a:rPr>
              <a:t/>
            </a:r>
            <a:br>
              <a:rPr lang="en-US" b="1" dirty="0" smtClean="0">
                <a:effectLst/>
                <a:latin typeface="+mj-lt"/>
              </a:rPr>
            </a:br>
            <a:r>
              <a:rPr lang="en-US" sz="2800" dirty="0" smtClean="0">
                <a:effectLst/>
                <a:latin typeface="+mj-lt"/>
              </a:rPr>
              <a:t>THE TEACHER OF ENGLISH</a:t>
            </a:r>
            <a:br>
              <a:rPr lang="en-US" sz="2800" dirty="0" smtClean="0">
                <a:effectLst/>
                <a:latin typeface="+mj-lt"/>
              </a:rPr>
            </a:br>
            <a:r>
              <a:rPr lang="en-US" sz="2800" dirty="0" smtClean="0">
                <a:effectLst/>
                <a:latin typeface="+mj-lt"/>
              </a:rPr>
              <a:t>OF </a:t>
            </a:r>
            <a:r>
              <a:rPr lang="en-US" sz="2800" dirty="0">
                <a:effectLst/>
                <a:latin typeface="+mj-lt"/>
              </a:rPr>
              <a:t>SCHOOL </a:t>
            </a:r>
            <a:r>
              <a:rPr lang="uk-UA" sz="2800" dirty="0">
                <a:effectLst/>
                <a:latin typeface="+mj-lt"/>
              </a:rPr>
              <a:t>№3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smtClean="0">
                <a:effectLst/>
                <a:latin typeface="+mj-lt"/>
              </a:rPr>
              <a:t>IN </a:t>
            </a:r>
            <a:r>
              <a:rPr lang="en-US" sz="2800" b="1" dirty="0" smtClean="0">
                <a:effectLst/>
                <a:latin typeface="+mj-lt"/>
              </a:rPr>
              <a:t>BEREZHANY</a:t>
            </a:r>
            <a:r>
              <a:rPr lang="en-US" sz="3200" dirty="0" smtClean="0">
                <a:effectLst/>
                <a:latin typeface="+mj-lt"/>
              </a:rPr>
              <a:t/>
            </a:r>
            <a:br>
              <a:rPr lang="en-US" sz="3200" dirty="0" smtClean="0">
                <a:effectLst/>
                <a:latin typeface="+mj-lt"/>
              </a:rPr>
            </a:br>
            <a:r>
              <a:rPr lang="en-US" sz="3200" dirty="0" smtClean="0">
                <a:effectLst/>
                <a:latin typeface="+mj-lt"/>
              </a:rPr>
              <a:t/>
            </a:r>
            <a:br>
              <a:rPr lang="en-US" sz="3200" dirty="0" smtClean="0">
                <a:effectLst/>
                <a:latin typeface="+mj-lt"/>
              </a:rPr>
            </a:br>
            <a:r>
              <a:rPr lang="en-US" sz="3200" dirty="0">
                <a:effectLst/>
                <a:latin typeface="+mj-lt"/>
              </a:rPr>
              <a:t/>
            </a:r>
            <a:br>
              <a:rPr lang="en-US" sz="3200" dirty="0">
                <a:effectLst/>
                <a:latin typeface="+mj-lt"/>
              </a:rPr>
            </a:br>
            <a:r>
              <a:rPr lang="en-US" sz="3200" dirty="0" smtClean="0">
                <a:effectLst/>
                <a:latin typeface="+mj-lt"/>
              </a:rPr>
              <a:t/>
            </a:r>
            <a:br>
              <a:rPr lang="en-US" sz="3200" dirty="0" smtClean="0">
                <a:effectLst/>
                <a:latin typeface="+mj-lt"/>
              </a:rPr>
            </a:br>
            <a:r>
              <a:rPr lang="en-US" b="1" dirty="0" smtClean="0">
                <a:effectLst/>
                <a:latin typeface="+mj-lt"/>
              </a:rPr>
              <a:t>KHIMIAK </a:t>
            </a:r>
            <a:r>
              <a:rPr lang="en-US" b="1" dirty="0">
                <a:effectLst/>
                <a:latin typeface="+mj-lt"/>
              </a:rPr>
              <a:t>IRYNA MYKOLAIVNA</a:t>
            </a:r>
            <a:r>
              <a:rPr lang="en-US" dirty="0" smtClean="0">
                <a:effectLst/>
                <a:latin typeface="+mj-lt"/>
              </a:rPr>
              <a:t/>
            </a:r>
            <a:br>
              <a:rPr lang="en-US" dirty="0" smtClean="0">
                <a:effectLst/>
                <a:latin typeface="+mj-lt"/>
              </a:rPr>
            </a:b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73" y="298018"/>
            <a:ext cx="2808312" cy="404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2232248" cy="134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924944" y="4524748"/>
            <a:ext cx="13177464" cy="206210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en-US" sz="3200" b="1" i="1" dirty="0" smtClean="0">
              <a:latin typeface="Century Gothic"/>
            </a:endParaRPr>
          </a:p>
          <a:p>
            <a:endParaRPr lang="en-US" sz="3200" b="1" i="1" dirty="0">
              <a:latin typeface="Century Gothic"/>
            </a:endParaRPr>
          </a:p>
          <a:p>
            <a:endParaRPr lang="en-US" sz="3200" b="1" i="1" dirty="0" smtClean="0">
              <a:latin typeface="Century Gothic"/>
            </a:endParaRPr>
          </a:p>
          <a:p>
            <a:endParaRPr lang="en-US" sz="3200" b="1" i="1" dirty="0">
              <a:latin typeface="Century Gothic"/>
            </a:endParaRPr>
          </a:p>
          <a:p>
            <a:r>
              <a:rPr lang="en-US" sz="3200" b="1" i="1" dirty="0" smtClean="0">
                <a:latin typeface="Century Gothic"/>
              </a:rPr>
              <a:t>1996-2007 </a:t>
            </a:r>
            <a:r>
              <a:rPr lang="en-US" sz="3200" b="1" i="1" dirty="0">
                <a:latin typeface="Century Gothic"/>
              </a:rPr>
              <a:t>- </a:t>
            </a:r>
            <a:r>
              <a:rPr lang="en-US" sz="2400" b="1" i="1" dirty="0">
                <a:latin typeface="Century Gothic"/>
              </a:rPr>
              <a:t>SCHOOL №1 IN </a:t>
            </a:r>
            <a:r>
              <a:rPr lang="en-US" sz="2400" b="1" i="1" dirty="0" smtClean="0">
                <a:latin typeface="Century Gothic"/>
              </a:rPr>
              <a:t>BEREZHANY</a:t>
            </a:r>
          </a:p>
          <a:p>
            <a:endParaRPr lang="en-US" sz="2400" b="1" i="1" dirty="0" smtClean="0">
              <a:latin typeface="Century Gothic"/>
            </a:endParaRPr>
          </a:p>
          <a:p>
            <a:r>
              <a:rPr lang="en-US" sz="3200" b="1" dirty="0" smtClean="0">
                <a:latin typeface="Century Gothic"/>
              </a:rPr>
              <a:t>2007-2012 </a:t>
            </a:r>
            <a:r>
              <a:rPr lang="en-US" sz="3200" b="1" dirty="0">
                <a:latin typeface="Century Gothic"/>
              </a:rPr>
              <a:t>- </a:t>
            </a:r>
            <a:r>
              <a:rPr lang="en-US" sz="2400" b="1" i="1" dirty="0" err="1" smtClean="0">
                <a:latin typeface="Century Gothic"/>
              </a:rPr>
              <a:t>Ternopil</a:t>
            </a:r>
            <a:r>
              <a:rPr lang="en-US" sz="2400" b="1" i="1" dirty="0" smtClean="0">
                <a:latin typeface="Century Gothic"/>
              </a:rPr>
              <a:t> </a:t>
            </a:r>
            <a:r>
              <a:rPr lang="en-US" sz="2400" b="1" i="1" dirty="0" err="1" smtClean="0">
                <a:latin typeface="Century Gothic"/>
              </a:rPr>
              <a:t>Volodymyr</a:t>
            </a:r>
            <a:r>
              <a:rPr lang="en-US" sz="2400" b="1" i="1" dirty="0">
                <a:latin typeface="Century Gothic"/>
              </a:rPr>
              <a:t> </a:t>
            </a:r>
            <a:r>
              <a:rPr lang="en-US" sz="2400" b="1" i="1" dirty="0" err="1" smtClean="0">
                <a:latin typeface="Century Gothic"/>
              </a:rPr>
              <a:t>Hnatyuk</a:t>
            </a:r>
            <a:r>
              <a:rPr lang="en-US" sz="2400" b="1" i="1" dirty="0" smtClean="0">
                <a:latin typeface="Century Gothic"/>
              </a:rPr>
              <a:t> </a:t>
            </a:r>
            <a:r>
              <a:rPr lang="en-US" sz="2400" b="1" i="1" dirty="0">
                <a:latin typeface="Century Gothic"/>
              </a:rPr>
              <a:t>National </a:t>
            </a:r>
            <a:r>
              <a:rPr lang="en-US" sz="2400" b="1" i="1" dirty="0" smtClean="0">
                <a:latin typeface="Century Gothic"/>
              </a:rPr>
              <a:t>Pedagogical </a:t>
            </a:r>
            <a:r>
              <a:rPr lang="en-US" sz="2400" b="1" i="1" dirty="0">
                <a:latin typeface="Century Gothic"/>
              </a:rPr>
              <a:t>University</a:t>
            </a:r>
            <a:endParaRPr lang="uk-UA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57" y="4346473"/>
            <a:ext cx="1349712" cy="101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45224"/>
            <a:ext cx="1430101" cy="91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9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36"/>
            <a:ext cx="8229600" cy="1096144"/>
          </a:xfrm>
        </p:spPr>
        <p:txBody>
          <a:bodyPr/>
          <a:lstStyle/>
          <a:p>
            <a:r>
              <a:rPr lang="en-US" dirty="0"/>
              <a:t>English Language Camp 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384376" cy="254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18" y="3816083"/>
            <a:ext cx="3420380" cy="256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301467"/>
            <a:ext cx="2671761" cy="200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01467"/>
            <a:ext cx="2664296" cy="198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1467"/>
            <a:ext cx="2671961" cy="200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1" y="3501008"/>
            <a:ext cx="1235928" cy="164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61" y="5373216"/>
            <a:ext cx="1676447" cy="125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65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2669302"/>
              </p:ext>
            </p:extLst>
          </p:nvPr>
        </p:nvGraphicFramePr>
        <p:xfrm>
          <a:off x="1763688" y="447603"/>
          <a:ext cx="5544616" cy="207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трелка вниз 3"/>
          <p:cNvSpPr/>
          <p:nvPr/>
        </p:nvSpPr>
        <p:spPr>
          <a:xfrm>
            <a:off x="4067944" y="1535832"/>
            <a:ext cx="938625" cy="115863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5" name="Круглая лента лицом вниз 4"/>
          <p:cNvSpPr/>
          <p:nvPr/>
        </p:nvSpPr>
        <p:spPr>
          <a:xfrm>
            <a:off x="1694371" y="2492896"/>
            <a:ext cx="5685770" cy="1584176"/>
          </a:xfrm>
          <a:prstGeom prst="ellipseRibb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2989084" y="2833718"/>
            <a:ext cx="30963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RESULT</a:t>
            </a:r>
          </a:p>
          <a:p>
            <a:pPr algn="ctr"/>
            <a:r>
              <a:rPr lang="en-US" sz="2000" b="1" dirty="0"/>
              <a:t>a</a:t>
            </a:r>
            <a:r>
              <a:rPr lang="en-US" sz="2000" b="1" dirty="0" smtClean="0"/>
              <a:t>nd </a:t>
            </a:r>
          </a:p>
          <a:p>
            <a:pPr algn="ctr"/>
            <a:r>
              <a:rPr lang="en-US" sz="2000" b="1" dirty="0" smtClean="0"/>
              <a:t>GOOD ATMOSPHERE</a:t>
            </a:r>
          </a:p>
          <a:p>
            <a:endParaRPr lang="uk-UA" dirty="0"/>
          </a:p>
        </p:txBody>
      </p:sp>
      <p:pic>
        <p:nvPicPr>
          <p:cNvPr id="4098" name="Picture 2" descr="G:\Учитель\моя участь\фотографії\5mQU9acKo-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88" y="4338763"/>
            <a:ext cx="3715652" cy="222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3349" y="471740"/>
            <a:ext cx="2054264" cy="123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0720" y="2634425"/>
            <a:ext cx="2168527" cy="130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0722" y="4957492"/>
            <a:ext cx="2168529" cy="130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8048" y="1182351"/>
            <a:ext cx="2448272" cy="146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2627" y="3983407"/>
            <a:ext cx="2380047" cy="142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97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07" y="716850"/>
            <a:ext cx="672074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5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38"/>
            <a:ext cx="7643192" cy="61573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i="1" dirty="0" smtClean="0">
                <a:solidFill>
                  <a:schemeClr val="tx1"/>
                </a:solidFill>
                <a:effectLst/>
                <a:latin typeface="+mj-lt"/>
              </a:rPr>
              <a:t>MOTTO: </a:t>
            </a:r>
            <a:r>
              <a:rPr lang="uk-UA" sz="3200" u="sng" dirty="0" smtClean="0">
                <a:effectLst/>
                <a:latin typeface="+mj-lt"/>
              </a:rPr>
              <a:t/>
            </a:r>
            <a:br>
              <a:rPr lang="uk-UA" sz="3200" u="sng" dirty="0" smtClean="0">
                <a:effectLst/>
                <a:latin typeface="+mj-lt"/>
              </a:rPr>
            </a:br>
            <a:r>
              <a:rPr lang="uk-UA" sz="3200" dirty="0">
                <a:effectLst/>
                <a:latin typeface="+mj-lt"/>
              </a:rPr>
              <a:t/>
            </a:r>
            <a:br>
              <a:rPr lang="uk-UA" sz="3200" dirty="0">
                <a:effectLst/>
                <a:latin typeface="+mj-lt"/>
              </a:rPr>
            </a:br>
            <a:r>
              <a:rPr lang="en-US" b="1" dirty="0">
                <a:effectLst/>
                <a:latin typeface="+mj-lt"/>
              </a:rPr>
              <a:t>A good teacher not just imparts training but also inspires the student to learn.</a:t>
            </a:r>
            <a:r>
              <a:rPr lang="uk-UA" sz="3200" b="1" i="1" dirty="0" smtClean="0">
                <a:effectLst/>
                <a:latin typeface="+mj-lt"/>
              </a:rPr>
              <a:t/>
            </a:r>
            <a:br>
              <a:rPr lang="uk-UA" sz="3200" b="1" i="1" dirty="0" smtClean="0">
                <a:effectLst/>
                <a:latin typeface="+mj-lt"/>
              </a:rPr>
            </a:br>
            <a:r>
              <a:rPr lang="uk-UA" sz="3200" dirty="0">
                <a:effectLst/>
                <a:latin typeface="+mj-lt"/>
              </a:rPr>
              <a:t/>
            </a:r>
            <a:br>
              <a:rPr lang="uk-UA" sz="3200" dirty="0">
                <a:effectLst/>
                <a:latin typeface="+mj-lt"/>
              </a:rPr>
            </a:br>
            <a:r>
              <a:rPr lang="en-US" sz="3200" i="1" dirty="0">
                <a:solidFill>
                  <a:schemeClr val="tx1"/>
                </a:solidFill>
                <a:effectLst/>
                <a:latin typeface="+mj-lt"/>
              </a:rPr>
              <a:t>Aristotle</a:t>
            </a:r>
            <a:r>
              <a:rPr lang="uk-UA" dirty="0">
                <a:effectLst/>
              </a:rPr>
              <a:t/>
            </a:r>
            <a:br>
              <a:rPr lang="uk-UA" dirty="0">
                <a:effectLst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7471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03" y="-1561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444" y="-171400"/>
            <a:ext cx="8774290" cy="3168352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+mj-lt"/>
              </a:rPr>
            </a:br>
            <a:r>
              <a:rPr lang="en-US" sz="3600" b="1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+mj-lt"/>
              </a:rPr>
            </a:b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+mj-lt"/>
              </a:rPr>
            </a:br>
            <a:r>
              <a:rPr lang="en-US" sz="3600" i="1" dirty="0" smtClean="0">
                <a:solidFill>
                  <a:schemeClr val="tx1"/>
                </a:solidFill>
                <a:latin typeface="+mj-lt"/>
              </a:rPr>
              <a:t>THEME: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+mj-lt"/>
              </a:rPr>
            </a:b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PROVIDING AND IMPROVING STUDENTS’ MOTIVATION IN LEARNING FOREIGN LANGUAGE </a:t>
            </a:r>
            <a:r>
              <a:rPr lang="ru-RU" sz="3600" b="1" dirty="0" smtClean="0">
                <a:latin typeface="+mj-lt"/>
              </a:rPr>
              <a:t> </a:t>
            </a:r>
            <a:r>
              <a:rPr lang="uk-UA" sz="3600" b="1" dirty="0" smtClean="0">
                <a:latin typeface="+mj-lt"/>
              </a:rPr>
              <a:t> </a:t>
            </a:r>
            <a:endParaRPr lang="uk-UA" sz="36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99579"/>
            <a:ext cx="41044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Highly motivated individuals persist at the task, desire high levels of performance and come back to the task time and time voluntarily.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68542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8924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Some students seem easier to motivate than others.</a:t>
            </a:r>
            <a:b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IT DEPENDS ON STUDENTS’</a:t>
            </a:r>
            <a:b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interests</a:t>
            </a:r>
            <a:b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abilities </a:t>
            </a:r>
            <a:b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sex differences</a:t>
            </a:r>
            <a:b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(girls appear more motivated in language activities) </a:t>
            </a:r>
            <a:b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ethnic differences </a:t>
            </a:r>
            <a:b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socioeconomic and </a:t>
            </a:r>
            <a:b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family background variables</a:t>
            </a:r>
            <a:endParaRPr lang="uk-U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97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0145" y="482697"/>
            <a:ext cx="3672408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446349" y="2783668"/>
            <a:ext cx="1879902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618674" y="2783668"/>
            <a:ext cx="1836204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917957" y="3662281"/>
            <a:ext cx="3384376" cy="2520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4634063" y="3647764"/>
            <a:ext cx="3384376" cy="2520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/>
          <p:cNvSpPr/>
          <p:nvPr/>
        </p:nvSpPr>
        <p:spPr>
          <a:xfrm>
            <a:off x="2610145" y="332657"/>
            <a:ext cx="371610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eason to </a:t>
            </a: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take 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action may </a:t>
            </a: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  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79498" y="4446239"/>
            <a:ext cx="2696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intrinsic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35485" y="4460756"/>
            <a:ext cx="2781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extrinsic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9472"/>
            <a:ext cx="1668460" cy="109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76" y="1294836"/>
            <a:ext cx="1488832" cy="1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Прямая со стрелкой 17"/>
          <p:cNvCxnSpPr>
            <a:stCxn id="12" idx="0"/>
          </p:cNvCxnSpPr>
          <p:nvPr/>
        </p:nvCxnSpPr>
        <p:spPr>
          <a:xfrm flipV="1">
            <a:off x="6326251" y="2917980"/>
            <a:ext cx="1054061" cy="7297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1" idx="0"/>
          </p:cNvCxnSpPr>
          <p:nvPr/>
        </p:nvCxnSpPr>
        <p:spPr>
          <a:xfrm flipH="1" flipV="1">
            <a:off x="1279498" y="2917980"/>
            <a:ext cx="1330647" cy="744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96" y="2497283"/>
            <a:ext cx="1306085" cy="86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39" y="3339278"/>
            <a:ext cx="912246" cy="87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9" y="-11016"/>
            <a:ext cx="89312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78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14221518"/>
              </p:ext>
            </p:extLst>
          </p:nvPr>
        </p:nvGraphicFramePr>
        <p:xfrm>
          <a:off x="971600" y="1124744"/>
          <a:ext cx="741682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258" y="0"/>
            <a:ext cx="87849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Some ways for teachers to motivate struggling teens to stay on task:</a:t>
            </a:r>
          </a:p>
        </p:txBody>
      </p:sp>
    </p:spTree>
    <p:extLst>
      <p:ext uri="{BB962C8B-B14F-4D97-AF65-F5344CB8AC3E}">
        <p14:creationId xmlns:p14="http://schemas.microsoft.com/office/powerpoint/2010/main" val="51100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1" dirty="0" smtClean="0">
                <a:effectLst/>
              </a:rPr>
              <a:t>Harmer’s </a:t>
            </a:r>
            <a:r>
              <a:rPr lang="en-US" sz="3200" b="1" dirty="0">
                <a:effectLst/>
              </a:rPr>
              <a:t>method </a:t>
            </a:r>
            <a:r>
              <a:rPr lang="en-US" sz="3200" b="1" dirty="0" smtClean="0">
                <a:effectLst/>
              </a:rPr>
              <a:t>in teaching</a:t>
            </a:r>
            <a:br>
              <a:rPr lang="en-US" sz="3200" b="1" dirty="0" smtClean="0">
                <a:effectLst/>
              </a:rPr>
            </a:br>
            <a:r>
              <a:rPr lang="en-US" sz="3200" b="1" dirty="0">
                <a:effectLst/>
              </a:rPr>
              <a:t>E(Engage)-S(Study)-A(Activate)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2592288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>
                <a:solidFill>
                  <a:schemeClr val="tx1"/>
                </a:solidFill>
              </a:rPr>
              <a:t>Engage:</a:t>
            </a:r>
            <a:r>
              <a:rPr lang="en-US" sz="2000" dirty="0">
                <a:solidFill>
                  <a:schemeClr val="tx1"/>
                </a:solidFill>
              </a:rPr>
              <a:t> this is the point in a teaching sequence where teachers try to arouse the students’ interests, thus involving their emotions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chemeClr val="tx1"/>
                </a:solidFill>
              </a:rPr>
              <a:t>Activate</a:t>
            </a:r>
            <a:r>
              <a:rPr lang="en-US" sz="2000" b="1" dirty="0">
                <a:solidFill>
                  <a:schemeClr val="tx1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this element describes exercises and activities which are designed to get students using language as freely and communicatively as they can. 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r>
              <a:rPr lang="en-US" sz="2000" b="1" dirty="0" smtClean="0">
                <a:solidFill>
                  <a:schemeClr val="tx1"/>
                </a:solidFill>
              </a:rPr>
              <a:t>Study </a:t>
            </a:r>
            <a:r>
              <a:rPr lang="en-US" sz="2000" dirty="0">
                <a:solidFill>
                  <a:schemeClr val="tx1"/>
                </a:solidFill>
              </a:rPr>
              <a:t>activities are those where the students are asked to focus in on language (or information) and how it is constructed 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3717031"/>
            <a:ext cx="4991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Some kinds of Harmer’s lessons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600400" cy="10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301208"/>
            <a:ext cx="3342827" cy="141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2791073" cy="132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717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537166"/>
              </p:ext>
            </p:extLst>
          </p:nvPr>
        </p:nvGraphicFramePr>
        <p:xfrm>
          <a:off x="457200" y="188640"/>
          <a:ext cx="836327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52585732"/>
              </p:ext>
            </p:extLst>
          </p:nvPr>
        </p:nvGraphicFramePr>
        <p:xfrm>
          <a:off x="251520" y="260648"/>
          <a:ext cx="864096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6557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6DB823-BD18-4F3D-B399-C05749840A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86DB823-BD18-4F3D-B399-C05749840A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86DB823-BD18-4F3D-B399-C05749840A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486DB823-BD18-4F3D-B399-C05749840A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9AFF84-2343-4E02-950F-61004842E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1E9AFF84-2343-4E02-950F-61004842E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1E9AFF84-2343-4E02-950F-61004842E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1E9AFF84-2343-4E02-950F-61004842E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891A18-EFE7-472E-AFF1-85C425322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81891A18-EFE7-472E-AFF1-85C425322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81891A18-EFE7-472E-AFF1-85C425322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81891A18-EFE7-472E-AFF1-85C4253220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12E362-AF3F-4166-BAB6-428CAD7C3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7512E362-AF3F-4166-BAB6-428CAD7C3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7512E362-AF3F-4166-BAB6-428CAD7C3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7512E362-AF3F-4166-BAB6-428CAD7C35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B5096C-63F9-4FF8-BA21-3AFD153DE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01B5096C-63F9-4FF8-BA21-3AFD153DE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01B5096C-63F9-4FF8-BA21-3AFD153DE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01B5096C-63F9-4FF8-BA21-3AFD153DE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7927FE-3887-4C5A-9B2A-B75EDD1CF1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DB7927FE-3887-4C5A-9B2A-B75EDD1CF1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DB7927FE-3887-4C5A-9B2A-B75EDD1CF1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DB7927FE-3887-4C5A-9B2A-B75EDD1CF1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8042BE-F6F9-4435-8EA6-F8EE9736C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228042BE-F6F9-4435-8EA6-F8EE9736C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228042BE-F6F9-4435-8EA6-F8EE9736C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228042BE-F6F9-4435-8EA6-F8EE9736CF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B7DEEC-56B7-40BA-B04B-7CAB442CC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1AB7DEEC-56B7-40BA-B04B-7CAB442CC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1AB7DEEC-56B7-40BA-B04B-7CAB442CC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1AB7DEEC-56B7-40BA-B04B-7CAB442CCF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112CDF-4EE2-42E5-A818-9E384B4269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AC112CDF-4EE2-42E5-A818-9E384B4269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AC112CDF-4EE2-42E5-A818-9E384B4269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AC112CDF-4EE2-42E5-A818-9E384B4269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8E8131-A9DE-43F8-8D01-D221F8283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748E8131-A9DE-43F8-8D01-D221F8283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748E8131-A9DE-43F8-8D01-D221F8283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748E8131-A9DE-43F8-8D01-D221F8283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8FC318B-5813-44AD-945C-5C1CB70AED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98FC318B-5813-44AD-945C-5C1CB70AED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98FC318B-5813-44AD-945C-5C1CB70AED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98FC318B-5813-44AD-945C-5C1CB70AED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846422-F63B-48D3-BA51-0A3EEC562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B1846422-F63B-48D3-BA51-0A3EEC562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B1846422-F63B-48D3-BA51-0A3EEC562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B1846422-F63B-48D3-BA51-0A3EEC5623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440ACA-392B-45AB-8DD6-8630ED910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DB440ACA-392B-45AB-8DD6-8630ED910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DB440ACA-392B-45AB-8DD6-8630ED910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graphicEl>
                                              <a:dgm id="{DB440ACA-392B-45AB-8DD6-8630ED910A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1A4AF1-D932-4E47-AFB8-CF308A95A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graphicEl>
                                              <a:dgm id="{911A4AF1-D932-4E47-AFB8-CF308A95A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911A4AF1-D932-4E47-AFB8-CF308A95A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graphicEl>
                                              <a:dgm id="{911A4AF1-D932-4E47-AFB8-CF308A95A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635E6C-4570-4CDD-BE72-A5547E7C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>
                                            <p:graphicEl>
                                              <a:dgm id="{93635E6C-4570-4CDD-BE72-A5547E7C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93635E6C-4570-4CDD-BE72-A5547E7C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>
                                            <p:graphicEl>
                                              <a:dgm id="{93635E6C-4570-4CDD-BE72-A5547E7CD9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AFCD7C-F6B6-4AF5-BAC2-F37EE2D79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AFAFCD7C-F6B6-4AF5-BAC2-F37EE2D79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graphicEl>
                                              <a:dgm id="{AFAFCD7C-F6B6-4AF5-BAC2-F37EE2D79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>
                                            <p:graphicEl>
                                              <a:dgm id="{AFAFCD7C-F6B6-4AF5-BAC2-F37EE2D79B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BA6361-7079-44BE-ACF1-480352B7D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>
                                            <p:graphicEl>
                                              <a:dgm id="{BCBA6361-7079-44BE-ACF1-480352B7D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graphicEl>
                                              <a:dgm id="{BCBA6361-7079-44BE-ACF1-480352B7D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graphicEl>
                                              <a:dgm id="{BCBA6361-7079-44BE-ACF1-480352B7DD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3C69FB-ED17-437B-97D3-5C1108166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">
                                            <p:graphicEl>
                                              <a:dgm id="{A93C69FB-ED17-437B-97D3-5C1108166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>
                                            <p:graphicEl>
                                              <a:dgm id="{A93C69FB-ED17-437B-97D3-5C1108166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dgm id="{A93C69FB-ED17-437B-97D3-5C11081665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F8552E-D355-45B8-A51F-5DA433318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">
                                            <p:graphicEl>
                                              <a:dgm id="{F3F8552E-D355-45B8-A51F-5DA433318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">
                                            <p:graphicEl>
                                              <a:dgm id="{F3F8552E-D355-45B8-A51F-5DA433318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">
                                            <p:graphicEl>
                                              <a:dgm id="{F3F8552E-D355-45B8-A51F-5DA433318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Іра\Desktop\BLCn_1TSYT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01930"/>
            <a:ext cx="2794774" cy="209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3909" y="188640"/>
            <a:ext cx="70757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Fashion </a:t>
            </a:r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show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3" y="1203799"/>
            <a:ext cx="3031818" cy="226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945" y="1484784"/>
            <a:ext cx="2223390" cy="167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02687" y="3415518"/>
            <a:ext cx="43179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Project Work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90" y="4338848"/>
            <a:ext cx="3259101" cy="244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997" y="5395992"/>
            <a:ext cx="1979381" cy="131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5" y="4653136"/>
            <a:ext cx="2448272" cy="163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46059"/>
            <a:ext cx="1917521" cy="127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4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1053</TotalTime>
  <Words>227</Words>
  <Application>Microsoft Office PowerPoint</Application>
  <PresentationFormat>Экран (4:3)</PresentationFormat>
  <Paragraphs>44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Исполнительная</vt:lpstr>
      <vt:lpstr> THE TEACHER OF ENGLISH OF SCHOOL №3 IN BEREZHANY    KHIMIAK IRYNA MYKOLAIVNA </vt:lpstr>
      <vt:lpstr>MOTTO:   A good teacher not just imparts training but also inspires the student to learn.  Aristotle </vt:lpstr>
      <vt:lpstr>   THEME: PROVIDING AND IMPROVING STUDENTS’ MOTIVATION IN LEARNING FOREIGN LANGUAGE   </vt:lpstr>
      <vt:lpstr>Презентация PowerPoint</vt:lpstr>
      <vt:lpstr>Презентация PowerPoint</vt:lpstr>
      <vt:lpstr>Презентация PowerPoint</vt:lpstr>
      <vt:lpstr>Harmer’s method in teaching E(Engage)-S(Study)-A(Activate)</vt:lpstr>
      <vt:lpstr>Презентация PowerPoint</vt:lpstr>
      <vt:lpstr>Презентация PowerPoint</vt:lpstr>
      <vt:lpstr>English Language Camp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</dc:creator>
  <cp:lastModifiedBy>Користувач</cp:lastModifiedBy>
  <cp:revision>63</cp:revision>
  <dcterms:created xsi:type="dcterms:W3CDTF">2015-11-30T18:26:43Z</dcterms:created>
  <dcterms:modified xsi:type="dcterms:W3CDTF">2015-12-17T23:13:01Z</dcterms:modified>
</cp:coreProperties>
</file>