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2" r:id="rId2"/>
    <p:sldId id="283" r:id="rId3"/>
    <p:sldId id="286" r:id="rId4"/>
    <p:sldId id="287" r:id="rId5"/>
    <p:sldId id="278" r:id="rId6"/>
    <p:sldId id="260" r:id="rId7"/>
    <p:sldId id="274" r:id="rId8"/>
    <p:sldId id="270" r:id="rId9"/>
    <p:sldId id="264" r:id="rId10"/>
    <p:sldId id="262" r:id="rId11"/>
    <p:sldId id="263" r:id="rId12"/>
    <p:sldId id="261" r:id="rId13"/>
    <p:sldId id="280" r:id="rId14"/>
    <p:sldId id="259" r:id="rId15"/>
    <p:sldId id="256" r:id="rId16"/>
    <p:sldId id="276" r:id="rId17"/>
    <p:sldId id="272" r:id="rId18"/>
    <p:sldId id="273" r:id="rId19"/>
    <p:sldId id="257" r:id="rId20"/>
    <p:sldId id="258" r:id="rId21"/>
    <p:sldId id="277" r:id="rId22"/>
    <p:sldId id="28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2E81F-E95A-4DC1-BF9B-637E5A926BFB}" type="datetimeFigureOut">
              <a:rPr lang="uk-UA" smtClean="0"/>
              <a:t>02.04.2014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66A79-2CAA-4AF4-8763-8218E246CC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8319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593304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891151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984659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54935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0F9A-962D-4CF2-B06C-1723A3D45242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16E4-C5FB-42A5-859A-C6350D39C659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64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0F9A-962D-4CF2-B06C-1723A3D45242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16E4-C5FB-42A5-859A-C6350D39C659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79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0F9A-962D-4CF2-B06C-1723A3D45242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16E4-C5FB-42A5-859A-C6350D39C659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0F9A-962D-4CF2-B06C-1723A3D45242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16E4-C5FB-42A5-859A-C6350D39C659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02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0F9A-962D-4CF2-B06C-1723A3D45242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16E4-C5FB-42A5-859A-C6350D39C659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11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0F9A-962D-4CF2-B06C-1723A3D45242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16E4-C5FB-42A5-859A-C6350D39C659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60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0F9A-962D-4CF2-B06C-1723A3D45242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16E4-C5FB-42A5-859A-C6350D39C659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36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0F9A-962D-4CF2-B06C-1723A3D45242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16E4-C5FB-42A5-859A-C6350D39C659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3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0F9A-962D-4CF2-B06C-1723A3D45242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16E4-C5FB-42A5-859A-C6350D39C659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18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0F9A-962D-4CF2-B06C-1723A3D45242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16E4-C5FB-42A5-859A-C6350D39C659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47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0F9A-962D-4CF2-B06C-1723A3D45242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16E4-C5FB-42A5-859A-C6350D39C659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30F9A-962D-4CF2-B06C-1723A3D45242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016E4-C5FB-42A5-859A-C6350D39C659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80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1707350" y="1480801"/>
            <a:ext cx="5426037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uk-UA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Батьківські збори</a:t>
            </a:r>
            <a:endParaRPr lang="uk-UA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442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5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7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1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3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8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72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6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5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</p:spPr>
      </p:pic>
    </p:spTree>
    <p:extLst>
      <p:ext uri="{BB962C8B-B14F-4D97-AF65-F5344CB8AC3E}">
        <p14:creationId xmlns:p14="http://schemas.microsoft.com/office/powerpoint/2010/main" val="160743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41"/>
            <a:ext cx="9144000" cy="6858000"/>
          </a:xfrm>
          <a:prstGeom prst="rect">
            <a:avLst/>
          </a:prstGeom>
        </p:spPr>
      </p:pic>
      <p:sp>
        <p:nvSpPr>
          <p:cNvPr id="20485" name="Rectang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noFill/>
          <a:ln/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Ми </a:t>
            </a:r>
            <a:r>
              <a:rPr lang="uk-UA" b="1" dirty="0" smtClean="0">
                <a:solidFill>
                  <a:srgbClr val="FF0000"/>
                </a:solidFill>
              </a:rPr>
              <a:t>у</a:t>
            </a:r>
            <a:r>
              <a:rPr lang="uk-UA" b="1" dirty="0" smtClean="0">
                <a:solidFill>
                  <a:srgbClr val="FF0000"/>
                </a:solidFill>
              </a:rPr>
              <a:t>країнці.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57200" y="836713"/>
            <a:ext cx="77872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</a:rPr>
              <a:t>	У 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</a:rPr>
              <a:t>кожного українця наповнюється променистим теплом серце, коли за обрій червоними загравами сідає сонце, розливаючи ясне сяйво зеленими лугами і золотими полями; коли налите колосся і стиглі соняхи милують  око, а волошкова блакить  неба сяє миром і спокоєм.</a:t>
            </a:r>
          </a:p>
          <a:p>
            <a:r>
              <a:rPr lang="uk-UA" sz="2400" dirty="0">
                <a:solidFill>
                  <a:schemeClr val="accent6">
                    <a:lumMod val="50000"/>
                  </a:schemeClr>
                </a:solidFill>
              </a:rPr>
              <a:t>     Ми кожного дня вшановуємо історію та традиції нашого народу, пам'ятаємо  усі подвиги славнозвісних предків, які босими ногами протоптували нам стежину у світле майбутнє. Так, не щодня ми носимо  шаровари та вишиті сорочки, проте ми маємо козацький дух та дзвінкі співочі голоси, готуємо українські національні страви та втамовуємо спрагу узваром.</a:t>
            </a:r>
          </a:p>
          <a:p>
            <a:r>
              <a:rPr lang="uk-UA" sz="2400" dirty="0">
                <a:solidFill>
                  <a:schemeClr val="accent6">
                    <a:lumMod val="50000"/>
                  </a:schemeClr>
                </a:solidFill>
              </a:rPr>
              <a:t>     Ми – українці!  </a:t>
            </a:r>
          </a:p>
        </p:txBody>
      </p:sp>
    </p:spTree>
    <p:extLst>
      <p:ext uri="{BB962C8B-B14F-4D97-AF65-F5344CB8AC3E}">
        <p14:creationId xmlns:p14="http://schemas.microsoft.com/office/powerpoint/2010/main" val="417117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8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9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41"/>
            <a:ext cx="9144000" cy="6858000"/>
          </a:xfrm>
          <a:prstGeom prst="rect">
            <a:avLst/>
          </a:prstGeom>
        </p:spPr>
      </p:pic>
      <p:sp>
        <p:nvSpPr>
          <p:cNvPr id="20485" name="Rectangle 5"/>
          <p:cNvSpPr>
            <a:spLocks noGrp="1"/>
          </p:cNvSpPr>
          <p:nvPr>
            <p:ph type="title"/>
          </p:nvPr>
        </p:nvSpPr>
        <p:spPr>
          <a:xfrm>
            <a:off x="457200" y="1457676"/>
            <a:ext cx="8229600" cy="777875"/>
          </a:xfrm>
          <a:noFill/>
          <a:ln/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До нових </a:t>
            </a:r>
            <a:r>
              <a:rPr lang="uk-UA" dirty="0" err="1" smtClean="0">
                <a:solidFill>
                  <a:srgbClr val="FF0000"/>
                </a:solidFill>
              </a:rPr>
              <a:t>зустрічів</a:t>
            </a:r>
            <a:r>
              <a:rPr lang="uk-UA" dirty="0" smtClean="0">
                <a:solidFill>
                  <a:srgbClr val="FF0000"/>
                </a:solidFill>
              </a:rPr>
              <a:t> .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5" name="Rectangle 5"/>
          <p:cNvSpPr txBox="1">
            <a:spLocks/>
          </p:cNvSpPr>
          <p:nvPr/>
        </p:nvSpPr>
        <p:spPr>
          <a:xfrm>
            <a:off x="683568" y="3636814"/>
            <a:ext cx="8229600" cy="777875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2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41"/>
            <a:ext cx="9144000" cy="6858000"/>
          </a:xfrm>
          <a:prstGeom prst="rect">
            <a:avLst/>
          </a:prstGeom>
        </p:spPr>
      </p:pic>
      <p:sp>
        <p:nvSpPr>
          <p:cNvPr id="20485" name="Rectang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noFill/>
          <a:ln/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Моя Україна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57200" y="836713"/>
            <a:ext cx="7787208" cy="5848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FF3300"/>
                </a:solidFill>
              </a:rPr>
              <a:t>Країна</a:t>
            </a:r>
            <a:r>
              <a:rPr lang="ru-RU" sz="3600" b="1" dirty="0">
                <a:solidFill>
                  <a:srgbClr val="FF3300"/>
                </a:solidFill>
              </a:rPr>
              <a:t> </a:t>
            </a:r>
            <a:r>
              <a:rPr lang="ru-RU" sz="3600" b="1" dirty="0" err="1">
                <a:solidFill>
                  <a:srgbClr val="FF3300"/>
                </a:solidFill>
              </a:rPr>
              <a:t>чудова</a:t>
            </a:r>
            <a:r>
              <a:rPr lang="ru-RU" sz="3600" b="1" dirty="0">
                <a:solidFill>
                  <a:srgbClr val="FF3300"/>
                </a:solidFill>
              </a:rPr>
              <a:t> – степи і </a:t>
            </a:r>
            <a:r>
              <a:rPr lang="ru-RU" sz="3600" b="1" dirty="0" err="1">
                <a:solidFill>
                  <a:srgbClr val="FF3300"/>
                </a:solidFill>
              </a:rPr>
              <a:t>Карпати</a:t>
            </a:r>
            <a:r>
              <a:rPr lang="ru-RU" sz="3600" b="1" dirty="0">
                <a:solidFill>
                  <a:srgbClr val="FF3300"/>
                </a:solidFill>
              </a:rPr>
              <a:t>,</a:t>
            </a:r>
          </a:p>
          <a:p>
            <a:pPr>
              <a:buFont typeface="Arial" charset="0"/>
              <a:buNone/>
            </a:pPr>
            <a:r>
              <a:rPr lang="ru-RU" sz="3600" b="1" dirty="0" err="1" smtClean="0">
                <a:solidFill>
                  <a:srgbClr val="FF3300"/>
                </a:solidFill>
              </a:rPr>
              <a:t>зелені</a:t>
            </a:r>
            <a:r>
              <a:rPr lang="ru-RU" sz="3600" b="1" dirty="0" smtClean="0">
                <a:solidFill>
                  <a:srgbClr val="FF3300"/>
                </a:solidFill>
              </a:rPr>
              <a:t> </a:t>
            </a:r>
            <a:r>
              <a:rPr lang="ru-RU" sz="3600" b="1" dirty="0">
                <a:solidFill>
                  <a:srgbClr val="FF3300"/>
                </a:solidFill>
              </a:rPr>
              <a:t>сади </a:t>
            </a:r>
            <a:r>
              <a:rPr lang="ru-RU" sz="3600" b="1" dirty="0" err="1">
                <a:solidFill>
                  <a:srgbClr val="FF3300"/>
                </a:solidFill>
              </a:rPr>
              <a:t>біля</a:t>
            </a:r>
            <a:r>
              <a:rPr lang="ru-RU" sz="3600" b="1" dirty="0">
                <a:solidFill>
                  <a:srgbClr val="FF3300"/>
                </a:solidFill>
              </a:rPr>
              <a:t> </a:t>
            </a:r>
            <a:r>
              <a:rPr lang="ru-RU" sz="3600" b="1" dirty="0" err="1">
                <a:solidFill>
                  <a:srgbClr val="FF3300"/>
                </a:solidFill>
              </a:rPr>
              <a:t>кожної</a:t>
            </a:r>
            <a:r>
              <a:rPr lang="ru-RU" sz="3600" b="1" dirty="0">
                <a:solidFill>
                  <a:srgbClr val="FF3300"/>
                </a:solidFill>
              </a:rPr>
              <a:t> </a:t>
            </a:r>
            <a:r>
              <a:rPr lang="ru-RU" sz="3600" b="1" dirty="0" err="1">
                <a:solidFill>
                  <a:srgbClr val="FF3300"/>
                </a:solidFill>
              </a:rPr>
              <a:t>хати</a:t>
            </a:r>
            <a:r>
              <a:rPr lang="ru-RU" sz="3600" b="1" dirty="0">
                <a:solidFill>
                  <a:srgbClr val="FF3300"/>
                </a:solidFill>
              </a:rPr>
              <a:t>.</a:t>
            </a:r>
          </a:p>
          <a:p>
            <a:pPr>
              <a:buFont typeface="Arial" charset="0"/>
              <a:buNone/>
            </a:pPr>
            <a:r>
              <a:rPr lang="ru-RU" sz="3600" b="1" dirty="0" smtClean="0">
                <a:solidFill>
                  <a:srgbClr val="FF3300"/>
                </a:solidFill>
              </a:rPr>
              <a:t>Як </a:t>
            </a:r>
            <a:r>
              <a:rPr lang="ru-RU" sz="3600" b="1" dirty="0">
                <a:solidFill>
                  <a:srgbClr val="FF3300"/>
                </a:solidFill>
              </a:rPr>
              <a:t>символ верба і </a:t>
            </a:r>
            <a:r>
              <a:rPr lang="ru-RU" sz="3600" b="1" dirty="0" err="1">
                <a:solidFill>
                  <a:srgbClr val="FF3300"/>
                </a:solidFill>
              </a:rPr>
              <a:t>червона</a:t>
            </a:r>
            <a:r>
              <a:rPr lang="ru-RU" sz="3600" b="1" dirty="0">
                <a:solidFill>
                  <a:srgbClr val="FF3300"/>
                </a:solidFill>
              </a:rPr>
              <a:t> калина.</a:t>
            </a:r>
          </a:p>
          <a:p>
            <a:pPr>
              <a:buFont typeface="Arial" charset="0"/>
              <a:buNone/>
            </a:pPr>
            <a:r>
              <a:rPr lang="ru-RU" sz="3600" b="1" dirty="0" err="1" smtClean="0">
                <a:solidFill>
                  <a:srgbClr val="FF3300"/>
                </a:solidFill>
              </a:rPr>
              <a:t>Вкраїну</a:t>
            </a:r>
            <a:r>
              <a:rPr lang="ru-RU" sz="3600" b="1" dirty="0" smtClean="0">
                <a:solidFill>
                  <a:srgbClr val="FF3300"/>
                </a:solidFill>
              </a:rPr>
              <a:t> </a:t>
            </a:r>
            <a:r>
              <a:rPr lang="ru-RU" sz="3600" b="1" dirty="0">
                <a:solidFill>
                  <a:srgbClr val="FF3300"/>
                </a:solidFill>
              </a:rPr>
              <a:t>люблю – </a:t>
            </a:r>
            <a:r>
              <a:rPr lang="ru-RU" sz="3600" b="1" dirty="0" err="1">
                <a:solidFill>
                  <a:srgbClr val="FF3300"/>
                </a:solidFill>
              </a:rPr>
              <a:t>це</a:t>
            </a:r>
            <a:r>
              <a:rPr lang="ru-RU" sz="3600" b="1" dirty="0">
                <a:solidFill>
                  <a:srgbClr val="FF3300"/>
                </a:solidFill>
              </a:rPr>
              <a:t> моя </a:t>
            </a:r>
            <a:r>
              <a:rPr lang="ru-RU" sz="3600" b="1" dirty="0" err="1">
                <a:solidFill>
                  <a:srgbClr val="FF3300"/>
                </a:solidFill>
              </a:rPr>
              <a:t>Батьківщина</a:t>
            </a:r>
            <a:r>
              <a:rPr lang="ru-RU" sz="3600" b="1" dirty="0">
                <a:solidFill>
                  <a:srgbClr val="FF3300"/>
                </a:solidFill>
              </a:rPr>
              <a:t>.</a:t>
            </a:r>
          </a:p>
          <a:p>
            <a:pPr>
              <a:buFont typeface="Arial" charset="0"/>
              <a:buNone/>
            </a:pPr>
            <a:r>
              <a:rPr lang="ru-RU" sz="3600" b="1" dirty="0" smtClean="0">
                <a:solidFill>
                  <a:srgbClr val="FF3300"/>
                </a:solidFill>
              </a:rPr>
              <a:t>Тут </a:t>
            </a:r>
            <a:r>
              <a:rPr lang="ru-RU" sz="3600" b="1" dirty="0" err="1">
                <a:solidFill>
                  <a:srgbClr val="FF3300"/>
                </a:solidFill>
              </a:rPr>
              <a:t>чистеє</a:t>
            </a:r>
            <a:r>
              <a:rPr lang="ru-RU" sz="3600" b="1" dirty="0">
                <a:solidFill>
                  <a:srgbClr val="FF3300"/>
                </a:solidFill>
              </a:rPr>
              <a:t> небо і </a:t>
            </a:r>
            <a:r>
              <a:rPr lang="ru-RU" sz="3600" b="1" dirty="0" err="1">
                <a:solidFill>
                  <a:srgbClr val="FF3300"/>
                </a:solidFill>
              </a:rPr>
              <a:t>сонце</a:t>
            </a:r>
            <a:r>
              <a:rPr lang="ru-RU" sz="3600" b="1" dirty="0">
                <a:solidFill>
                  <a:srgbClr val="FF3300"/>
                </a:solidFill>
              </a:rPr>
              <a:t> в </a:t>
            </a:r>
            <a:r>
              <a:rPr lang="ru-RU" sz="3600" b="1" dirty="0" err="1">
                <a:solidFill>
                  <a:srgbClr val="FF3300"/>
                </a:solidFill>
              </a:rPr>
              <a:t>зеніті</a:t>
            </a:r>
            <a:r>
              <a:rPr lang="ru-RU" sz="3600" b="1" dirty="0">
                <a:solidFill>
                  <a:srgbClr val="FF3300"/>
                </a:solidFill>
              </a:rPr>
              <a:t>,</a:t>
            </a:r>
          </a:p>
          <a:p>
            <a:pPr>
              <a:buFont typeface="Arial" charset="0"/>
              <a:buNone/>
            </a:pPr>
            <a:r>
              <a:rPr lang="ru-RU" sz="3600" b="1" dirty="0" smtClean="0">
                <a:solidFill>
                  <a:srgbClr val="FF3300"/>
                </a:solidFill>
              </a:rPr>
              <a:t>зерно </a:t>
            </a:r>
            <a:r>
              <a:rPr lang="ru-RU" sz="3600" b="1" dirty="0" err="1">
                <a:solidFill>
                  <a:srgbClr val="FF3300"/>
                </a:solidFill>
              </a:rPr>
              <a:t>золотаве</a:t>
            </a:r>
            <a:r>
              <a:rPr lang="ru-RU" sz="3600" b="1" dirty="0">
                <a:solidFill>
                  <a:srgbClr val="FF3300"/>
                </a:solidFill>
              </a:rPr>
              <a:t> і </a:t>
            </a:r>
            <a:r>
              <a:rPr lang="ru-RU" sz="3600" b="1" dirty="0" err="1">
                <a:solidFill>
                  <a:srgbClr val="FF3300"/>
                </a:solidFill>
              </a:rPr>
              <a:t>грона</a:t>
            </a:r>
            <a:r>
              <a:rPr lang="ru-RU" sz="3600" b="1" dirty="0">
                <a:solidFill>
                  <a:srgbClr val="FF3300"/>
                </a:solidFill>
              </a:rPr>
              <a:t> </a:t>
            </a:r>
            <a:r>
              <a:rPr lang="ru-RU" sz="3600" b="1" dirty="0" err="1">
                <a:solidFill>
                  <a:srgbClr val="FF3300"/>
                </a:solidFill>
              </a:rPr>
              <a:t>налиті</a:t>
            </a:r>
            <a:r>
              <a:rPr lang="ru-RU" sz="3600" b="1" dirty="0">
                <a:solidFill>
                  <a:srgbClr val="FF3300"/>
                </a:solidFill>
              </a:rPr>
              <a:t>.</a:t>
            </a:r>
          </a:p>
          <a:p>
            <a:pPr>
              <a:buFont typeface="Arial" charset="0"/>
              <a:buNone/>
            </a:pPr>
            <a:r>
              <a:rPr lang="ru-RU" sz="3600" b="1" dirty="0" smtClean="0">
                <a:solidFill>
                  <a:srgbClr val="FF3300"/>
                </a:solidFill>
              </a:rPr>
              <a:t>Тут </a:t>
            </a:r>
            <a:r>
              <a:rPr lang="ru-RU" sz="3600" b="1" dirty="0">
                <a:solidFill>
                  <a:srgbClr val="FF3300"/>
                </a:solidFill>
              </a:rPr>
              <a:t>слово </a:t>
            </a:r>
            <a:r>
              <a:rPr lang="ru-RU" sz="3600" b="1" dirty="0" err="1">
                <a:solidFill>
                  <a:srgbClr val="FF3300"/>
                </a:solidFill>
              </a:rPr>
              <a:t>правдиве</a:t>
            </a:r>
            <a:r>
              <a:rPr lang="ru-RU" sz="3600" b="1" dirty="0">
                <a:solidFill>
                  <a:srgbClr val="FF3300"/>
                </a:solidFill>
              </a:rPr>
              <a:t> і </a:t>
            </a:r>
            <a:r>
              <a:rPr lang="ru-RU" sz="3600" b="1" dirty="0" err="1">
                <a:solidFill>
                  <a:srgbClr val="FF3300"/>
                </a:solidFill>
              </a:rPr>
              <a:t>мова</a:t>
            </a:r>
            <a:r>
              <a:rPr lang="ru-RU" sz="3600" b="1" dirty="0">
                <a:solidFill>
                  <a:srgbClr val="FF3300"/>
                </a:solidFill>
              </a:rPr>
              <a:t> </a:t>
            </a:r>
            <a:r>
              <a:rPr lang="ru-RU" sz="3600" b="1" dirty="0" err="1">
                <a:solidFill>
                  <a:srgbClr val="FF3300"/>
                </a:solidFill>
              </a:rPr>
              <a:t>єдина</a:t>
            </a:r>
            <a:r>
              <a:rPr lang="ru-RU" sz="3600" b="1" dirty="0">
                <a:solidFill>
                  <a:srgbClr val="FF3300"/>
                </a:solidFill>
              </a:rPr>
              <a:t>.</a:t>
            </a:r>
          </a:p>
          <a:p>
            <a:pPr>
              <a:buFont typeface="Arial" charset="0"/>
              <a:buNone/>
            </a:pPr>
            <a:r>
              <a:rPr lang="ru-RU" sz="3600" b="1" dirty="0" smtClean="0">
                <a:solidFill>
                  <a:srgbClr val="FF3300"/>
                </a:solidFill>
              </a:rPr>
              <a:t>Тебе </a:t>
            </a:r>
            <a:r>
              <a:rPr lang="ru-RU" sz="3600" b="1" dirty="0">
                <a:solidFill>
                  <a:srgbClr val="FF3300"/>
                </a:solidFill>
              </a:rPr>
              <a:t>я люблю, </a:t>
            </a:r>
            <a:r>
              <a:rPr lang="ru-RU" sz="3600" b="1" dirty="0" err="1">
                <a:solidFill>
                  <a:srgbClr val="FF3300"/>
                </a:solidFill>
              </a:rPr>
              <a:t>ти</a:t>
            </a:r>
            <a:r>
              <a:rPr lang="ru-RU" sz="3600" b="1" dirty="0">
                <a:solidFill>
                  <a:srgbClr val="FF3300"/>
                </a:solidFill>
              </a:rPr>
              <a:t> моя, </a:t>
            </a:r>
            <a:r>
              <a:rPr lang="ru-RU" sz="3600" b="1" dirty="0" err="1">
                <a:solidFill>
                  <a:srgbClr val="FF3300"/>
                </a:solidFill>
              </a:rPr>
              <a:t>Україна</a:t>
            </a:r>
            <a:r>
              <a:rPr lang="ru-RU" sz="3600" b="1" dirty="0">
                <a:solidFill>
                  <a:srgbClr val="FF3300"/>
                </a:solidFill>
              </a:rPr>
              <a:t>!</a:t>
            </a:r>
          </a:p>
          <a:p>
            <a:pPr>
              <a:buFont typeface="Arial" charset="0"/>
              <a:buNone/>
            </a:pPr>
            <a:r>
              <a:rPr lang="ru-RU" sz="3600" dirty="0">
                <a:solidFill>
                  <a:srgbClr val="FF3300"/>
                </a:solidFill>
              </a:rPr>
              <a:t>             (</a:t>
            </a:r>
            <a:r>
              <a:rPr lang="ru-RU" sz="3600" dirty="0" err="1">
                <a:solidFill>
                  <a:srgbClr val="FF3300"/>
                </a:solidFill>
              </a:rPr>
              <a:t>Україна</a:t>
            </a:r>
            <a:r>
              <a:rPr lang="ru-RU" sz="3600" dirty="0">
                <a:solidFill>
                  <a:srgbClr val="FF3300"/>
                </a:solidFill>
              </a:rPr>
              <a:t>. Ольга </a:t>
            </a:r>
            <a:r>
              <a:rPr lang="ru-RU" sz="3600" dirty="0" err="1">
                <a:solidFill>
                  <a:srgbClr val="FF3300"/>
                </a:solidFill>
              </a:rPr>
              <a:t>Тесленкова</a:t>
            </a:r>
            <a:r>
              <a:rPr lang="ru-RU" sz="3600" dirty="0">
                <a:solidFill>
                  <a:srgbClr val="FF33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12752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41"/>
            <a:ext cx="9144000" cy="6858000"/>
          </a:xfrm>
          <a:prstGeom prst="rect">
            <a:avLst/>
          </a:prstGeom>
        </p:spPr>
      </p:pic>
      <p:sp>
        <p:nvSpPr>
          <p:cNvPr id="20485" name="Rectang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noFill/>
          <a:ln/>
        </p:spPr>
        <p:txBody>
          <a:bodyPr/>
          <a:lstStyle/>
          <a:p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57200" y="1988840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600" b="1" dirty="0" smtClean="0">
                <a:solidFill>
                  <a:schemeClr val="accent3">
                    <a:lumMod val="75000"/>
                  </a:schemeClr>
                </a:solidFill>
              </a:rPr>
              <a:t>Шануй </a:t>
            </a:r>
            <a:r>
              <a:rPr lang="uk-UA" sz="3600" b="1" dirty="0">
                <a:solidFill>
                  <a:schemeClr val="accent3">
                    <a:lumMod val="75000"/>
                  </a:schemeClr>
                </a:solidFill>
              </a:rPr>
              <a:t>звичаї та традиції предків твоїх, </a:t>
            </a:r>
            <a:endParaRPr lang="uk-UA" sz="3600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uk-UA" sz="3600" b="1" dirty="0">
                <a:solidFill>
                  <a:schemeClr val="accent3">
                    <a:lumMod val="75000"/>
                  </a:schemeClr>
                </a:solidFill>
              </a:rPr>
              <a:t>бо це твоя окраса</a:t>
            </a:r>
            <a:endParaRPr lang="uk-UA" sz="36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36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309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1" cy="662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7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1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0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1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3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86</Words>
  <Application>Microsoft Office PowerPoint</Application>
  <PresentationFormat>Екран (4:3)</PresentationFormat>
  <Paragraphs>18</Paragraphs>
  <Slides>22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5" baseType="lpstr">
      <vt:lpstr>Arial</vt:lpstr>
      <vt:lpstr>Calibri</vt:lpstr>
      <vt:lpstr>Тема Office</vt:lpstr>
      <vt:lpstr>Презентація PowerPoint</vt:lpstr>
      <vt:lpstr>Ми українці.</vt:lpstr>
      <vt:lpstr>Моя Україна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До нових зустрічів 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retyh567</dc:creator>
  <cp:lastModifiedBy>Oten World</cp:lastModifiedBy>
  <cp:revision>31</cp:revision>
  <dcterms:created xsi:type="dcterms:W3CDTF">2012-12-12T19:06:01Z</dcterms:created>
  <dcterms:modified xsi:type="dcterms:W3CDTF">2014-04-03T09:15:31Z</dcterms:modified>
</cp:coreProperties>
</file>