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2" r:id="rId11"/>
    <p:sldId id="27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27797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521B-59CE-443F-A1EC-D9AA39E89608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B782-E5F6-482E-917E-7D3023A13FD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A283C-8900-49B5-8205-DC8F824428B2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7F09-D5F1-44EC-8CCF-2B5FAA68AFA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8F76F-0AD3-4EBC-977D-082469F1B93C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454D5-EE87-4AA4-A482-8C90BEF5E6A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04A2-A12B-48D7-965A-5ABCFF313C9C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20152-3B23-4F0A-85EF-CD24F00D04A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4AEA-6632-4A89-A4F5-061989DD49DA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7D9EE-E128-4A87-ADF0-092391600AB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70AF-8CCE-4C63-AE70-FE394AAEB3E1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A752-4FF0-4B81-9079-7F14E1CE2FC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9457-5BB6-4019-8835-8B0981F42132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3E092-32E1-442E-920D-6F50C921030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F0029-5EFC-4EA8-A874-9641632DF170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CC60-0814-4233-AD92-A0537F81B88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5B26-13A3-4784-85E1-2A562EF2A2D1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96C6-2A43-4361-BC76-DDCCACB0A82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81E2-BD36-4652-A391-3185C6D7F4B1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4B86-162C-41E1-9F60-60746365EB8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B7CF-7CE7-485B-8056-99AAEC9B3277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C891-7959-4A66-879C-61B64C9245B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9613AF-9805-4463-B2E1-912275E6F4A6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FFA953-DAB5-4428-8680-D2D59D6D222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5" descr="ANd9GcT0QoqXctkYOBJLNS1ZRTbDS_bIlKRnqA-W64HtHUM1xoboeix_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827088" y="620713"/>
            <a:ext cx="7416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000" b="1" i="1">
                <a:solidFill>
                  <a:srgbClr val="993300"/>
                </a:solidFill>
              </a:rPr>
              <a:t>БАТЬКІВСЬКІ </a:t>
            </a:r>
          </a:p>
          <a:p>
            <a:pPr algn="ctr"/>
            <a:r>
              <a:rPr lang="uk-UA" sz="6000" b="1" i="1">
                <a:solidFill>
                  <a:srgbClr val="993300"/>
                </a:solidFill>
              </a:rPr>
              <a:t>ЗБОРИ</a:t>
            </a:r>
            <a:endParaRPr lang="ru-RU" sz="6000" b="1" i="1">
              <a:solidFill>
                <a:srgbClr val="993300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295400" y="4191000"/>
            <a:ext cx="716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6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993300"/>
                </a:solidFill>
              </a:rPr>
              <a:t>Д</a:t>
            </a:r>
            <a:r>
              <a:rPr lang="uk-UA" sz="4000" b="1" smtClean="0">
                <a:solidFill>
                  <a:srgbClr val="993300"/>
                </a:solidFill>
              </a:rPr>
              <a:t>ІТИ – НЕ КАША, </a:t>
            </a:r>
            <a:br>
              <a:rPr lang="uk-UA" sz="4000" b="1" smtClean="0">
                <a:solidFill>
                  <a:srgbClr val="993300"/>
                </a:solidFill>
              </a:rPr>
            </a:br>
            <a:r>
              <a:rPr lang="uk-UA" sz="4000" b="1" smtClean="0">
                <a:solidFill>
                  <a:srgbClr val="993300"/>
                </a:solidFill>
              </a:rPr>
              <a:t>ЯКУ МАСЛОМ НЕ ЗІПСУЄШ</a:t>
            </a:r>
            <a:endParaRPr lang="ru-RU" sz="4000" b="1" smtClean="0">
              <a:solidFill>
                <a:srgbClr val="993300"/>
              </a:solidFill>
            </a:endParaRPr>
          </a:p>
        </p:txBody>
      </p:sp>
      <p:sp>
        <p:nvSpPr>
          <p:cNvPr id="23554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5" name="Picture 7" descr="1323979131_1323936245_1654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5" descr="368200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762000" y="228600"/>
            <a:ext cx="617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rgbClr val="993300"/>
                </a:solidFill>
              </a:rPr>
              <a:t>Любов має крила ангела </a:t>
            </a:r>
            <a:endParaRPr lang="ru-RU" sz="4000" b="1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bebek1"/>
          <p:cNvPicPr>
            <a:picLocks noChangeAspect="1" noChangeArrowheads="1"/>
          </p:cNvPicPr>
          <p:nvPr/>
        </p:nvPicPr>
        <p:blipFill>
          <a:blip r:embed="rId2"/>
          <a:srcRect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33400" y="762000"/>
            <a:ext cx="8077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4400" b="1">
                <a:solidFill>
                  <a:srgbClr val="FF0066"/>
                </a:solidFill>
                <a:latin typeface="Courier New" pitchFamily="49" charset="0"/>
              </a:rPr>
              <a:t>За день до свого народження дитина запитала у Бога</a:t>
            </a:r>
            <a:r>
              <a:rPr lang="de-CH" sz="4400" b="1">
                <a:solidFill>
                  <a:srgbClr val="FF0066"/>
                </a:solidFill>
                <a:latin typeface="Courier New" pitchFamily="49" charset="0"/>
              </a:rPr>
              <a:t>:</a:t>
            </a:r>
            <a:endParaRPr lang="de-CH" sz="4800" b="1">
              <a:solidFill>
                <a:srgbClr val="FF0066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bebek10"/>
          <p:cNvPicPr>
            <a:picLocks noChangeAspect="1" noChangeArrowheads="1"/>
          </p:cNvPicPr>
          <p:nvPr/>
        </p:nvPicPr>
        <p:blipFill>
          <a:blip r:embed="rId2"/>
          <a:srcRect b="4489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838200" y="1295400"/>
            <a:ext cx="789146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CH" sz="4800" b="1">
                <a:solidFill>
                  <a:srgbClr val="FFFF66"/>
                </a:solidFill>
                <a:latin typeface="Courier New" pitchFamily="49" charset="0"/>
              </a:rPr>
              <a:t>„</a:t>
            </a:r>
            <a:r>
              <a:rPr lang="uk-UA" sz="4800" b="1">
                <a:solidFill>
                  <a:srgbClr val="FFFF66"/>
                </a:solidFill>
                <a:latin typeface="Courier New" pitchFamily="49" charset="0"/>
              </a:rPr>
              <a:t>Я не знаю, що я повинна робити на цьому світі?..”</a:t>
            </a:r>
            <a:endParaRPr lang="en-AU" sz="4800" b="1">
              <a:solidFill>
                <a:srgbClr val="FFFF66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bebek11"/>
          <p:cNvPicPr>
            <a:picLocks noChangeAspect="1" noChangeArrowheads="1"/>
          </p:cNvPicPr>
          <p:nvPr/>
        </p:nvPicPr>
        <p:blipFill>
          <a:blip r:embed="rId2"/>
          <a:srcRect b="4356"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52400" y="542925"/>
            <a:ext cx="89916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3600" b="1">
                <a:solidFill>
                  <a:srgbClr val="F12547"/>
                </a:solidFill>
                <a:latin typeface="Courier New" pitchFamily="49" charset="0"/>
              </a:rPr>
              <a:t>Бог відповів</a:t>
            </a:r>
            <a:r>
              <a:rPr lang="de-CH" sz="3600" b="1">
                <a:solidFill>
                  <a:srgbClr val="F12547"/>
                </a:solidFill>
                <a:latin typeface="Courier New" pitchFamily="49" charset="0"/>
              </a:rPr>
              <a:t>:</a:t>
            </a:r>
          </a:p>
          <a:p>
            <a:pPr eaLnBrk="0" hangingPunct="0"/>
            <a:r>
              <a:rPr lang="de-CH" sz="3600" b="1">
                <a:solidFill>
                  <a:srgbClr val="FF0066"/>
                </a:solidFill>
                <a:latin typeface="Courier New" pitchFamily="49" charset="0"/>
              </a:rPr>
              <a:t>„Я</a:t>
            </a:r>
            <a:r>
              <a:rPr lang="uk-UA" sz="3600" b="1">
                <a:solidFill>
                  <a:srgbClr val="FF0066"/>
                </a:solidFill>
                <a:latin typeface="Courier New" pitchFamily="49" charset="0"/>
              </a:rPr>
              <a:t> подарую тобі Ангела</a:t>
            </a:r>
            <a:r>
              <a:rPr lang="de-DE" sz="3600" b="1">
                <a:solidFill>
                  <a:srgbClr val="FF0066"/>
                </a:solidFill>
                <a:latin typeface="Courier New" pitchFamily="49" charset="0"/>
              </a:rPr>
              <a:t>.</a:t>
            </a:r>
            <a:endParaRPr lang="en-AU" sz="3600" b="1">
              <a:solidFill>
                <a:srgbClr val="FF0066"/>
              </a:solidFill>
              <a:latin typeface="Artistik"/>
            </a:endParaRPr>
          </a:p>
          <a:p>
            <a:pPr eaLnBrk="0" hangingPunct="0"/>
            <a:endParaRPr lang="en-AU" sz="3600" b="1">
              <a:solidFill>
                <a:srgbClr val="FF0066"/>
              </a:solidFill>
              <a:latin typeface="Artistik"/>
            </a:endParaRPr>
          </a:p>
          <a:p>
            <a:pPr eaLnBrk="0" hangingPunct="0"/>
            <a:endParaRPr lang="en-AU" sz="4800" b="1">
              <a:solidFill>
                <a:srgbClr val="FF0066"/>
              </a:solidFill>
              <a:latin typeface="Artistik"/>
            </a:endParaRPr>
          </a:p>
          <a:p>
            <a:pPr eaLnBrk="0" hangingPunct="0"/>
            <a:endParaRPr lang="en-AU" sz="4800" b="1">
              <a:solidFill>
                <a:srgbClr val="FF0066"/>
              </a:solidFill>
              <a:latin typeface="Artistik"/>
            </a:endParaRPr>
          </a:p>
          <a:p>
            <a:pPr eaLnBrk="0" hangingPunct="0"/>
            <a:endParaRPr lang="en-AU" sz="4800" b="1">
              <a:solidFill>
                <a:srgbClr val="FF0066"/>
              </a:solidFill>
              <a:latin typeface="Artistik"/>
            </a:endParaRPr>
          </a:p>
          <a:p>
            <a:pPr eaLnBrk="0" hangingPunct="0"/>
            <a:endParaRPr lang="en-AU" sz="4800" b="1">
              <a:solidFill>
                <a:srgbClr val="FF0066"/>
              </a:solidFill>
              <a:latin typeface="Artistik"/>
            </a:endParaRPr>
          </a:p>
          <a:p>
            <a:pPr eaLnBrk="0" hangingPunct="0"/>
            <a:endParaRPr lang="de-CH" sz="3600" b="1">
              <a:solidFill>
                <a:srgbClr val="FF0066"/>
              </a:solidFill>
              <a:latin typeface="Courier New" pitchFamily="49" charset="0"/>
            </a:endParaRPr>
          </a:p>
          <a:p>
            <a:pPr eaLnBrk="0" hangingPunct="0"/>
            <a:r>
              <a:rPr lang="uk-UA" sz="3600" b="1">
                <a:solidFill>
                  <a:srgbClr val="FF0066"/>
                </a:solidFill>
                <a:latin typeface="Courier New" pitchFamily="49" charset="0"/>
              </a:rPr>
              <a:t>Він завжди буде поряд тільки з тобою”.</a:t>
            </a:r>
            <a:endParaRPr lang="de-CH" sz="4000" b="1">
              <a:solidFill>
                <a:srgbClr val="FF0066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bebek2"/>
          <p:cNvPicPr>
            <a:picLocks noChangeAspect="1" noChangeArrowheads="1"/>
          </p:cNvPicPr>
          <p:nvPr/>
        </p:nvPicPr>
        <p:blipFill>
          <a:blip r:embed="rId2"/>
          <a:srcRect b="43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09600" y="5029200"/>
            <a:ext cx="7924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CH" sz="4400" b="1">
                <a:solidFill>
                  <a:srgbClr val="F7FC1A"/>
                </a:solidFill>
                <a:latin typeface="Courier New" pitchFamily="49" charset="0"/>
              </a:rPr>
              <a:t>„ </a:t>
            </a:r>
            <a:r>
              <a:rPr lang="uk-UA" sz="4400" b="1">
                <a:solidFill>
                  <a:srgbClr val="F7FC1A"/>
                </a:solidFill>
                <a:latin typeface="Courier New" pitchFamily="49" charset="0"/>
              </a:rPr>
              <a:t>Але ж я не розумію його мови…</a:t>
            </a:r>
            <a:r>
              <a:rPr lang="de-CH" sz="4400" b="1">
                <a:solidFill>
                  <a:srgbClr val="F7FC1A"/>
                </a:solidFill>
                <a:latin typeface="Courier New" pitchFamily="49" charset="0"/>
              </a:rPr>
              <a:t>“</a:t>
            </a:r>
            <a:endParaRPr lang="en-AU" sz="4400" b="1">
              <a:solidFill>
                <a:srgbClr val="F7FC1A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bebek3"/>
          <p:cNvPicPr>
            <a:picLocks noChangeAspect="1" noChangeArrowheads="1"/>
          </p:cNvPicPr>
          <p:nvPr/>
        </p:nvPicPr>
        <p:blipFill>
          <a:blip r:embed="rId2"/>
          <a:srcRect b="44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0"/>
            <a:ext cx="807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CH" sz="4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+mn-cs"/>
              </a:rPr>
              <a:t>„</a:t>
            </a:r>
            <a:r>
              <a:rPr lang="de-CH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+mn-cs"/>
              </a:rPr>
              <a:t>Ангел </a:t>
            </a:r>
            <a:r>
              <a:rPr lang="uk-UA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+mn-cs"/>
              </a:rPr>
              <a:t>буде навчати тебе своєї мови</a:t>
            </a:r>
            <a:r>
              <a:rPr lang="de-CH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+mn-cs"/>
              </a:rPr>
              <a:t>“</a:t>
            </a:r>
            <a:endParaRPr lang="en-AU" sz="3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+mn-cs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bebek6"/>
          <p:cNvPicPr>
            <a:picLocks noChangeAspect="1" noChangeArrowheads="1"/>
          </p:cNvPicPr>
          <p:nvPr/>
        </p:nvPicPr>
        <p:blipFill>
          <a:blip r:embed="rId2"/>
          <a:srcRect b="5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04800" y="5105400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CH" sz="3600" b="1">
                <a:solidFill>
                  <a:schemeClr val="hlink"/>
                </a:solidFill>
                <a:latin typeface="Courier New" pitchFamily="49" charset="0"/>
              </a:rPr>
              <a:t>„ </a:t>
            </a:r>
            <a:r>
              <a:rPr lang="uk-UA" sz="3600" b="1">
                <a:solidFill>
                  <a:schemeClr val="hlink"/>
                </a:solidFill>
                <a:latin typeface="Courier New" pitchFamily="49" charset="0"/>
              </a:rPr>
              <a:t>Він буде оберігати тебе від усіх негараздів</a:t>
            </a:r>
            <a:r>
              <a:rPr lang="de-CH" sz="3600" b="1">
                <a:solidFill>
                  <a:schemeClr val="hlink"/>
                </a:solidFill>
                <a:latin typeface="Courier New" pitchFamily="49" charset="0"/>
              </a:rPr>
              <a:t>“</a:t>
            </a:r>
            <a:endParaRPr lang="en-AU" sz="3600" b="1">
              <a:solidFill>
                <a:schemeClr val="hlink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bebek7"/>
          <p:cNvPicPr>
            <a:picLocks noChangeAspect="1" noChangeArrowheads="1"/>
          </p:cNvPicPr>
          <p:nvPr/>
        </p:nvPicPr>
        <p:blipFill>
          <a:blip r:embed="rId2"/>
          <a:srcRect b="45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CH" sz="3600" b="1">
                <a:solidFill>
                  <a:srgbClr val="FAFD6B"/>
                </a:solidFill>
                <a:latin typeface="Courier New" pitchFamily="49" charset="0"/>
              </a:rPr>
              <a:t>„</a:t>
            </a:r>
            <a:r>
              <a:rPr lang="uk-UA" sz="3600" b="1">
                <a:solidFill>
                  <a:srgbClr val="FAFD6B"/>
                </a:solidFill>
                <a:latin typeface="Courier New" pitchFamily="49" charset="0"/>
              </a:rPr>
              <a:t>Як і коли я повинен повернутися до тебе</a:t>
            </a:r>
            <a:r>
              <a:rPr lang="de-CH" sz="3600" b="1">
                <a:solidFill>
                  <a:srgbClr val="FAFD6B"/>
                </a:solidFill>
                <a:latin typeface="Courier New" pitchFamily="49" charset="0"/>
              </a:rPr>
              <a:t>?“</a:t>
            </a:r>
            <a:endParaRPr lang="de-CH" sz="4800" b="1">
              <a:solidFill>
                <a:srgbClr val="FAFD6B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bebek8"/>
          <p:cNvPicPr>
            <a:picLocks noChangeAspect="1" noChangeArrowheads="1"/>
          </p:cNvPicPr>
          <p:nvPr/>
        </p:nvPicPr>
        <p:blipFill>
          <a:blip r:embed="rId2"/>
          <a:srcRect b="43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28600" y="2743200"/>
            <a:ext cx="434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CH" sz="3600" b="1">
                <a:solidFill>
                  <a:srgbClr val="0000FF"/>
                </a:solidFill>
                <a:latin typeface="Courier New" pitchFamily="49" charset="0"/>
              </a:rPr>
              <a:t>„</a:t>
            </a:r>
            <a:r>
              <a:rPr lang="uk-UA" sz="3600" b="1">
                <a:solidFill>
                  <a:srgbClr val="0000FF"/>
                </a:solidFill>
                <a:latin typeface="Courier New" pitchFamily="49" charset="0"/>
              </a:rPr>
              <a:t>Твій Ангел скаже тобі про все</a:t>
            </a:r>
            <a:r>
              <a:rPr lang="de-CH" sz="3600" b="1">
                <a:solidFill>
                  <a:srgbClr val="0000FF"/>
                </a:solidFill>
                <a:latin typeface="Courier New" pitchFamily="49" charset="0"/>
              </a:rPr>
              <a:t> “</a:t>
            </a:r>
            <a:endParaRPr lang="en-AU" sz="3600" b="1">
              <a:solidFill>
                <a:srgbClr val="0000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993300"/>
                </a:solidFill>
              </a:rPr>
              <a:t>ВИХОВАННЯ ЛЮБОВ</a:t>
            </a:r>
            <a:r>
              <a:rPr lang="en-US" b="1" smtClean="0">
                <a:solidFill>
                  <a:srgbClr val="993300"/>
                </a:solidFill>
              </a:rPr>
              <a:t>’</a:t>
            </a:r>
            <a:r>
              <a:rPr lang="uk-UA" b="1" smtClean="0">
                <a:solidFill>
                  <a:srgbClr val="993300"/>
                </a:solidFill>
              </a:rPr>
              <a:t>Ю</a:t>
            </a:r>
            <a:endParaRPr lang="ru-RU" b="1" smtClean="0">
              <a:solidFill>
                <a:srgbClr val="993300"/>
              </a:solidFill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4339" name="Picture 5" descr="simya_ukrtv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31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bebek9"/>
          <p:cNvPicPr>
            <a:picLocks noChangeAspect="1" noChangeArrowheads="1"/>
          </p:cNvPicPr>
          <p:nvPr/>
        </p:nvPicPr>
        <p:blipFill>
          <a:blip r:embed="rId2"/>
          <a:srcRect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152400"/>
            <a:ext cx="2895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CH" sz="3200" b="1">
                <a:solidFill>
                  <a:srgbClr val="FF9933"/>
                </a:solidFill>
                <a:latin typeface="Courier New" pitchFamily="49" charset="0"/>
              </a:rPr>
              <a:t>„</a:t>
            </a:r>
            <a:r>
              <a:rPr lang="uk-UA" sz="3200" b="1">
                <a:solidFill>
                  <a:srgbClr val="FF9933"/>
                </a:solidFill>
                <a:latin typeface="Courier New" pitchFamily="49" charset="0"/>
              </a:rPr>
              <a:t>А як же звати мого Ангела</a:t>
            </a:r>
            <a:r>
              <a:rPr lang="de-CH" sz="3200" b="1">
                <a:solidFill>
                  <a:srgbClr val="FF9933"/>
                </a:solidFill>
                <a:latin typeface="Courier New" pitchFamily="49" charset="0"/>
              </a:rPr>
              <a:t>?“</a:t>
            </a:r>
            <a:endParaRPr lang="en-AU" sz="3200" b="1">
              <a:solidFill>
                <a:srgbClr val="FF9933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bebek4"/>
          <p:cNvPicPr>
            <a:picLocks noChangeAspect="1" noChangeArrowheads="1"/>
          </p:cNvPicPr>
          <p:nvPr/>
        </p:nvPicPr>
        <p:blipFill>
          <a:blip r:embed="rId2"/>
          <a:srcRect b="3337"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28600" y="533400"/>
            <a:ext cx="3048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800" b="1">
                <a:solidFill>
                  <a:schemeClr val="accent2"/>
                </a:solidFill>
                <a:latin typeface="Courier New" pitchFamily="49" charset="0"/>
              </a:rPr>
              <a:t>„</a:t>
            </a:r>
            <a:r>
              <a:rPr lang="uk-UA" sz="3400" b="1">
                <a:solidFill>
                  <a:schemeClr val="accent2"/>
                </a:solidFill>
                <a:latin typeface="Courier New" pitchFamily="49" charset="0"/>
              </a:rPr>
              <a:t>Неважливо як його звати</a:t>
            </a:r>
            <a:r>
              <a:rPr lang="de-CH" sz="3400" b="1">
                <a:solidFill>
                  <a:schemeClr val="accent2"/>
                </a:solidFill>
                <a:latin typeface="Courier New" pitchFamily="49" charset="0"/>
              </a:rPr>
              <a:t>...</a:t>
            </a:r>
            <a:endParaRPr lang="en-AU" sz="34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057400" y="4632325"/>
            <a:ext cx="5029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3200" b="1">
                <a:solidFill>
                  <a:schemeClr val="accent2"/>
                </a:solidFill>
                <a:latin typeface="Courier New" pitchFamily="49" charset="0"/>
              </a:rPr>
              <a:t>Ти будеш називати його</a:t>
            </a:r>
            <a:r>
              <a:rPr lang="de-DE" sz="3200" b="1">
                <a:solidFill>
                  <a:schemeClr val="accent2"/>
                </a:solidFill>
                <a:latin typeface="Courier New" pitchFamily="49" charset="0"/>
              </a:rPr>
              <a:t>:</a:t>
            </a:r>
          </a:p>
          <a:p>
            <a:pPr algn="ctr" eaLnBrk="0" hangingPunct="0"/>
            <a:r>
              <a:rPr lang="en-AU" sz="6600" b="1">
                <a:solidFill>
                  <a:srgbClr val="FF0000"/>
                </a:solidFill>
                <a:latin typeface="Comic Sans MS" pitchFamily="66" charset="0"/>
              </a:rPr>
              <a:t>MAMA</a:t>
            </a:r>
            <a:endParaRPr lang="en-AU" sz="6600" b="1">
              <a:solidFill>
                <a:srgbClr val="FF0000"/>
              </a:solidFill>
              <a:latin typeface="Artistik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  <p:bldP spid="6042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85737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092200"/>
            <a:ext cx="3857625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143000"/>
            <a:ext cx="3600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1430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/>
          <a:srcRect l="4546" t="6776" r="4546" b="9647"/>
          <a:stretch>
            <a:fillRect/>
          </a:stretch>
        </p:blipFill>
        <p:spPr bwMode="auto">
          <a:xfrm>
            <a:off x="2819400" y="1981200"/>
            <a:ext cx="3276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570038"/>
          </a:xfrm>
        </p:spPr>
        <p:txBody>
          <a:bodyPr/>
          <a:lstStyle/>
          <a:p>
            <a:r>
              <a:rPr lang="uk-UA" b="1" smtClean="0">
                <a:solidFill>
                  <a:srgbClr val="993300"/>
                </a:solidFill>
              </a:rPr>
              <a:t>ПОЛЮБИ БЛИЖНЬОГО СВОГО</a:t>
            </a:r>
            <a:endParaRPr lang="ru-RU" b="1" smtClean="0">
              <a:solidFill>
                <a:srgbClr val="993300"/>
              </a:solidFill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3" name="Picture 5" descr="1361616609_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ru-RU" b="1" smtClean="0">
              <a:solidFill>
                <a:srgbClr val="993300"/>
              </a:solidFill>
            </a:endParaRPr>
          </a:p>
        </p:txBody>
      </p:sp>
      <p:pic>
        <p:nvPicPr>
          <p:cNvPr id="36867" name="Picture 7" descr="478832898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914400"/>
            <a:ext cx="6858000" cy="5181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:\Комп №2\Мама\рисунки\картинка для презентаций\файлы 1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 rot="2432866">
            <a:off x="685800" y="1447800"/>
            <a:ext cx="4541838" cy="165735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000" b="1">
                <a:solidFill>
                  <a:srgbClr val="FFFFCC"/>
                </a:solidFill>
              </a:rPr>
              <a:t>недовіра</a:t>
            </a:r>
            <a:endParaRPr lang="ru-RU" sz="3000" b="1">
              <a:solidFill>
                <a:srgbClr val="FFFFCC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 rot="-828989">
            <a:off x="3581400" y="-152400"/>
            <a:ext cx="1706563" cy="40767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3000" b="1">
                <a:solidFill>
                  <a:srgbClr val="FFFFCC"/>
                </a:solidFill>
              </a:rPr>
              <a:t>знев</a:t>
            </a:r>
            <a:r>
              <a:rPr lang="uk-UA" sz="3000" b="1">
                <a:solidFill>
                  <a:srgbClr val="FFFFCC"/>
                </a:solidFill>
              </a:rPr>
              <a:t>і</a:t>
            </a:r>
            <a:r>
              <a:rPr lang="ru-RU" sz="3000" b="1">
                <a:solidFill>
                  <a:srgbClr val="FFFFCC"/>
                </a:solidFill>
              </a:rPr>
              <a:t>ра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 rot="-7855937">
            <a:off x="1534319" y="2580481"/>
            <a:ext cx="1851025" cy="3700463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uk-UA" sz="2600" b="1">
                <a:solidFill>
                  <a:srgbClr val="FFFFCC"/>
                </a:solidFill>
              </a:rPr>
              <a:t>байдужість</a:t>
            </a:r>
            <a:endParaRPr lang="ru-RU" sz="2600" b="1">
              <a:solidFill>
                <a:srgbClr val="FFFFCC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 rot="-10301524">
            <a:off x="2819400" y="3835400"/>
            <a:ext cx="1943100" cy="30226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uk-UA" sz="3000" b="1">
                <a:solidFill>
                  <a:srgbClr val="FFFFCC"/>
                </a:solidFill>
              </a:rPr>
              <a:t>нерозуміння</a:t>
            </a:r>
            <a:endParaRPr lang="ru-RU" sz="3000" b="1">
              <a:solidFill>
                <a:srgbClr val="FFFFCC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 rot="-2164427">
            <a:off x="4876800" y="3714750"/>
            <a:ext cx="2076450" cy="314325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uk-UA" sz="3000" b="1">
                <a:solidFill>
                  <a:srgbClr val="FFFFCC"/>
                </a:solidFill>
              </a:rPr>
              <a:t>поразки</a:t>
            </a:r>
            <a:endParaRPr lang="ru-RU" sz="3000" b="1">
              <a:solidFill>
                <a:srgbClr val="FFFFCC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 rot="1468533">
            <a:off x="4724400" y="0"/>
            <a:ext cx="1844675" cy="4411663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uk-UA" sz="3000" b="1">
                <a:solidFill>
                  <a:srgbClr val="FFFFCC"/>
                </a:solidFill>
              </a:rPr>
              <a:t>злість</a:t>
            </a:r>
            <a:endParaRPr lang="ru-RU" sz="3000" b="1">
              <a:solidFill>
                <a:srgbClr val="FFFFCC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 rot="4182436">
            <a:off x="5903912" y="155576"/>
            <a:ext cx="1566863" cy="4913312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sz="3000" b="1">
                <a:solidFill>
                  <a:srgbClr val="FFFFCC"/>
                </a:solidFill>
              </a:rPr>
              <a:t>невдача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 rot="5799303">
            <a:off x="6116638" y="2112962"/>
            <a:ext cx="1663700" cy="383857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uk-UA" sz="3000" b="1">
                <a:solidFill>
                  <a:srgbClr val="FFFFCC"/>
                </a:solidFill>
              </a:rPr>
              <a:t>печаль</a:t>
            </a:r>
            <a:endParaRPr lang="ru-RU" sz="3000" b="1">
              <a:solidFill>
                <a:srgbClr val="FFFFCC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 rot="-4885435">
            <a:off x="372269" y="1989931"/>
            <a:ext cx="1798638" cy="254317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1692275" y="0"/>
            <a:ext cx="71438" cy="115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 rot="1277680">
            <a:off x="304800" y="2743200"/>
            <a:ext cx="2276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>
                <a:solidFill>
                  <a:schemeClr val="bg1"/>
                </a:solidFill>
              </a:rPr>
              <a:t>невдоволення</a:t>
            </a:r>
            <a:endParaRPr lang="ru-RU" sz="28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5" grpId="1" animBg="1"/>
      <p:bldP spid="18435" grpId="2" animBg="1"/>
      <p:bldP spid="48135" grpId="0" animBg="1"/>
      <p:bldP spid="48135" grpId="1" animBg="1"/>
      <p:bldP spid="48137" grpId="0" animBg="1"/>
      <p:bldP spid="48137" grpId="1" animBg="1"/>
      <p:bldP spid="48138" grpId="0" animBg="1"/>
      <p:bldP spid="48138" grpId="1" animBg="1"/>
      <p:bldP spid="48139" grpId="0" animBg="1"/>
      <p:bldP spid="48139" grpId="1" animBg="1"/>
      <p:bldP spid="48140" grpId="0" animBg="1"/>
      <p:bldP spid="48140" grpId="1" animBg="1"/>
      <p:bldP spid="48141" grpId="0" animBg="1"/>
      <p:bldP spid="48141" grpId="1" animBg="1"/>
      <p:bldP spid="48142" grpId="0" animBg="1"/>
      <p:bldP spid="48142" grpId="1" animBg="1"/>
      <p:bldP spid="48143" grpId="0" animBg="1"/>
      <p:bldP spid="481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:\Комп №2\Мама\рисунки\картинка для презентаций\файлы 1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116013" y="404813"/>
            <a:ext cx="3168650" cy="1295400"/>
          </a:xfrm>
          <a:prstGeom prst="cloudCallout">
            <a:avLst>
              <a:gd name="adj1" fmla="val -46144"/>
              <a:gd name="adj2" fmla="val 6997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2800" b="1" i="1">
                <a:solidFill>
                  <a:srgbClr val="FF0066"/>
                </a:solidFill>
              </a:rPr>
              <a:t>ЛЮБОВ</a:t>
            </a:r>
            <a:endParaRPr lang="ru-RU" sz="2800" b="1" i="1">
              <a:solidFill>
                <a:srgbClr val="FF0066"/>
              </a:solidFill>
            </a:endParaRPr>
          </a:p>
          <a:p>
            <a:pPr algn="ctr"/>
            <a:endParaRPr lang="ru-RU" sz="2800" b="1" i="1">
              <a:solidFill>
                <a:srgbClr val="FF0066"/>
              </a:solidFill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331913" y="4797425"/>
            <a:ext cx="2447925" cy="1295400"/>
          </a:xfrm>
          <a:prstGeom prst="cloudCallout">
            <a:avLst>
              <a:gd name="adj1" fmla="val -45005"/>
              <a:gd name="adj2" fmla="val 6997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2800" b="1" i="1">
                <a:solidFill>
                  <a:srgbClr val="FFCC00"/>
                </a:solidFill>
              </a:rPr>
              <a:t>ЛЮБОВ</a:t>
            </a:r>
            <a:endParaRPr lang="ru-RU" sz="2800" b="1" i="1">
              <a:solidFill>
                <a:srgbClr val="FFCC00"/>
              </a:solidFill>
            </a:endParaRPr>
          </a:p>
          <a:p>
            <a:pPr algn="ctr"/>
            <a:endParaRPr lang="ru-RU" sz="2800">
              <a:solidFill>
                <a:srgbClr val="FFCC00"/>
              </a:solidFill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804025" y="2205038"/>
            <a:ext cx="2339975" cy="1295400"/>
          </a:xfrm>
          <a:prstGeom prst="cloudCallout">
            <a:avLst>
              <a:gd name="adj1" fmla="val -44778"/>
              <a:gd name="adj2" fmla="val 6997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2800" b="1" i="1">
                <a:solidFill>
                  <a:schemeClr val="hlink"/>
                </a:solidFill>
              </a:rPr>
              <a:t>ЛЮБОВ</a:t>
            </a:r>
            <a:endParaRPr lang="ru-RU" sz="2800" b="1" i="1">
              <a:solidFill>
                <a:schemeClr val="hlink"/>
              </a:solidFill>
            </a:endParaRPr>
          </a:p>
          <a:p>
            <a:pPr algn="ctr"/>
            <a:endParaRPr lang="ru-RU" sz="2800">
              <a:solidFill>
                <a:schemeClr val="hlink"/>
              </a:solidFill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0" y="2565400"/>
            <a:ext cx="2627313" cy="1295400"/>
          </a:xfrm>
          <a:prstGeom prst="cloudCallout">
            <a:avLst>
              <a:gd name="adj1" fmla="val -45347"/>
              <a:gd name="adj2" fmla="val 6997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2800" b="1" i="1">
                <a:solidFill>
                  <a:srgbClr val="FF0000"/>
                </a:solidFill>
              </a:rPr>
              <a:t>ЛЮБОВ</a:t>
            </a:r>
            <a:endParaRPr lang="ru-RU" sz="2800" b="1" i="1">
              <a:solidFill>
                <a:srgbClr val="FF0000"/>
              </a:solidFill>
            </a:endParaRPr>
          </a:p>
          <a:p>
            <a:pPr algn="ctr"/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4284663" y="692150"/>
            <a:ext cx="2519362" cy="1295400"/>
          </a:xfrm>
          <a:prstGeom prst="cloudCallout">
            <a:avLst>
              <a:gd name="adj1" fmla="val -45148"/>
              <a:gd name="adj2" fmla="val 6997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uk-UA"/>
          </a:p>
          <a:p>
            <a:pPr algn="ctr"/>
            <a:r>
              <a:rPr lang="uk-UA" sz="2800" b="1" i="1">
                <a:solidFill>
                  <a:schemeClr val="folHlink"/>
                </a:solidFill>
              </a:rPr>
              <a:t>ЛЮБОВ</a:t>
            </a:r>
            <a:endParaRPr lang="ru-RU" sz="2800" b="1" i="1">
              <a:solidFill>
                <a:schemeClr val="folHlin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uk-UA" b="1" smtClean="0">
                <a:solidFill>
                  <a:srgbClr val="993300"/>
                </a:solidFill>
              </a:rPr>
              <a:t>БАТЬКІВСЬКА ЛЮБОВ</a:t>
            </a:r>
            <a:endParaRPr lang="ru-RU" b="1" smtClean="0">
              <a:solidFill>
                <a:srgbClr val="993300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52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5814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7620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mtClean="0"/>
              <a:t>    </a:t>
            </a:r>
            <a:endParaRPr lang="ru-RU" smtClean="0"/>
          </a:p>
        </p:txBody>
      </p:sp>
      <p:sp>
        <p:nvSpPr>
          <p:cNvPr id="19458" name="Rectangle 6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6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116013" y="228600"/>
            <a:ext cx="7272337" cy="838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4400" b="1" smtClean="0">
                <a:solidFill>
                  <a:srgbClr val="993300"/>
                </a:solidFill>
              </a:rPr>
              <a:t>ЛЮБОВ-ГАРМОНІЯ</a:t>
            </a:r>
            <a:endParaRPr lang="ru-RU" sz="4400" b="1" smtClean="0">
              <a:solidFill>
                <a:srgbClr val="993300"/>
              </a:solidFill>
            </a:endParaRPr>
          </a:p>
        </p:txBody>
      </p:sp>
      <p:pic>
        <p:nvPicPr>
          <p:cNvPr id="19461" name="Picture 12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990600" y="11430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uk-UA" b="1" smtClean="0">
                <a:solidFill>
                  <a:srgbClr val="993300"/>
                </a:solidFill>
              </a:rPr>
              <a:t>ЛЮБОВ-МАРНОСЛАВСТВО</a:t>
            </a:r>
            <a:endParaRPr lang="ru-RU" b="1" smtClean="0">
              <a:solidFill>
                <a:srgbClr val="993300"/>
              </a:solidFill>
            </a:endParaRPr>
          </a:p>
        </p:txBody>
      </p:sp>
      <p:sp>
        <p:nvSpPr>
          <p:cNvPr id="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196975"/>
            <a:ext cx="4495800" cy="54006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800" smtClean="0"/>
          </a:p>
        </p:txBody>
      </p:sp>
      <p:pic>
        <p:nvPicPr>
          <p:cNvPr id="2048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8000"/>
          </a:blip>
          <a:srcRect r="7637"/>
          <a:stretch>
            <a:fillRect/>
          </a:stretch>
        </p:blipFill>
        <p:spPr>
          <a:xfrm>
            <a:off x="914400" y="1143000"/>
            <a:ext cx="7391400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uk-UA" b="1" smtClean="0">
                <a:solidFill>
                  <a:srgbClr val="993300"/>
                </a:solidFill>
              </a:rPr>
              <a:t>ЛЮБОВ-КОНФЛІКТ</a:t>
            </a:r>
            <a:endParaRPr lang="ru-RU" b="1" smtClean="0">
              <a:solidFill>
                <a:srgbClr val="993300"/>
              </a:solidFill>
            </a:endParaRPr>
          </a:p>
        </p:txBody>
      </p:sp>
      <p:pic>
        <p:nvPicPr>
          <p:cNvPr id="21507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6000" contrast="12000"/>
          </a:blip>
          <a:srcRect r="3508"/>
          <a:stretch>
            <a:fillRect/>
          </a:stretch>
        </p:blipFill>
        <p:spPr>
          <a:xfrm>
            <a:off x="990600" y="1066800"/>
            <a:ext cx="7162800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uk-UA" b="1" smtClean="0">
                <a:solidFill>
                  <a:srgbClr val="993300"/>
                </a:solidFill>
              </a:rPr>
              <a:t>ЛЮБОВ-ПРИСТРАСТЬ</a:t>
            </a:r>
            <a:endParaRPr lang="ru-RU" b="1" smtClean="0">
              <a:solidFill>
                <a:srgbClr val="993300"/>
              </a:solidFill>
            </a:endParaRPr>
          </a:p>
        </p:txBody>
      </p:sp>
      <p:pic>
        <p:nvPicPr>
          <p:cNvPr id="22530" name="Picture 4" descr="p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147</Words>
  <Application>Microsoft Office PowerPoint</Application>
  <PresentationFormat>Екран (4:3)</PresentationFormat>
  <Paragraphs>47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0" baseType="lpstr">
      <vt:lpstr>Arial</vt:lpstr>
      <vt:lpstr>Artistik</vt:lpstr>
      <vt:lpstr>Calibri</vt:lpstr>
      <vt:lpstr>Comic Sans MS</vt:lpstr>
      <vt:lpstr>Courier New</vt:lpstr>
      <vt:lpstr>Office Theme</vt:lpstr>
      <vt:lpstr>Презентація PowerPoint</vt:lpstr>
      <vt:lpstr>ВИХОВАННЯ ЛЮБОВ’Ю</vt:lpstr>
      <vt:lpstr>Презентація PowerPoint</vt:lpstr>
      <vt:lpstr>Презентація PowerPoint</vt:lpstr>
      <vt:lpstr>БАТЬКІВСЬКА ЛЮБОВ</vt:lpstr>
      <vt:lpstr>    </vt:lpstr>
      <vt:lpstr>ЛЮБОВ-МАРНОСЛАВСТВО</vt:lpstr>
      <vt:lpstr>ЛЮБОВ-КОНФЛІКТ</vt:lpstr>
      <vt:lpstr>ЛЮБОВ-ПРИСТРАСТЬ</vt:lpstr>
      <vt:lpstr>ДІТИ – НЕ КАША,  ЯКУ МАСЛОМ НЕ ЗІПСУЄШ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ПОЛЮБИ БЛИЖНЬОГО СВОГО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батьківські збори</dc:title>
  <dc:subject>виховання любов'ю</dc:subject>
  <dc:creator>антонкова М.П.</dc:creator>
  <cp:lastModifiedBy>Oten World</cp:lastModifiedBy>
  <cp:revision>8</cp:revision>
  <dcterms:created xsi:type="dcterms:W3CDTF">2013-10-20T14:54:06Z</dcterms:created>
  <dcterms:modified xsi:type="dcterms:W3CDTF">2014-03-20T12:46:57Z</dcterms:modified>
</cp:coreProperties>
</file>