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7829881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5542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1072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687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4736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7255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0372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426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399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6904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9445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5749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8848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3410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88358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3372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362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0149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6907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6269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2213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76296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027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6303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2336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738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1500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503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4235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0644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3049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147062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76575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72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2180970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4247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2795652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2088939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2036684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990600" y="1676400"/>
            <a:ext cx="7772400" cy="1462086"/>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sz="4000" b="0" i="0" u="none" strike="noStrike" cap="none" baseline="0">
                <a:solidFill>
                  <a:schemeClr val="dk2"/>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73025" algn="l" rtl="0">
              <a:lnSpc>
                <a:spcPct val="100000"/>
              </a:lnSpc>
              <a:spcBef>
                <a:spcPts val="640"/>
              </a:spcBef>
              <a:spcAft>
                <a:spcPts val="0"/>
              </a:spcAft>
              <a:buClr>
                <a:schemeClr val="folHlink"/>
              </a:buClr>
              <a:buFont typeface="Arial"/>
              <a:buChar char="•"/>
              <a:defRPr sz="3200" b="0" i="0" u="none" strike="noStrike" cap="none" baseline="0">
                <a:solidFill>
                  <a:schemeClr val="dk1"/>
                </a:solidFill>
                <a:latin typeface="Tahoma"/>
                <a:ea typeface="Tahoma"/>
                <a:cs typeface="Tahoma"/>
                <a:sym typeface="Tahoma"/>
              </a:defRPr>
            </a:lvl1pPr>
            <a:lvl2pPr marL="742950" marR="0" indent="-228600" algn="l" rtl="0">
              <a:lnSpc>
                <a:spcPct val="100000"/>
              </a:lnSpc>
              <a:spcBef>
                <a:spcPts val="560"/>
              </a:spcBef>
              <a:spcAft>
                <a:spcPts val="0"/>
              </a:spcAft>
              <a:buClr>
                <a:schemeClr val="hlink"/>
              </a:buClr>
              <a:buFont typeface="Arial"/>
              <a:buChar char="•"/>
              <a:defRPr sz="2800" b="0" i="0" u="none" strike="noStrike" cap="none" baseline="0"/>
            </a:lvl2pPr>
            <a:lvl3pPr marL="1143000" marR="0" indent="-184150" algn="l" rtl="0">
              <a:lnSpc>
                <a:spcPct val="100000"/>
              </a:lnSpc>
              <a:spcBef>
                <a:spcPts val="480"/>
              </a:spcBef>
              <a:spcAft>
                <a:spcPts val="0"/>
              </a:spcAft>
              <a:buClr>
                <a:schemeClr val="folHlink"/>
              </a:buClr>
              <a:buFont typeface="Arial"/>
              <a:buChar char="•"/>
              <a:defRPr sz="2400" b="0" i="0" u="none" strike="noStrike" cap="none" baseline="0"/>
            </a:lvl3pPr>
            <a:lvl4pPr marL="1600200" marR="0" indent="-187325" algn="l" rtl="0">
              <a:lnSpc>
                <a:spcPct val="100000"/>
              </a:lnSpc>
              <a:spcBef>
                <a:spcPts val="400"/>
              </a:spcBef>
              <a:spcAft>
                <a:spcPts val="0"/>
              </a:spcAft>
              <a:buClr>
                <a:schemeClr val="accent2"/>
              </a:buClr>
              <a:buFont typeface="Arial"/>
              <a:buChar char="•"/>
              <a:defRPr sz="2000" b="0" i="0" u="none" strike="noStrike" cap="none" baseline="0"/>
            </a:lvl4pPr>
            <a:lvl5pPr marL="2057400" marR="0" indent="-190500" algn="l" rtl="0">
              <a:lnSpc>
                <a:spcPct val="100000"/>
              </a:lnSpc>
              <a:spcBef>
                <a:spcPts val="400"/>
              </a:spcBef>
              <a:spcAft>
                <a:spcPts val="0"/>
              </a:spcAft>
              <a:buClr>
                <a:schemeClr val="accent1"/>
              </a:buClr>
              <a:buFont typeface="Arial"/>
              <a:buChar char="•"/>
              <a:defRPr sz="2000" b="0" i="0" u="none" strike="noStrike" cap="none" baseline="0"/>
            </a:lvl5pPr>
            <a:lvl6pPr marL="2514600" marR="0" indent="-168275" algn="l" rtl="0">
              <a:lnSpc>
                <a:spcPct val="100000"/>
              </a:lnSpc>
              <a:spcBef>
                <a:spcPts val="640"/>
              </a:spcBef>
              <a:spcAft>
                <a:spcPts val="0"/>
              </a:spcAft>
              <a:buClr>
                <a:schemeClr val="accent1"/>
              </a:buClr>
              <a:buFont typeface="Arial"/>
              <a:buChar char="•"/>
              <a:defRPr sz="3200" b="0" i="0" u="none" strike="noStrike" cap="none" baseline="0">
                <a:solidFill>
                  <a:schemeClr val="dk1"/>
                </a:solidFill>
                <a:latin typeface="Tahoma"/>
                <a:ea typeface="Tahoma"/>
                <a:cs typeface="Tahoma"/>
                <a:sym typeface="Tahoma"/>
              </a:defRPr>
            </a:lvl6pPr>
            <a:lvl7pPr marL="2971800" marR="0" indent="-168275" algn="l" rtl="0">
              <a:lnSpc>
                <a:spcPct val="100000"/>
              </a:lnSpc>
              <a:spcBef>
                <a:spcPts val="640"/>
              </a:spcBef>
              <a:spcAft>
                <a:spcPts val="0"/>
              </a:spcAft>
              <a:buClr>
                <a:schemeClr val="accent1"/>
              </a:buClr>
              <a:buFont typeface="Arial"/>
              <a:buChar char="•"/>
              <a:defRPr sz="3200" b="0" i="0" u="none" strike="noStrike" cap="none" baseline="0">
                <a:solidFill>
                  <a:schemeClr val="dk1"/>
                </a:solidFill>
                <a:latin typeface="Tahoma"/>
                <a:ea typeface="Tahoma"/>
                <a:cs typeface="Tahoma"/>
                <a:sym typeface="Tahoma"/>
              </a:defRPr>
            </a:lvl7pPr>
            <a:lvl8pPr marL="3429000" marR="0" indent="-168275" algn="l" rtl="0">
              <a:lnSpc>
                <a:spcPct val="100000"/>
              </a:lnSpc>
              <a:spcBef>
                <a:spcPts val="640"/>
              </a:spcBef>
              <a:spcAft>
                <a:spcPts val="0"/>
              </a:spcAft>
              <a:buClr>
                <a:schemeClr val="accent1"/>
              </a:buClr>
              <a:buFont typeface="Arial"/>
              <a:buChar char="•"/>
              <a:defRPr sz="3200" b="0" i="0" u="none" strike="noStrike" cap="none" baseline="0">
                <a:solidFill>
                  <a:schemeClr val="dk1"/>
                </a:solidFill>
                <a:latin typeface="Tahoma"/>
                <a:ea typeface="Tahoma"/>
                <a:cs typeface="Tahoma"/>
                <a:sym typeface="Tahoma"/>
              </a:defRPr>
            </a:lvl8pPr>
            <a:lvl9pPr marL="3886200" marR="0" indent="-168275" algn="l" rtl="0">
              <a:lnSpc>
                <a:spcPct val="100000"/>
              </a:lnSpc>
              <a:spcBef>
                <a:spcPts val="640"/>
              </a:spcBef>
              <a:spcAft>
                <a:spcPts val="0"/>
              </a:spcAft>
              <a:buClr>
                <a:schemeClr val="accent1"/>
              </a:buClr>
              <a:buFont typeface="Arial"/>
              <a:buChar char="•"/>
              <a:defRPr sz="3200" b="0" i="0" u="none" strike="noStrike" cap="none" baseline="0">
                <a:solidFill>
                  <a:schemeClr val="dk1"/>
                </a:solidFill>
                <a:latin typeface="Tahoma"/>
                <a:ea typeface="Tahoma"/>
                <a:cs typeface="Tahoma"/>
                <a:sym typeface="Tahoma"/>
              </a:defRPr>
            </a:lvl9pPr>
          </a:lstStyle>
          <a:p>
            <a:endParaRPr/>
          </a:p>
        </p:txBody>
      </p:sp>
      <p:sp>
        <p:nvSpPr>
          <p:cNvPr id="20" name="Shape 20"/>
          <p:cNvSpPr txBox="1">
            <a:spLocks noGrp="1"/>
          </p:cNvSpPr>
          <p:nvPr>
            <p:ph type="title" idx="2"/>
          </p:nvPr>
        </p:nvSpPr>
        <p:spPr>
          <a:xfrm>
            <a:off x="1150937" y="214312"/>
            <a:ext cx="7793036" cy="1462086"/>
          </a:xfrm>
          <a:prstGeom prst="rect">
            <a:avLst/>
          </a:prstGeom>
          <a:noFill/>
          <a:ln>
            <a:noFill/>
          </a:ln>
        </p:spPr>
        <p:txBody>
          <a:bodyPr lIns="91425" tIns="91425" rIns="91425" bIns="91425" anchor="b" anchorCtr="0"/>
          <a:lstStyle>
            <a:lvl1pPr algn="l" rtl="0">
              <a:lnSpc>
                <a:spcPct val="100000"/>
              </a:lnSpc>
              <a:spcBef>
                <a:spcPts val="0"/>
              </a:spcBef>
              <a:spcAft>
                <a:spcPts val="0"/>
              </a:spcAft>
              <a:defRPr sz="4400">
                <a:solidFill>
                  <a:schemeClr val="dk2"/>
                </a:solidFill>
                <a:latin typeface="Tahoma"/>
                <a:ea typeface="Tahoma"/>
                <a:cs typeface="Tahoma"/>
                <a:sym typeface="Tahoma"/>
              </a:defRPr>
            </a:lvl1pPr>
            <a:lvl2pPr algn="l" rtl="0">
              <a:lnSpc>
                <a:spcPct val="100000"/>
              </a:lnSpc>
              <a:spcBef>
                <a:spcPts val="0"/>
              </a:spcBef>
              <a:spcAft>
                <a:spcPts val="0"/>
              </a:spcAft>
              <a:defRPr sz="4400">
                <a:solidFill>
                  <a:schemeClr val="dk2"/>
                </a:solidFill>
                <a:latin typeface="Tahoma"/>
                <a:ea typeface="Tahoma"/>
                <a:cs typeface="Tahoma"/>
                <a:sym typeface="Tahoma"/>
              </a:defRPr>
            </a:lvl2pPr>
            <a:lvl3pPr algn="l" rtl="0">
              <a:lnSpc>
                <a:spcPct val="100000"/>
              </a:lnSpc>
              <a:spcBef>
                <a:spcPts val="0"/>
              </a:spcBef>
              <a:spcAft>
                <a:spcPts val="0"/>
              </a:spcAft>
              <a:defRPr sz="4400">
                <a:solidFill>
                  <a:schemeClr val="dk2"/>
                </a:solidFill>
                <a:latin typeface="Tahoma"/>
                <a:ea typeface="Tahoma"/>
                <a:cs typeface="Tahoma"/>
                <a:sym typeface="Tahoma"/>
              </a:defRPr>
            </a:lvl3pPr>
            <a:lvl4pPr algn="l" rtl="0">
              <a:lnSpc>
                <a:spcPct val="100000"/>
              </a:lnSpc>
              <a:spcBef>
                <a:spcPts val="0"/>
              </a:spcBef>
              <a:spcAft>
                <a:spcPts val="0"/>
              </a:spcAft>
              <a:defRPr sz="4400">
                <a:solidFill>
                  <a:schemeClr val="dk2"/>
                </a:solidFill>
                <a:latin typeface="Tahoma"/>
                <a:ea typeface="Tahoma"/>
                <a:cs typeface="Tahoma"/>
                <a:sym typeface="Tahoma"/>
              </a:defRPr>
            </a:lvl4pPr>
            <a:lvl5pPr algn="l" rtl="0">
              <a:lnSpc>
                <a:spcPct val="100000"/>
              </a:lnSpc>
              <a:spcBef>
                <a:spcPts val="0"/>
              </a:spcBef>
              <a:spcAft>
                <a:spcPts val="0"/>
              </a:spcAft>
              <a:defRPr sz="4400">
                <a:solidFill>
                  <a:schemeClr val="dk2"/>
                </a:solidFill>
                <a:latin typeface="Tahoma"/>
                <a:ea typeface="Tahoma"/>
                <a:cs typeface="Tahoma"/>
                <a:sym typeface="Tahoma"/>
              </a:defRPr>
            </a:lvl5pPr>
            <a:lvl6pPr algn="l" rtl="0">
              <a:lnSpc>
                <a:spcPct val="100000"/>
              </a:lnSpc>
              <a:spcBef>
                <a:spcPts val="0"/>
              </a:spcBef>
              <a:spcAft>
                <a:spcPts val="0"/>
              </a:spcAft>
              <a:defRPr sz="4400">
                <a:solidFill>
                  <a:schemeClr val="dk2"/>
                </a:solidFill>
                <a:latin typeface="Tahoma"/>
                <a:ea typeface="Tahoma"/>
                <a:cs typeface="Tahoma"/>
                <a:sym typeface="Tahoma"/>
              </a:defRPr>
            </a:lvl6pPr>
            <a:lvl7pPr algn="l" rtl="0">
              <a:lnSpc>
                <a:spcPct val="100000"/>
              </a:lnSpc>
              <a:spcBef>
                <a:spcPts val="0"/>
              </a:spcBef>
              <a:spcAft>
                <a:spcPts val="0"/>
              </a:spcAft>
              <a:defRPr sz="4400">
                <a:solidFill>
                  <a:schemeClr val="dk2"/>
                </a:solidFill>
                <a:latin typeface="Tahoma"/>
                <a:ea typeface="Tahoma"/>
                <a:cs typeface="Tahoma"/>
                <a:sym typeface="Tahoma"/>
              </a:defRPr>
            </a:lvl7pPr>
            <a:lvl8pPr algn="l" rtl="0">
              <a:lnSpc>
                <a:spcPct val="100000"/>
              </a:lnSpc>
              <a:spcBef>
                <a:spcPts val="0"/>
              </a:spcBef>
              <a:spcAft>
                <a:spcPts val="0"/>
              </a:spcAft>
              <a:defRPr sz="4400">
                <a:solidFill>
                  <a:schemeClr val="dk2"/>
                </a:solidFill>
                <a:latin typeface="Tahoma"/>
                <a:ea typeface="Tahoma"/>
                <a:cs typeface="Tahoma"/>
                <a:sym typeface="Tahoma"/>
              </a:defRPr>
            </a:lvl8pPr>
            <a:lvl9pPr algn="l" rtl="0">
              <a:lnSpc>
                <a:spcPct val="100000"/>
              </a:lnSpc>
              <a:spcBef>
                <a:spcPts val="0"/>
              </a:spcBef>
              <a:spcAft>
                <a:spcPts val="0"/>
              </a:spcAft>
              <a:defRPr sz="4400">
                <a:solidFill>
                  <a:schemeClr val="dk2"/>
                </a:solidFill>
                <a:latin typeface="Tahoma"/>
                <a:ea typeface="Tahoma"/>
                <a:cs typeface="Tahoma"/>
                <a:sym typeface="Tahoma"/>
              </a:defRPr>
            </a:lvl9pPr>
          </a:lstStyle>
          <a:p>
            <a:endParaRPr/>
          </a:p>
        </p:txBody>
      </p:sp>
      <p:sp>
        <p:nvSpPr>
          <p:cNvPr id="21" name="Shape 21"/>
          <p:cNvSpPr txBox="1">
            <a:spLocks noGrp="1"/>
          </p:cNvSpPr>
          <p:nvPr>
            <p:ph type="body" idx="3"/>
          </p:nvPr>
        </p:nvSpPr>
        <p:spPr>
          <a:xfrm>
            <a:off x="1182687" y="2017711"/>
            <a:ext cx="7772400" cy="4114800"/>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folHlink"/>
              </a:buClr>
              <a:buFont typeface="Arial"/>
              <a:buChar char="•"/>
              <a:defRPr sz="3200">
                <a:solidFill>
                  <a:schemeClr val="dk1"/>
                </a:solidFill>
                <a:latin typeface="Tahoma"/>
                <a:ea typeface="Tahoma"/>
                <a:cs typeface="Tahoma"/>
                <a:sym typeface="Tahoma"/>
              </a:defRPr>
            </a:lvl1pPr>
            <a:lvl2pPr marL="742950" indent="-228600" rtl="0">
              <a:lnSpc>
                <a:spcPct val="100000"/>
              </a:lnSpc>
              <a:spcBef>
                <a:spcPts val="560"/>
              </a:spcBef>
              <a:spcAft>
                <a:spcPts val="0"/>
              </a:spcAft>
              <a:buClr>
                <a:schemeClr val="hlink"/>
              </a:buClr>
              <a:buFont typeface="Arial"/>
              <a:buChar char="•"/>
              <a:defRPr sz="2800"/>
            </a:lvl2pPr>
            <a:lvl3pPr marL="1143000" indent="-184150" rtl="0">
              <a:lnSpc>
                <a:spcPct val="100000"/>
              </a:lnSpc>
              <a:spcBef>
                <a:spcPts val="480"/>
              </a:spcBef>
              <a:spcAft>
                <a:spcPts val="0"/>
              </a:spcAft>
              <a:buClr>
                <a:schemeClr val="folHlink"/>
              </a:buClr>
              <a:buFont typeface="Arial"/>
              <a:buChar char="•"/>
              <a:defRPr sz="2400"/>
            </a:lvl3pPr>
            <a:lvl4pPr marL="1600200" indent="-187325" rtl="0">
              <a:lnSpc>
                <a:spcPct val="100000"/>
              </a:lnSpc>
              <a:spcBef>
                <a:spcPts val="400"/>
              </a:spcBef>
              <a:spcAft>
                <a:spcPts val="0"/>
              </a:spcAft>
              <a:buClr>
                <a:schemeClr val="accent2"/>
              </a:buClr>
              <a:buFont typeface="Arial"/>
              <a:buChar char="•"/>
              <a:defRPr sz="2000"/>
            </a:lvl4pPr>
            <a:lvl5pPr marL="2057400" indent="-190500" rtl="0">
              <a:lnSpc>
                <a:spcPct val="100000"/>
              </a:lnSpc>
              <a:spcBef>
                <a:spcPts val="400"/>
              </a:spcBef>
              <a:spcAft>
                <a:spcPts val="0"/>
              </a:spcAft>
              <a:buClr>
                <a:schemeClr val="accent1"/>
              </a:buClr>
              <a:buFont typeface="Arial"/>
              <a:buChar char="•"/>
              <a:defRPr sz="2000"/>
            </a:lvl5pPr>
            <a:lvl6pPr marL="25146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6pPr>
            <a:lvl7pPr marL="29718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7pPr>
            <a:lvl8pPr marL="34290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8pPr>
            <a:lvl9pPr marL="38862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9pPr>
          </a:lstStyle>
          <a:p>
            <a:endParaRPr/>
          </a:p>
        </p:txBody>
      </p:sp>
      <p:sp>
        <p:nvSpPr>
          <p:cNvPr id="22" name="Shape 22"/>
          <p:cNvSpPr txBox="1">
            <a:spLocks noGrp="1"/>
          </p:cNvSpPr>
          <p:nvPr>
            <p:ph type="dt" idx="10"/>
          </p:nvPr>
        </p:nvSpPr>
        <p:spPr>
          <a:xfrm>
            <a:off x="1162050" y="6243637"/>
            <a:ext cx="1904999" cy="457200"/>
          </a:xfrm>
          <a:prstGeom prst="rect">
            <a:avLst/>
          </a:prstGeom>
          <a:noFill/>
          <a:ln>
            <a:noFill/>
          </a:ln>
        </p:spPr>
        <p:txBody>
          <a:bodyPr lIns="91425" tIns="91425" rIns="91425" bIns="91425" anchor="b" anchorCtr="0"/>
          <a:lstStyle>
            <a:lvl1pPr marL="0" marR="0" indent="0" algn="l"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3" name="Shape 23"/>
          <p:cNvSpPr txBox="1">
            <a:spLocks noGrp="1"/>
          </p:cNvSpPr>
          <p:nvPr>
            <p:ph type="ftr" idx="11"/>
          </p:nvPr>
        </p:nvSpPr>
        <p:spPr>
          <a:xfrm>
            <a:off x="3657600" y="6243637"/>
            <a:ext cx="2895600" cy="457200"/>
          </a:xfrm>
          <a:prstGeom prst="rect">
            <a:avLst/>
          </a:prstGeom>
          <a:noFill/>
          <a:ln>
            <a:noFill/>
          </a:ln>
        </p:spPr>
        <p:txBody>
          <a:bodyPr lIns="91425" tIns="91425" rIns="91425" bIns="91425" anchor="b" anchorCtr="0"/>
          <a:lstStyle>
            <a:lvl1pPr marL="0" marR="0" indent="0" algn="ct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4" name="Shape 24"/>
          <p:cNvSpPr txBox="1">
            <a:spLocks noGrp="1"/>
          </p:cNvSpPr>
          <p:nvPr>
            <p:ph type="sldNum" idx="12"/>
          </p:nvPr>
        </p:nvSpPr>
        <p:spPr>
          <a:xfrm>
            <a:off x="7042150" y="6243637"/>
            <a:ext cx="1904999" cy="457200"/>
          </a:xfrm>
          <a:prstGeom prst="rect">
            <a:avLst/>
          </a:prstGeom>
          <a:noFill/>
          <a:ln>
            <a:noFill/>
          </a:ln>
        </p:spPr>
        <p:txBody>
          <a:bodyPr lIns="91425" tIns="91425" rIns="91425" bIns="91425" anchor="b" anchorCtr="0"/>
          <a:lstStyle>
            <a:lvl1pPr marL="0" marR="0" indent="0" algn="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897590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bg>
      <p:bgPr>
        <a:solidFill>
          <a:schemeClr val="lt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150937" y="214312"/>
            <a:ext cx="7793036" cy="1462086"/>
          </a:xfrm>
          <a:prstGeom prst="rect">
            <a:avLst/>
          </a:prstGeom>
          <a:noFill/>
          <a:ln>
            <a:noFill/>
          </a:ln>
        </p:spPr>
        <p:txBody>
          <a:bodyPr lIns="91425" tIns="91425" rIns="91425" bIns="91425" anchor="t" anchorCtr="0"/>
          <a:lstStyle>
            <a:lvl1pPr algn="l" rtl="0">
              <a:lnSpc>
                <a:spcPct val="100000"/>
              </a:lnSpc>
              <a:spcBef>
                <a:spcPts val="0"/>
              </a:spcBef>
              <a:spcAft>
                <a:spcPts val="0"/>
              </a:spcAft>
              <a:defRPr sz="4400">
                <a:solidFill>
                  <a:schemeClr val="dk2"/>
                </a:solidFill>
                <a:latin typeface="Tahoma"/>
                <a:ea typeface="Tahoma"/>
                <a:cs typeface="Tahoma"/>
                <a:sym typeface="Tahoma"/>
              </a:defRPr>
            </a:lvl1pPr>
            <a:lvl2pPr algn="l" rtl="0">
              <a:lnSpc>
                <a:spcPct val="100000"/>
              </a:lnSpc>
              <a:spcBef>
                <a:spcPts val="0"/>
              </a:spcBef>
              <a:spcAft>
                <a:spcPts val="0"/>
              </a:spcAft>
              <a:defRPr sz="4400">
                <a:solidFill>
                  <a:schemeClr val="dk2"/>
                </a:solidFill>
                <a:latin typeface="Tahoma"/>
                <a:ea typeface="Tahoma"/>
                <a:cs typeface="Tahoma"/>
                <a:sym typeface="Tahoma"/>
              </a:defRPr>
            </a:lvl2pPr>
            <a:lvl3pPr algn="l" rtl="0">
              <a:lnSpc>
                <a:spcPct val="100000"/>
              </a:lnSpc>
              <a:spcBef>
                <a:spcPts val="0"/>
              </a:spcBef>
              <a:spcAft>
                <a:spcPts val="0"/>
              </a:spcAft>
              <a:defRPr sz="4400">
                <a:solidFill>
                  <a:schemeClr val="dk2"/>
                </a:solidFill>
                <a:latin typeface="Tahoma"/>
                <a:ea typeface="Tahoma"/>
                <a:cs typeface="Tahoma"/>
                <a:sym typeface="Tahoma"/>
              </a:defRPr>
            </a:lvl3pPr>
            <a:lvl4pPr algn="l" rtl="0">
              <a:lnSpc>
                <a:spcPct val="100000"/>
              </a:lnSpc>
              <a:spcBef>
                <a:spcPts val="0"/>
              </a:spcBef>
              <a:spcAft>
                <a:spcPts val="0"/>
              </a:spcAft>
              <a:defRPr sz="4400">
                <a:solidFill>
                  <a:schemeClr val="dk2"/>
                </a:solidFill>
                <a:latin typeface="Tahoma"/>
                <a:ea typeface="Tahoma"/>
                <a:cs typeface="Tahoma"/>
                <a:sym typeface="Tahoma"/>
              </a:defRPr>
            </a:lvl4pPr>
            <a:lvl5pPr algn="l" rtl="0">
              <a:lnSpc>
                <a:spcPct val="100000"/>
              </a:lnSpc>
              <a:spcBef>
                <a:spcPts val="0"/>
              </a:spcBef>
              <a:spcAft>
                <a:spcPts val="0"/>
              </a:spcAft>
              <a:defRPr sz="4400">
                <a:solidFill>
                  <a:schemeClr val="dk2"/>
                </a:solidFill>
                <a:latin typeface="Tahoma"/>
                <a:ea typeface="Tahoma"/>
                <a:cs typeface="Tahoma"/>
                <a:sym typeface="Tahoma"/>
              </a:defRPr>
            </a:lvl5pPr>
            <a:lvl6pPr algn="l" rtl="0">
              <a:lnSpc>
                <a:spcPct val="100000"/>
              </a:lnSpc>
              <a:spcBef>
                <a:spcPts val="0"/>
              </a:spcBef>
              <a:spcAft>
                <a:spcPts val="0"/>
              </a:spcAft>
              <a:defRPr sz="4400">
                <a:solidFill>
                  <a:schemeClr val="dk2"/>
                </a:solidFill>
                <a:latin typeface="Tahoma"/>
                <a:ea typeface="Tahoma"/>
                <a:cs typeface="Tahoma"/>
                <a:sym typeface="Tahoma"/>
              </a:defRPr>
            </a:lvl6pPr>
            <a:lvl7pPr algn="l" rtl="0">
              <a:lnSpc>
                <a:spcPct val="100000"/>
              </a:lnSpc>
              <a:spcBef>
                <a:spcPts val="0"/>
              </a:spcBef>
              <a:spcAft>
                <a:spcPts val="0"/>
              </a:spcAft>
              <a:defRPr sz="4400">
                <a:solidFill>
                  <a:schemeClr val="dk2"/>
                </a:solidFill>
                <a:latin typeface="Tahoma"/>
                <a:ea typeface="Tahoma"/>
                <a:cs typeface="Tahoma"/>
                <a:sym typeface="Tahoma"/>
              </a:defRPr>
            </a:lvl7pPr>
            <a:lvl8pPr algn="l" rtl="0">
              <a:lnSpc>
                <a:spcPct val="100000"/>
              </a:lnSpc>
              <a:spcBef>
                <a:spcPts val="0"/>
              </a:spcBef>
              <a:spcAft>
                <a:spcPts val="0"/>
              </a:spcAft>
              <a:defRPr sz="4400">
                <a:solidFill>
                  <a:schemeClr val="dk2"/>
                </a:solidFill>
                <a:latin typeface="Tahoma"/>
                <a:ea typeface="Tahoma"/>
                <a:cs typeface="Tahoma"/>
                <a:sym typeface="Tahoma"/>
              </a:defRPr>
            </a:lvl8pPr>
            <a:lvl9pPr algn="l" rtl="0">
              <a:lnSpc>
                <a:spcPct val="100000"/>
              </a:lnSpc>
              <a:spcBef>
                <a:spcPts val="0"/>
              </a:spcBef>
              <a:spcAft>
                <a:spcPts val="0"/>
              </a:spcAft>
              <a:defRPr sz="4400">
                <a:solidFill>
                  <a:schemeClr val="dk2"/>
                </a:solidFill>
                <a:latin typeface="Tahoma"/>
                <a:ea typeface="Tahoma"/>
                <a:cs typeface="Tahoma"/>
                <a:sym typeface="Tahoma"/>
              </a:defRPr>
            </a:lvl9pPr>
          </a:lstStyle>
          <a:p>
            <a:endParaRPr/>
          </a:p>
        </p:txBody>
      </p:sp>
      <p:sp>
        <p:nvSpPr>
          <p:cNvPr id="33" name="Shape 33"/>
          <p:cNvSpPr txBox="1">
            <a:spLocks noGrp="1"/>
          </p:cNvSpPr>
          <p:nvPr>
            <p:ph type="body" idx="1"/>
          </p:nvPr>
        </p:nvSpPr>
        <p:spPr>
          <a:xfrm>
            <a:off x="1182687" y="2017711"/>
            <a:ext cx="7772400" cy="4114800"/>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folHlink"/>
              </a:buClr>
              <a:buFont typeface="Arial"/>
              <a:buChar char="•"/>
              <a:defRPr sz="3200">
                <a:solidFill>
                  <a:schemeClr val="dk1"/>
                </a:solidFill>
                <a:latin typeface="Tahoma"/>
                <a:ea typeface="Tahoma"/>
                <a:cs typeface="Tahoma"/>
                <a:sym typeface="Tahoma"/>
              </a:defRPr>
            </a:lvl1pPr>
            <a:lvl2pPr marL="742950" indent="-228600" rtl="0">
              <a:lnSpc>
                <a:spcPct val="100000"/>
              </a:lnSpc>
              <a:spcBef>
                <a:spcPts val="560"/>
              </a:spcBef>
              <a:spcAft>
                <a:spcPts val="0"/>
              </a:spcAft>
              <a:buClr>
                <a:schemeClr val="hlink"/>
              </a:buClr>
              <a:buFont typeface="Arial"/>
              <a:buChar char="•"/>
              <a:defRPr sz="2800"/>
            </a:lvl2pPr>
            <a:lvl3pPr marL="1143000" indent="-184150" rtl="0">
              <a:lnSpc>
                <a:spcPct val="100000"/>
              </a:lnSpc>
              <a:spcBef>
                <a:spcPts val="480"/>
              </a:spcBef>
              <a:spcAft>
                <a:spcPts val="0"/>
              </a:spcAft>
              <a:buClr>
                <a:schemeClr val="folHlink"/>
              </a:buClr>
              <a:buFont typeface="Arial"/>
              <a:buChar char="•"/>
              <a:defRPr sz="2400"/>
            </a:lvl3pPr>
            <a:lvl4pPr marL="1600200" indent="-187325" rtl="0">
              <a:lnSpc>
                <a:spcPct val="100000"/>
              </a:lnSpc>
              <a:spcBef>
                <a:spcPts val="400"/>
              </a:spcBef>
              <a:spcAft>
                <a:spcPts val="0"/>
              </a:spcAft>
              <a:buClr>
                <a:schemeClr val="accent2"/>
              </a:buClr>
              <a:buFont typeface="Arial"/>
              <a:buChar char="•"/>
              <a:defRPr sz="2000"/>
            </a:lvl4pPr>
            <a:lvl5pPr marL="2057400" indent="-190500" rtl="0">
              <a:lnSpc>
                <a:spcPct val="100000"/>
              </a:lnSpc>
              <a:spcBef>
                <a:spcPts val="400"/>
              </a:spcBef>
              <a:spcAft>
                <a:spcPts val="0"/>
              </a:spcAft>
              <a:buClr>
                <a:schemeClr val="accent1"/>
              </a:buClr>
              <a:buFont typeface="Arial"/>
              <a:buChar char="•"/>
              <a:defRPr sz="2000"/>
            </a:lvl5pPr>
            <a:lvl6pPr marL="25146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6pPr>
            <a:lvl7pPr marL="29718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7pPr>
            <a:lvl8pPr marL="34290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8pPr>
            <a:lvl9pPr marL="38862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9pPr>
          </a:lstStyle>
          <a:p>
            <a:endParaRPr/>
          </a:p>
        </p:txBody>
      </p:sp>
      <p:sp>
        <p:nvSpPr>
          <p:cNvPr id="34" name="Shape 34"/>
          <p:cNvSpPr txBox="1">
            <a:spLocks noGrp="1"/>
          </p:cNvSpPr>
          <p:nvPr>
            <p:ph type="dt" idx="10"/>
          </p:nvPr>
        </p:nvSpPr>
        <p:spPr>
          <a:xfrm>
            <a:off x="1162050" y="6243637"/>
            <a:ext cx="1904999" cy="457200"/>
          </a:xfrm>
          <a:prstGeom prst="rect">
            <a:avLst/>
          </a:prstGeom>
          <a:noFill/>
          <a:ln>
            <a:noFill/>
          </a:ln>
        </p:spPr>
        <p:txBody>
          <a:bodyPr lIns="91425" tIns="91425" rIns="91425" bIns="91425" anchor="b" anchorCtr="0"/>
          <a:lstStyle>
            <a:lvl1pPr marL="0" marR="0" indent="0" algn="l"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5" name="Shape 35"/>
          <p:cNvSpPr txBox="1">
            <a:spLocks noGrp="1"/>
          </p:cNvSpPr>
          <p:nvPr>
            <p:ph type="ftr" idx="11"/>
          </p:nvPr>
        </p:nvSpPr>
        <p:spPr>
          <a:xfrm>
            <a:off x="3657600" y="6243637"/>
            <a:ext cx="2895600" cy="457200"/>
          </a:xfrm>
          <a:prstGeom prst="rect">
            <a:avLst/>
          </a:prstGeom>
          <a:noFill/>
          <a:ln>
            <a:noFill/>
          </a:ln>
        </p:spPr>
        <p:txBody>
          <a:bodyPr lIns="91425" tIns="91425" rIns="91425" bIns="91425" anchor="b" anchorCtr="0"/>
          <a:lstStyle>
            <a:lvl1pPr marL="0" marR="0" indent="0" algn="ct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6" name="Shape 36"/>
          <p:cNvSpPr txBox="1">
            <a:spLocks noGrp="1"/>
          </p:cNvSpPr>
          <p:nvPr>
            <p:ph type="sldNum" idx="12"/>
          </p:nvPr>
        </p:nvSpPr>
        <p:spPr>
          <a:xfrm>
            <a:off x="7042150" y="6243637"/>
            <a:ext cx="1904999" cy="457200"/>
          </a:xfrm>
          <a:prstGeom prst="rect">
            <a:avLst/>
          </a:prstGeom>
          <a:noFill/>
          <a:ln>
            <a:noFill/>
          </a:ln>
        </p:spPr>
        <p:txBody>
          <a:bodyPr lIns="91425" tIns="91425" rIns="91425" bIns="91425" anchor="b" anchorCtr="0"/>
          <a:lstStyle>
            <a:lvl1pPr marL="0" marR="0" indent="0" algn="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2964853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bg>
      <p:bgPr>
        <a:solidFill>
          <a:schemeClr val="lt1"/>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150937" y="214312"/>
            <a:ext cx="7793036" cy="1462086"/>
          </a:xfrm>
          <a:prstGeom prst="rect">
            <a:avLst/>
          </a:prstGeom>
          <a:noFill/>
          <a:ln>
            <a:noFill/>
          </a:ln>
        </p:spPr>
        <p:txBody>
          <a:bodyPr lIns="91425" tIns="91425" rIns="91425" bIns="91425" anchor="t" anchorCtr="0"/>
          <a:lstStyle>
            <a:lvl1pPr algn="l" rtl="0">
              <a:lnSpc>
                <a:spcPct val="100000"/>
              </a:lnSpc>
              <a:spcBef>
                <a:spcPts val="0"/>
              </a:spcBef>
              <a:spcAft>
                <a:spcPts val="0"/>
              </a:spcAft>
              <a:defRPr sz="4400">
                <a:solidFill>
                  <a:schemeClr val="dk2"/>
                </a:solidFill>
                <a:latin typeface="Tahoma"/>
                <a:ea typeface="Tahoma"/>
                <a:cs typeface="Tahoma"/>
                <a:sym typeface="Tahoma"/>
              </a:defRPr>
            </a:lvl1pPr>
            <a:lvl2pPr algn="l" rtl="0">
              <a:lnSpc>
                <a:spcPct val="100000"/>
              </a:lnSpc>
              <a:spcBef>
                <a:spcPts val="0"/>
              </a:spcBef>
              <a:spcAft>
                <a:spcPts val="0"/>
              </a:spcAft>
              <a:defRPr sz="4400">
                <a:solidFill>
                  <a:schemeClr val="dk2"/>
                </a:solidFill>
                <a:latin typeface="Tahoma"/>
                <a:ea typeface="Tahoma"/>
                <a:cs typeface="Tahoma"/>
                <a:sym typeface="Tahoma"/>
              </a:defRPr>
            </a:lvl2pPr>
            <a:lvl3pPr algn="l" rtl="0">
              <a:lnSpc>
                <a:spcPct val="100000"/>
              </a:lnSpc>
              <a:spcBef>
                <a:spcPts val="0"/>
              </a:spcBef>
              <a:spcAft>
                <a:spcPts val="0"/>
              </a:spcAft>
              <a:defRPr sz="4400">
                <a:solidFill>
                  <a:schemeClr val="dk2"/>
                </a:solidFill>
                <a:latin typeface="Tahoma"/>
                <a:ea typeface="Tahoma"/>
                <a:cs typeface="Tahoma"/>
                <a:sym typeface="Tahoma"/>
              </a:defRPr>
            </a:lvl3pPr>
            <a:lvl4pPr algn="l" rtl="0">
              <a:lnSpc>
                <a:spcPct val="100000"/>
              </a:lnSpc>
              <a:spcBef>
                <a:spcPts val="0"/>
              </a:spcBef>
              <a:spcAft>
                <a:spcPts val="0"/>
              </a:spcAft>
              <a:defRPr sz="4400">
                <a:solidFill>
                  <a:schemeClr val="dk2"/>
                </a:solidFill>
                <a:latin typeface="Tahoma"/>
                <a:ea typeface="Tahoma"/>
                <a:cs typeface="Tahoma"/>
                <a:sym typeface="Tahoma"/>
              </a:defRPr>
            </a:lvl4pPr>
            <a:lvl5pPr algn="l" rtl="0">
              <a:lnSpc>
                <a:spcPct val="100000"/>
              </a:lnSpc>
              <a:spcBef>
                <a:spcPts val="0"/>
              </a:spcBef>
              <a:spcAft>
                <a:spcPts val="0"/>
              </a:spcAft>
              <a:defRPr sz="4400">
                <a:solidFill>
                  <a:schemeClr val="dk2"/>
                </a:solidFill>
                <a:latin typeface="Tahoma"/>
                <a:ea typeface="Tahoma"/>
                <a:cs typeface="Tahoma"/>
                <a:sym typeface="Tahoma"/>
              </a:defRPr>
            </a:lvl5pPr>
            <a:lvl6pPr algn="l" rtl="0">
              <a:lnSpc>
                <a:spcPct val="100000"/>
              </a:lnSpc>
              <a:spcBef>
                <a:spcPts val="0"/>
              </a:spcBef>
              <a:spcAft>
                <a:spcPts val="0"/>
              </a:spcAft>
              <a:defRPr sz="4400">
                <a:solidFill>
                  <a:schemeClr val="dk2"/>
                </a:solidFill>
                <a:latin typeface="Tahoma"/>
                <a:ea typeface="Tahoma"/>
                <a:cs typeface="Tahoma"/>
                <a:sym typeface="Tahoma"/>
              </a:defRPr>
            </a:lvl6pPr>
            <a:lvl7pPr algn="l" rtl="0">
              <a:lnSpc>
                <a:spcPct val="100000"/>
              </a:lnSpc>
              <a:spcBef>
                <a:spcPts val="0"/>
              </a:spcBef>
              <a:spcAft>
                <a:spcPts val="0"/>
              </a:spcAft>
              <a:defRPr sz="4400">
                <a:solidFill>
                  <a:schemeClr val="dk2"/>
                </a:solidFill>
                <a:latin typeface="Tahoma"/>
                <a:ea typeface="Tahoma"/>
                <a:cs typeface="Tahoma"/>
                <a:sym typeface="Tahoma"/>
              </a:defRPr>
            </a:lvl7pPr>
            <a:lvl8pPr algn="l" rtl="0">
              <a:lnSpc>
                <a:spcPct val="100000"/>
              </a:lnSpc>
              <a:spcBef>
                <a:spcPts val="0"/>
              </a:spcBef>
              <a:spcAft>
                <a:spcPts val="0"/>
              </a:spcAft>
              <a:defRPr sz="4400">
                <a:solidFill>
                  <a:schemeClr val="dk2"/>
                </a:solidFill>
                <a:latin typeface="Tahoma"/>
                <a:ea typeface="Tahoma"/>
                <a:cs typeface="Tahoma"/>
                <a:sym typeface="Tahoma"/>
              </a:defRPr>
            </a:lvl8pPr>
            <a:lvl9pPr algn="l" rtl="0">
              <a:lnSpc>
                <a:spcPct val="100000"/>
              </a:lnSpc>
              <a:spcBef>
                <a:spcPts val="0"/>
              </a:spcBef>
              <a:spcAft>
                <a:spcPts val="0"/>
              </a:spcAft>
              <a:defRPr sz="4400">
                <a:solidFill>
                  <a:schemeClr val="dk2"/>
                </a:solidFill>
                <a:latin typeface="Tahoma"/>
                <a:ea typeface="Tahoma"/>
                <a:cs typeface="Tahoma"/>
                <a:sym typeface="Tahoma"/>
              </a:defRPr>
            </a:lvl9pPr>
          </a:lstStyle>
          <a:p>
            <a:endParaRPr/>
          </a:p>
        </p:txBody>
      </p:sp>
      <p:sp>
        <p:nvSpPr>
          <p:cNvPr id="39" name="Shape 39"/>
          <p:cNvSpPr txBox="1">
            <a:spLocks noGrp="1"/>
          </p:cNvSpPr>
          <p:nvPr>
            <p:ph type="body" idx="1"/>
          </p:nvPr>
        </p:nvSpPr>
        <p:spPr>
          <a:xfrm>
            <a:off x="1182687" y="2017711"/>
            <a:ext cx="3809999" cy="4114800"/>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folHlink"/>
              </a:buClr>
              <a:buFont typeface="Arial"/>
              <a:buChar char="•"/>
              <a:defRPr sz="3200">
                <a:solidFill>
                  <a:schemeClr val="dk1"/>
                </a:solidFill>
                <a:latin typeface="Tahoma"/>
                <a:ea typeface="Tahoma"/>
                <a:cs typeface="Tahoma"/>
                <a:sym typeface="Tahoma"/>
              </a:defRPr>
            </a:lvl1pPr>
            <a:lvl2pPr marL="742950" indent="-228600" rtl="0">
              <a:lnSpc>
                <a:spcPct val="100000"/>
              </a:lnSpc>
              <a:spcBef>
                <a:spcPts val="560"/>
              </a:spcBef>
              <a:spcAft>
                <a:spcPts val="0"/>
              </a:spcAft>
              <a:buClr>
                <a:schemeClr val="hlink"/>
              </a:buClr>
              <a:buFont typeface="Arial"/>
              <a:buChar char="•"/>
              <a:defRPr sz="2800"/>
            </a:lvl2pPr>
            <a:lvl3pPr marL="1143000" indent="-184150" rtl="0">
              <a:lnSpc>
                <a:spcPct val="100000"/>
              </a:lnSpc>
              <a:spcBef>
                <a:spcPts val="480"/>
              </a:spcBef>
              <a:spcAft>
                <a:spcPts val="0"/>
              </a:spcAft>
              <a:buClr>
                <a:schemeClr val="folHlink"/>
              </a:buClr>
              <a:buFont typeface="Arial"/>
              <a:buChar char="•"/>
              <a:defRPr sz="2400"/>
            </a:lvl3pPr>
            <a:lvl4pPr marL="1600200" indent="-187325" rtl="0">
              <a:lnSpc>
                <a:spcPct val="100000"/>
              </a:lnSpc>
              <a:spcBef>
                <a:spcPts val="400"/>
              </a:spcBef>
              <a:spcAft>
                <a:spcPts val="0"/>
              </a:spcAft>
              <a:buClr>
                <a:schemeClr val="accent2"/>
              </a:buClr>
              <a:buFont typeface="Arial"/>
              <a:buChar char="•"/>
              <a:defRPr sz="2000"/>
            </a:lvl4pPr>
            <a:lvl5pPr marL="2057400" indent="-190500" rtl="0">
              <a:lnSpc>
                <a:spcPct val="100000"/>
              </a:lnSpc>
              <a:spcBef>
                <a:spcPts val="400"/>
              </a:spcBef>
              <a:spcAft>
                <a:spcPts val="0"/>
              </a:spcAft>
              <a:buClr>
                <a:schemeClr val="accent1"/>
              </a:buClr>
              <a:buFont typeface="Arial"/>
              <a:buChar char="•"/>
              <a:defRPr sz="2000"/>
            </a:lvl5pPr>
            <a:lvl6pPr marL="25146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6pPr>
            <a:lvl7pPr marL="29718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7pPr>
            <a:lvl8pPr marL="34290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8pPr>
            <a:lvl9pPr marL="38862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9pPr>
          </a:lstStyle>
          <a:p>
            <a:endParaRPr/>
          </a:p>
        </p:txBody>
      </p:sp>
      <p:sp>
        <p:nvSpPr>
          <p:cNvPr id="40" name="Shape 40"/>
          <p:cNvSpPr txBox="1">
            <a:spLocks noGrp="1"/>
          </p:cNvSpPr>
          <p:nvPr>
            <p:ph type="dt" idx="10"/>
          </p:nvPr>
        </p:nvSpPr>
        <p:spPr>
          <a:xfrm>
            <a:off x="1162050" y="6243637"/>
            <a:ext cx="1904999" cy="457200"/>
          </a:xfrm>
          <a:prstGeom prst="rect">
            <a:avLst/>
          </a:prstGeom>
          <a:noFill/>
          <a:ln>
            <a:noFill/>
          </a:ln>
        </p:spPr>
        <p:txBody>
          <a:bodyPr lIns="91425" tIns="91425" rIns="91425" bIns="91425" anchor="b" anchorCtr="0"/>
          <a:lstStyle>
            <a:lvl1pPr marL="0" marR="0" indent="0" algn="l"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1" name="Shape 41"/>
          <p:cNvSpPr txBox="1">
            <a:spLocks noGrp="1"/>
          </p:cNvSpPr>
          <p:nvPr>
            <p:ph type="ftr" idx="11"/>
          </p:nvPr>
        </p:nvSpPr>
        <p:spPr>
          <a:xfrm>
            <a:off x="3657600" y="6243637"/>
            <a:ext cx="2895600" cy="457200"/>
          </a:xfrm>
          <a:prstGeom prst="rect">
            <a:avLst/>
          </a:prstGeom>
          <a:noFill/>
          <a:ln>
            <a:noFill/>
          </a:ln>
        </p:spPr>
        <p:txBody>
          <a:bodyPr lIns="91425" tIns="91425" rIns="91425" bIns="91425" anchor="b" anchorCtr="0"/>
          <a:lstStyle>
            <a:lvl1pPr marL="0" marR="0" indent="0" algn="ct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2" name="Shape 42"/>
          <p:cNvSpPr txBox="1">
            <a:spLocks noGrp="1"/>
          </p:cNvSpPr>
          <p:nvPr>
            <p:ph type="sldNum" idx="12"/>
          </p:nvPr>
        </p:nvSpPr>
        <p:spPr>
          <a:xfrm>
            <a:off x="7042150" y="6243637"/>
            <a:ext cx="1904999" cy="457200"/>
          </a:xfrm>
          <a:prstGeom prst="rect">
            <a:avLst/>
          </a:prstGeom>
          <a:noFill/>
          <a:ln>
            <a:noFill/>
          </a:ln>
        </p:spPr>
        <p:txBody>
          <a:bodyPr lIns="91425" tIns="91425" rIns="91425" bIns="91425" anchor="b" anchorCtr="0"/>
          <a:lstStyle>
            <a:lvl1pPr marL="0" marR="0" indent="0" algn="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22457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1451412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verTx">
  <p:cSld name="OBJECT_OVER_TEXT">
    <p:bg>
      <p:bgPr>
        <a:solidFill>
          <a:schemeClr val="lt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50937" y="214312"/>
            <a:ext cx="7793036" cy="1462086"/>
          </a:xfrm>
          <a:prstGeom prst="rect">
            <a:avLst/>
          </a:prstGeom>
          <a:noFill/>
          <a:ln>
            <a:noFill/>
          </a:ln>
        </p:spPr>
        <p:txBody>
          <a:bodyPr lIns="91425" tIns="91425" rIns="91425" bIns="91425" anchor="t" anchorCtr="0"/>
          <a:lstStyle>
            <a:lvl1pPr algn="l" rtl="0">
              <a:lnSpc>
                <a:spcPct val="100000"/>
              </a:lnSpc>
              <a:spcBef>
                <a:spcPts val="0"/>
              </a:spcBef>
              <a:spcAft>
                <a:spcPts val="0"/>
              </a:spcAft>
              <a:defRPr sz="4400">
                <a:solidFill>
                  <a:schemeClr val="dk2"/>
                </a:solidFill>
                <a:latin typeface="Tahoma"/>
                <a:ea typeface="Tahoma"/>
                <a:cs typeface="Tahoma"/>
                <a:sym typeface="Tahoma"/>
              </a:defRPr>
            </a:lvl1pPr>
            <a:lvl2pPr algn="l" rtl="0">
              <a:lnSpc>
                <a:spcPct val="100000"/>
              </a:lnSpc>
              <a:spcBef>
                <a:spcPts val="0"/>
              </a:spcBef>
              <a:spcAft>
                <a:spcPts val="0"/>
              </a:spcAft>
              <a:defRPr sz="4400">
                <a:solidFill>
                  <a:schemeClr val="dk2"/>
                </a:solidFill>
                <a:latin typeface="Tahoma"/>
                <a:ea typeface="Tahoma"/>
                <a:cs typeface="Tahoma"/>
                <a:sym typeface="Tahoma"/>
              </a:defRPr>
            </a:lvl2pPr>
            <a:lvl3pPr algn="l" rtl="0">
              <a:lnSpc>
                <a:spcPct val="100000"/>
              </a:lnSpc>
              <a:spcBef>
                <a:spcPts val="0"/>
              </a:spcBef>
              <a:spcAft>
                <a:spcPts val="0"/>
              </a:spcAft>
              <a:defRPr sz="4400">
                <a:solidFill>
                  <a:schemeClr val="dk2"/>
                </a:solidFill>
                <a:latin typeface="Tahoma"/>
                <a:ea typeface="Tahoma"/>
                <a:cs typeface="Tahoma"/>
                <a:sym typeface="Tahoma"/>
              </a:defRPr>
            </a:lvl3pPr>
            <a:lvl4pPr algn="l" rtl="0">
              <a:lnSpc>
                <a:spcPct val="100000"/>
              </a:lnSpc>
              <a:spcBef>
                <a:spcPts val="0"/>
              </a:spcBef>
              <a:spcAft>
                <a:spcPts val="0"/>
              </a:spcAft>
              <a:defRPr sz="4400">
                <a:solidFill>
                  <a:schemeClr val="dk2"/>
                </a:solidFill>
                <a:latin typeface="Tahoma"/>
                <a:ea typeface="Tahoma"/>
                <a:cs typeface="Tahoma"/>
                <a:sym typeface="Tahoma"/>
              </a:defRPr>
            </a:lvl4pPr>
            <a:lvl5pPr algn="l" rtl="0">
              <a:lnSpc>
                <a:spcPct val="100000"/>
              </a:lnSpc>
              <a:spcBef>
                <a:spcPts val="0"/>
              </a:spcBef>
              <a:spcAft>
                <a:spcPts val="0"/>
              </a:spcAft>
              <a:defRPr sz="4400">
                <a:solidFill>
                  <a:schemeClr val="dk2"/>
                </a:solidFill>
                <a:latin typeface="Tahoma"/>
                <a:ea typeface="Tahoma"/>
                <a:cs typeface="Tahoma"/>
                <a:sym typeface="Tahoma"/>
              </a:defRPr>
            </a:lvl5pPr>
            <a:lvl6pPr algn="l" rtl="0">
              <a:lnSpc>
                <a:spcPct val="100000"/>
              </a:lnSpc>
              <a:spcBef>
                <a:spcPts val="0"/>
              </a:spcBef>
              <a:spcAft>
                <a:spcPts val="0"/>
              </a:spcAft>
              <a:defRPr sz="4400">
                <a:solidFill>
                  <a:schemeClr val="dk2"/>
                </a:solidFill>
                <a:latin typeface="Tahoma"/>
                <a:ea typeface="Tahoma"/>
                <a:cs typeface="Tahoma"/>
                <a:sym typeface="Tahoma"/>
              </a:defRPr>
            </a:lvl6pPr>
            <a:lvl7pPr algn="l" rtl="0">
              <a:lnSpc>
                <a:spcPct val="100000"/>
              </a:lnSpc>
              <a:spcBef>
                <a:spcPts val="0"/>
              </a:spcBef>
              <a:spcAft>
                <a:spcPts val="0"/>
              </a:spcAft>
              <a:defRPr sz="4400">
                <a:solidFill>
                  <a:schemeClr val="dk2"/>
                </a:solidFill>
                <a:latin typeface="Tahoma"/>
                <a:ea typeface="Tahoma"/>
                <a:cs typeface="Tahoma"/>
                <a:sym typeface="Tahoma"/>
              </a:defRPr>
            </a:lvl7pPr>
            <a:lvl8pPr algn="l" rtl="0">
              <a:lnSpc>
                <a:spcPct val="100000"/>
              </a:lnSpc>
              <a:spcBef>
                <a:spcPts val="0"/>
              </a:spcBef>
              <a:spcAft>
                <a:spcPts val="0"/>
              </a:spcAft>
              <a:defRPr sz="4400">
                <a:solidFill>
                  <a:schemeClr val="dk2"/>
                </a:solidFill>
                <a:latin typeface="Tahoma"/>
                <a:ea typeface="Tahoma"/>
                <a:cs typeface="Tahoma"/>
                <a:sym typeface="Tahoma"/>
              </a:defRPr>
            </a:lvl8pPr>
            <a:lvl9pPr algn="l" rtl="0">
              <a:lnSpc>
                <a:spcPct val="100000"/>
              </a:lnSpc>
              <a:spcBef>
                <a:spcPts val="0"/>
              </a:spcBef>
              <a:spcAft>
                <a:spcPts val="0"/>
              </a:spcAft>
              <a:defRPr sz="4400">
                <a:solidFill>
                  <a:schemeClr val="dk2"/>
                </a:solidFill>
                <a:latin typeface="Tahoma"/>
                <a:ea typeface="Tahoma"/>
                <a:cs typeface="Tahoma"/>
                <a:sym typeface="Tahoma"/>
              </a:defRPr>
            </a:lvl9pPr>
          </a:lstStyle>
          <a:p>
            <a:endParaRPr/>
          </a:p>
        </p:txBody>
      </p:sp>
      <p:sp>
        <p:nvSpPr>
          <p:cNvPr id="45" name="Shape 45"/>
          <p:cNvSpPr txBox="1">
            <a:spLocks noGrp="1"/>
          </p:cNvSpPr>
          <p:nvPr>
            <p:ph type="body" idx="1"/>
          </p:nvPr>
        </p:nvSpPr>
        <p:spPr>
          <a:xfrm>
            <a:off x="1182687" y="2017711"/>
            <a:ext cx="7772400" cy="1981199"/>
          </a:xfrm>
          <a:prstGeom prst="rect">
            <a:avLst/>
          </a:prstGeom>
          <a:noFill/>
          <a:ln>
            <a:noFill/>
          </a:ln>
        </p:spPr>
        <p:txBody>
          <a:bodyPr lIns="91425" tIns="91425" rIns="91425" bIns="91425" anchor="t" anchorCtr="0"/>
          <a:lstStyle>
            <a:lvl1pPr algn="l" rtl="0">
              <a:lnSpc>
                <a:spcPct val="100000"/>
              </a:lnSpc>
              <a:spcBef>
                <a:spcPts val="640"/>
              </a:spcBef>
              <a:spcAft>
                <a:spcPts val="0"/>
              </a:spcAft>
              <a:buClr>
                <a:schemeClr val="folHlink"/>
              </a:buClr>
              <a:buFont typeface="Arial"/>
              <a:buChar char="•"/>
              <a:defRPr sz="3200">
                <a:solidFill>
                  <a:schemeClr val="dk1"/>
                </a:solidFill>
                <a:latin typeface="Tahoma"/>
                <a:ea typeface="Tahoma"/>
                <a:cs typeface="Tahoma"/>
                <a:sym typeface="Tahoma"/>
              </a:defRPr>
            </a:lvl1pPr>
            <a:lvl2pPr marL="742950" indent="-228600" rtl="0">
              <a:lnSpc>
                <a:spcPct val="100000"/>
              </a:lnSpc>
              <a:spcBef>
                <a:spcPts val="560"/>
              </a:spcBef>
              <a:spcAft>
                <a:spcPts val="0"/>
              </a:spcAft>
              <a:buClr>
                <a:schemeClr val="hlink"/>
              </a:buClr>
              <a:buFont typeface="Arial"/>
              <a:buChar char="•"/>
              <a:defRPr sz="2800"/>
            </a:lvl2pPr>
            <a:lvl3pPr marL="1143000" indent="-184150" rtl="0">
              <a:lnSpc>
                <a:spcPct val="100000"/>
              </a:lnSpc>
              <a:spcBef>
                <a:spcPts val="480"/>
              </a:spcBef>
              <a:spcAft>
                <a:spcPts val="0"/>
              </a:spcAft>
              <a:buClr>
                <a:schemeClr val="folHlink"/>
              </a:buClr>
              <a:buFont typeface="Arial"/>
              <a:buChar char="•"/>
              <a:defRPr sz="2400"/>
            </a:lvl3pPr>
            <a:lvl4pPr marL="1600200" indent="-187325" rtl="0">
              <a:lnSpc>
                <a:spcPct val="100000"/>
              </a:lnSpc>
              <a:spcBef>
                <a:spcPts val="400"/>
              </a:spcBef>
              <a:spcAft>
                <a:spcPts val="0"/>
              </a:spcAft>
              <a:buClr>
                <a:schemeClr val="accent2"/>
              </a:buClr>
              <a:buFont typeface="Arial"/>
              <a:buChar char="•"/>
              <a:defRPr sz="2000"/>
            </a:lvl4pPr>
            <a:lvl5pPr marL="2057400" indent="-190500" rtl="0">
              <a:lnSpc>
                <a:spcPct val="100000"/>
              </a:lnSpc>
              <a:spcBef>
                <a:spcPts val="400"/>
              </a:spcBef>
              <a:spcAft>
                <a:spcPts val="0"/>
              </a:spcAft>
              <a:buClr>
                <a:schemeClr val="accent1"/>
              </a:buClr>
              <a:buFont typeface="Arial"/>
              <a:buChar char="•"/>
              <a:defRPr sz="2000"/>
            </a:lvl5pPr>
            <a:lvl6pPr marL="25146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6pPr>
            <a:lvl7pPr marL="29718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7pPr>
            <a:lvl8pPr marL="34290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8pPr>
            <a:lvl9pPr marL="3886200" indent="-168275" rtl="0">
              <a:lnSpc>
                <a:spcPct val="100000"/>
              </a:lnSpc>
              <a:spcBef>
                <a:spcPts val="640"/>
              </a:spcBef>
              <a:spcAft>
                <a:spcPts val="0"/>
              </a:spcAft>
              <a:buClr>
                <a:schemeClr val="accent1"/>
              </a:buClr>
              <a:buFont typeface="Arial"/>
              <a:buChar char="•"/>
              <a:defRPr sz="3200">
                <a:solidFill>
                  <a:schemeClr val="dk1"/>
                </a:solidFill>
                <a:latin typeface="Tahoma"/>
                <a:ea typeface="Tahoma"/>
                <a:cs typeface="Tahoma"/>
                <a:sym typeface="Tahoma"/>
              </a:defRPr>
            </a:lvl9pPr>
          </a:lstStyle>
          <a:p>
            <a:endParaRPr/>
          </a:p>
        </p:txBody>
      </p:sp>
      <p:sp>
        <p:nvSpPr>
          <p:cNvPr id="46" name="Shape 46"/>
          <p:cNvSpPr txBox="1">
            <a:spLocks noGrp="1"/>
          </p:cNvSpPr>
          <p:nvPr>
            <p:ph type="dt" idx="10"/>
          </p:nvPr>
        </p:nvSpPr>
        <p:spPr>
          <a:xfrm>
            <a:off x="1162050" y="6243637"/>
            <a:ext cx="1904999" cy="457200"/>
          </a:xfrm>
          <a:prstGeom prst="rect">
            <a:avLst/>
          </a:prstGeom>
          <a:noFill/>
          <a:ln>
            <a:noFill/>
          </a:ln>
        </p:spPr>
        <p:txBody>
          <a:bodyPr lIns="91425" tIns="91425" rIns="91425" bIns="91425" anchor="b" anchorCtr="0"/>
          <a:lstStyle>
            <a:lvl1pPr marL="0" marR="0" indent="0" algn="l"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7" name="Shape 47"/>
          <p:cNvSpPr txBox="1">
            <a:spLocks noGrp="1"/>
          </p:cNvSpPr>
          <p:nvPr>
            <p:ph type="ftr" idx="11"/>
          </p:nvPr>
        </p:nvSpPr>
        <p:spPr>
          <a:xfrm>
            <a:off x="3657600" y="6243637"/>
            <a:ext cx="2895600" cy="457200"/>
          </a:xfrm>
          <a:prstGeom prst="rect">
            <a:avLst/>
          </a:prstGeom>
          <a:noFill/>
          <a:ln>
            <a:noFill/>
          </a:ln>
        </p:spPr>
        <p:txBody>
          <a:bodyPr lIns="91425" tIns="91425" rIns="91425" bIns="91425" anchor="b" anchorCtr="0"/>
          <a:lstStyle>
            <a:lvl1pPr marL="0" marR="0" indent="0" algn="ct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8" name="Shape 48"/>
          <p:cNvSpPr txBox="1">
            <a:spLocks noGrp="1"/>
          </p:cNvSpPr>
          <p:nvPr>
            <p:ph type="sldNum" idx="12"/>
          </p:nvPr>
        </p:nvSpPr>
        <p:spPr>
          <a:xfrm>
            <a:off x="7042150" y="6243637"/>
            <a:ext cx="1904999" cy="457200"/>
          </a:xfrm>
          <a:prstGeom prst="rect">
            <a:avLst/>
          </a:prstGeom>
          <a:noFill/>
          <a:ln>
            <a:noFill/>
          </a:ln>
        </p:spPr>
        <p:txBody>
          <a:bodyPr lIns="91425" tIns="91425" rIns="91425" bIns="91425" anchor="b" anchorCtr="0"/>
          <a:lstStyle>
            <a:lvl1pPr marL="0" marR="0" indent="0" algn="r" rtl="0">
              <a:defRPr sz="1400" b="0" i="0" u="none" strike="noStrike" cap="none" baseline="0">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94683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66884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402125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98316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322501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157747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Зразок тексту</a:t>
            </a:r>
          </a:p>
        </p:txBody>
      </p:sp>
      <p:sp>
        <p:nvSpPr>
          <p:cNvPr id="5" name="Date Placeholder 4"/>
          <p:cNvSpPr>
            <a:spLocks noGrp="1"/>
          </p:cNvSpPr>
          <p:nvPr>
            <p:ph type="dt" sz="half" idx="10"/>
          </p:nvPr>
        </p:nvSpPr>
        <p:spPr/>
        <p:txBody>
          <a:bodyPr/>
          <a:lstStyle/>
          <a:p>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374529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endParaRPr lang="uk-UA"/>
          </a:p>
        </p:txBody>
      </p:sp>
    </p:spTree>
    <p:extLst>
      <p:ext uri="{BB962C8B-B14F-4D97-AF65-F5344CB8AC3E}">
        <p14:creationId xmlns:p14="http://schemas.microsoft.com/office/powerpoint/2010/main" val="153946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uk-U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endParaRPr lang="uk-UA"/>
          </a:p>
        </p:txBody>
      </p:sp>
    </p:spTree>
    <p:extLst>
      <p:ext uri="{BB962C8B-B14F-4D97-AF65-F5344CB8AC3E}">
        <p14:creationId xmlns:p14="http://schemas.microsoft.com/office/powerpoint/2010/main" val="249663289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sp>
        <p:nvSpPr>
          <p:cNvPr id="50" name="Shape 50"/>
          <p:cNvSpPr txBox="1">
            <a:spLocks noGrp="1"/>
          </p:cNvSpPr>
          <p:nvPr>
            <p:ph type="ctr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000" b="0" i="0" u="none" strike="noStrike" cap="none" baseline="0">
                <a:solidFill>
                  <a:schemeClr val="dk2"/>
                </a:solidFill>
                <a:latin typeface="Tahoma"/>
                <a:ea typeface="Tahoma"/>
                <a:cs typeface="Tahoma"/>
                <a:sym typeface="Tahoma"/>
              </a:rPr>
              <a:t>       Організація роботи</a:t>
            </a:r>
            <a:br>
              <a:rPr lang="en-US" sz="4000" b="0" i="0" u="none" strike="noStrike" cap="none" baseline="0">
                <a:solidFill>
                  <a:schemeClr val="dk2"/>
                </a:solidFill>
                <a:latin typeface="Tahoma"/>
                <a:ea typeface="Tahoma"/>
                <a:cs typeface="Tahoma"/>
                <a:sym typeface="Tahoma"/>
              </a:rPr>
            </a:br>
            <a:r>
              <a:rPr lang="en-US" sz="4000" b="0" i="0" u="none" strike="noStrike" cap="none" baseline="0">
                <a:solidFill>
                  <a:schemeClr val="dk2"/>
                </a:solidFill>
                <a:latin typeface="Tahoma"/>
                <a:ea typeface="Tahoma"/>
                <a:cs typeface="Tahoma"/>
                <a:sym typeface="Tahoma"/>
              </a:rPr>
              <a:t>             з батьками. </a:t>
            </a:r>
            <a:br>
              <a:rPr lang="en-US" sz="4000" b="0" i="0" u="none" strike="noStrike" cap="none" baseline="0">
                <a:solidFill>
                  <a:schemeClr val="dk2"/>
                </a:solidFill>
                <a:latin typeface="Tahoma"/>
                <a:ea typeface="Tahoma"/>
                <a:cs typeface="Tahoma"/>
                <a:sym typeface="Tahoma"/>
              </a:rPr>
            </a:br>
            <a:r>
              <a:rPr lang="en-US" sz="4000" b="0" i="0" u="none" strike="noStrike" cap="none" baseline="0">
                <a:solidFill>
                  <a:schemeClr val="dk2"/>
                </a:solidFill>
                <a:latin typeface="Tahoma"/>
                <a:ea typeface="Tahoma"/>
                <a:cs typeface="Tahoma"/>
                <a:sym typeface="Tahoma"/>
              </a:rPr>
              <a:t/>
            </a:r>
            <a:br>
              <a:rPr lang="en-US" sz="4000" b="0" i="0" u="none" strike="noStrike" cap="none" baseline="0">
                <a:solidFill>
                  <a:schemeClr val="dk2"/>
                </a:solidFill>
                <a:latin typeface="Tahoma"/>
                <a:ea typeface="Tahoma"/>
                <a:cs typeface="Tahoma"/>
                <a:sym typeface="Tahoma"/>
              </a:rPr>
            </a:br>
            <a:r>
              <a:rPr lang="en-US" sz="4000" b="0" i="0" u="none" strike="noStrike" cap="none" baseline="0">
                <a:solidFill>
                  <a:schemeClr val="dk2"/>
                </a:solidFill>
                <a:latin typeface="Tahoma"/>
                <a:ea typeface="Tahoma"/>
                <a:cs typeface="Tahoma"/>
                <a:sym typeface="Tahoma"/>
              </a:rPr>
              <a:t>        Батьківська рада.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 Програма вивчення родини</a:t>
            </a:r>
          </a:p>
        </p:txBody>
      </p:sp>
      <p:sp>
        <p:nvSpPr>
          <p:cNvPr id="136" name="Shape 136"/>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280"/>
              </a:spcBef>
              <a:spcAft>
                <a:spcPts val="0"/>
              </a:spcAft>
              <a:buClr>
                <a:schemeClr val="folHlink"/>
              </a:buClr>
              <a:buSzPct val="59523"/>
              <a:buFont typeface="Arial"/>
              <a:buChar char="•"/>
            </a:pPr>
            <a:r>
              <a:rPr lang="en-US" sz="1400" b="0" i="1" u="none" strike="noStrike" cap="none" baseline="0">
                <a:solidFill>
                  <a:schemeClr val="hlink"/>
                </a:solidFill>
                <a:latin typeface="Tahoma"/>
                <a:ea typeface="Tahoma"/>
                <a:cs typeface="Tahoma"/>
                <a:sym typeface="Tahoma"/>
              </a:rPr>
              <a:t>Загальні відомості про родину:</a:t>
            </a:r>
          </a:p>
          <a:p>
            <a:pPr marL="0" marR="0" lvl="0" indent="0" algn="l" rtl="0">
              <a:lnSpc>
                <a:spcPct val="100000"/>
              </a:lnSpc>
              <a:spcBef>
                <a:spcPts val="280"/>
              </a:spcBef>
              <a:spcAft>
                <a:spcPts val="0"/>
              </a:spcAft>
              <a:buClr>
                <a:schemeClr val="folHlink"/>
              </a:buClr>
              <a:buSzPct val="59523"/>
              <a:buFont typeface="Arial"/>
              <a:buChar char="•"/>
            </a:pPr>
            <a:r>
              <a:rPr lang="en-US" sz="1400" b="0" i="1" u="none" strike="noStrike" cap="none" baseline="0">
                <a:solidFill>
                  <a:schemeClr val="dk1"/>
                </a:solidFill>
                <a:latin typeface="Tahoma"/>
                <a:ea typeface="Tahoma"/>
                <a:cs typeface="Tahoma"/>
                <a:sym typeface="Tahoma"/>
              </a:rPr>
              <a:t>Структура родини, вік, професія батьків, побутові, санітарно – гігієнічні умови життя родини, матеріальне забезпечення.</a:t>
            </a:r>
          </a:p>
          <a:p>
            <a:pPr marL="0" marR="0" lvl="0" indent="0" algn="l" rtl="0">
              <a:lnSpc>
                <a:spcPct val="100000"/>
              </a:lnSpc>
              <a:spcBef>
                <a:spcPts val="280"/>
              </a:spcBef>
              <a:spcAft>
                <a:spcPts val="0"/>
              </a:spcAft>
              <a:buClr>
                <a:schemeClr val="folHlink"/>
              </a:buClr>
              <a:buSzPct val="59523"/>
              <a:buFont typeface="Arial"/>
              <a:buChar char="•"/>
            </a:pPr>
            <a:r>
              <a:rPr lang="en-US" sz="1400" b="0" i="1" u="none" strike="noStrike" cap="none" baseline="0">
                <a:solidFill>
                  <a:schemeClr val="hlink"/>
                </a:solidFill>
                <a:latin typeface="Tahoma"/>
                <a:ea typeface="Tahoma"/>
                <a:cs typeface="Tahoma"/>
                <a:sym typeface="Tahoma"/>
              </a:rPr>
              <a:t>Дані про виховання:</a:t>
            </a:r>
          </a:p>
          <a:p>
            <a:pPr marL="0" marR="0" lvl="0" indent="0" algn="l" rtl="0">
              <a:lnSpc>
                <a:spcPct val="100000"/>
              </a:lnSpc>
              <a:spcBef>
                <a:spcPts val="280"/>
              </a:spcBef>
              <a:spcAft>
                <a:spcPts val="0"/>
              </a:spcAft>
              <a:buClr>
                <a:schemeClr val="folHlink"/>
              </a:buClr>
              <a:buSzPct val="59523"/>
              <a:buFont typeface="Arial"/>
              <a:buChar char="•"/>
            </a:pPr>
            <a:r>
              <a:rPr lang="en-US" sz="1400" b="0" i="1" u="none" strike="noStrike" cap="none" baseline="0">
                <a:solidFill>
                  <a:schemeClr val="dk1"/>
                </a:solidFill>
                <a:latin typeface="Tahoma"/>
                <a:ea typeface="Tahoma"/>
                <a:cs typeface="Tahoma"/>
                <a:sym typeface="Tahoma"/>
              </a:rPr>
              <a:t>Виховна спроможність і активність родинного колективу, психологія родинних стосунків, наявність куточка школяра, дотримання дитиною режиму дня, робота батьків над формуванням загальної культури школяра, розвитком його здібностей, таланту, використання вільного часу, культура дозвілля, ставлення батьків до школи, хто з членів сім ї здійснює найбільший вплив на учня.</a:t>
            </a:r>
          </a:p>
          <a:p>
            <a:endParaRPr lang="en-US" sz="1400" b="0" i="1" u="none" strike="noStrike" cap="none" baseline="0">
              <a:solidFill>
                <a:schemeClr val="dk1"/>
              </a:solidFill>
              <a:latin typeface="Tahoma"/>
              <a:ea typeface="Tahoma"/>
              <a:cs typeface="Tahoma"/>
              <a:sym typeface="Tahoma"/>
            </a:endParaRPr>
          </a:p>
        </p:txBody>
      </p:sp>
      <p:grpSp>
        <p:nvGrpSpPr>
          <p:cNvPr id="137" name="Shape 137"/>
          <p:cNvGrpSpPr/>
          <p:nvPr/>
        </p:nvGrpSpPr>
        <p:grpSpPr>
          <a:xfrm>
            <a:off x="5145087" y="2017711"/>
            <a:ext cx="3809999" cy="3830638"/>
            <a:chOff x="5145087" y="2017711"/>
            <a:chExt cx="3809999" cy="3830638"/>
          </a:xfrm>
        </p:grpSpPr>
        <p:sp>
          <p:nvSpPr>
            <p:cNvPr id="138" name="Shape 138"/>
            <p:cNvSpPr txBox="1"/>
            <p:nvPr/>
          </p:nvSpPr>
          <p:spPr>
            <a:xfrm>
              <a:off x="7050086" y="5027612"/>
              <a:ext cx="1904999" cy="820737"/>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Візити повинні стати нормою і системою</a:t>
              </a:r>
            </a:p>
          </p:txBody>
        </p:sp>
        <p:sp>
          <p:nvSpPr>
            <p:cNvPr id="139" name="Shape 139"/>
            <p:cNvSpPr txBox="1"/>
            <p:nvPr/>
          </p:nvSpPr>
          <p:spPr>
            <a:xfrm>
              <a:off x="5145087" y="5027612"/>
              <a:ext cx="1904999" cy="820737"/>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Надання конкретних рекомендацій для батьків щодо виховання дитини</a:t>
              </a:r>
            </a:p>
          </p:txBody>
        </p:sp>
        <p:sp>
          <p:nvSpPr>
            <p:cNvPr id="140" name="Shape 140"/>
            <p:cNvSpPr txBox="1"/>
            <p:nvPr/>
          </p:nvSpPr>
          <p:spPr>
            <a:xfrm>
              <a:off x="7050086" y="3659187"/>
              <a:ext cx="1904999" cy="1368425"/>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Допомога в оцінюванні існуючої проблеми, поради, систематизація і упорядкування висновків, спостереження, зауваження </a:t>
              </a:r>
            </a:p>
          </p:txBody>
        </p:sp>
        <p:sp>
          <p:nvSpPr>
            <p:cNvPr id="141" name="Shape 141"/>
            <p:cNvSpPr txBox="1"/>
            <p:nvPr/>
          </p:nvSpPr>
          <p:spPr>
            <a:xfrm>
              <a:off x="5145087" y="3659187"/>
              <a:ext cx="1904999" cy="1368425"/>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Розмова з батьками з метою усвідомлення ними вимог щодо підготовки дитини до школи і контролю за навчанням</a:t>
              </a:r>
            </a:p>
          </p:txBody>
        </p:sp>
        <p:sp>
          <p:nvSpPr>
            <p:cNvPr id="142" name="Shape 142"/>
            <p:cNvSpPr txBox="1"/>
            <p:nvPr/>
          </p:nvSpPr>
          <p:spPr>
            <a:xfrm>
              <a:off x="7050086" y="2655886"/>
              <a:ext cx="1904999" cy="1003300"/>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Вміти уважно і тактовно слухати батьків, володіти певними особистісними якостями</a:t>
              </a:r>
            </a:p>
          </p:txBody>
        </p:sp>
        <p:sp>
          <p:nvSpPr>
            <p:cNvPr id="143" name="Shape 143"/>
            <p:cNvSpPr txBox="1"/>
            <p:nvPr/>
          </p:nvSpPr>
          <p:spPr>
            <a:xfrm>
              <a:off x="5145087" y="2655886"/>
              <a:ext cx="1904999" cy="1003300"/>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dk1"/>
                  </a:solidFill>
                  <a:latin typeface="Tahoma"/>
                  <a:ea typeface="Tahoma"/>
                  <a:cs typeface="Tahoma"/>
                  <a:sym typeface="Tahoma"/>
                </a:rPr>
                <a:t>Перше відвідування сім’i ‘з метою підготовленості до школи та умов для навчання та виховання</a:t>
              </a:r>
            </a:p>
          </p:txBody>
        </p:sp>
        <p:sp>
          <p:nvSpPr>
            <p:cNvPr id="144" name="Shape 144"/>
            <p:cNvSpPr txBox="1"/>
            <p:nvPr/>
          </p:nvSpPr>
          <p:spPr>
            <a:xfrm>
              <a:off x="7050086" y="2017711"/>
              <a:ext cx="1904999" cy="638174"/>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folHlink"/>
                  </a:solidFill>
                  <a:latin typeface="Tahoma"/>
                  <a:ea typeface="Tahoma"/>
                  <a:cs typeface="Tahoma"/>
                  <a:sym typeface="Tahoma"/>
                </a:rPr>
                <a:t>Для ефективної роботи з батьками класному керівнику необхідно:</a:t>
              </a:r>
            </a:p>
          </p:txBody>
        </p:sp>
        <p:sp>
          <p:nvSpPr>
            <p:cNvPr id="145" name="Shape 145"/>
            <p:cNvSpPr txBox="1"/>
            <p:nvPr/>
          </p:nvSpPr>
          <p:spPr>
            <a:xfrm>
              <a:off x="5145087" y="2017711"/>
              <a:ext cx="1904999" cy="638174"/>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200" b="0" i="0" u="none" strike="noStrike" cap="none" baseline="0">
                  <a:solidFill>
                    <a:schemeClr val="folHlink"/>
                  </a:solidFill>
                  <a:latin typeface="Tahoma"/>
                  <a:ea typeface="Tahoma"/>
                  <a:cs typeface="Tahoma"/>
                  <a:sym typeface="Tahoma"/>
                </a:rPr>
                <a:t>Рекомендації для класних керівників щодо вивчення родини</a:t>
              </a:r>
            </a:p>
          </p:txBody>
        </p:sp>
        <p:cxnSp>
          <p:nvCxnSpPr>
            <p:cNvPr id="146" name="Shape 146"/>
            <p:cNvCxnSpPr/>
            <p:nvPr/>
          </p:nvCxnSpPr>
          <p:spPr>
            <a:xfrm>
              <a:off x="5145087" y="2017711"/>
              <a:ext cx="3809999" cy="0"/>
            </a:xfrm>
            <a:prstGeom prst="straightConnector1">
              <a:avLst/>
            </a:prstGeom>
            <a:noFill/>
            <a:ln w="28575" cap="sq">
              <a:solidFill>
                <a:schemeClr val="dk1"/>
              </a:solidFill>
              <a:prstDash val="solid"/>
              <a:miter/>
              <a:headEnd type="none" w="med" len="med"/>
              <a:tailEnd type="none" w="med" len="med"/>
            </a:ln>
          </p:spPr>
        </p:cxnSp>
        <p:cxnSp>
          <p:nvCxnSpPr>
            <p:cNvPr id="147" name="Shape 147"/>
            <p:cNvCxnSpPr/>
            <p:nvPr/>
          </p:nvCxnSpPr>
          <p:spPr>
            <a:xfrm>
              <a:off x="5145087" y="2655886"/>
              <a:ext cx="3809999" cy="0"/>
            </a:xfrm>
            <a:prstGeom prst="straightConnector1">
              <a:avLst/>
            </a:prstGeom>
            <a:noFill/>
            <a:ln w="12700" cap="rnd">
              <a:solidFill>
                <a:schemeClr val="dk1"/>
              </a:solidFill>
              <a:prstDash val="solid"/>
              <a:miter/>
              <a:headEnd type="none" w="med" len="med"/>
              <a:tailEnd type="none" w="med" len="med"/>
            </a:ln>
          </p:spPr>
        </p:cxnSp>
        <p:cxnSp>
          <p:nvCxnSpPr>
            <p:cNvPr id="148" name="Shape 148"/>
            <p:cNvCxnSpPr/>
            <p:nvPr/>
          </p:nvCxnSpPr>
          <p:spPr>
            <a:xfrm>
              <a:off x="5145087" y="3659187"/>
              <a:ext cx="3809999" cy="0"/>
            </a:xfrm>
            <a:prstGeom prst="straightConnector1">
              <a:avLst/>
            </a:prstGeom>
            <a:noFill/>
            <a:ln w="12700" cap="rnd">
              <a:solidFill>
                <a:schemeClr val="dk1"/>
              </a:solidFill>
              <a:prstDash val="solid"/>
              <a:miter/>
              <a:headEnd type="none" w="med" len="med"/>
              <a:tailEnd type="none" w="med" len="med"/>
            </a:ln>
          </p:spPr>
        </p:cxnSp>
        <p:cxnSp>
          <p:nvCxnSpPr>
            <p:cNvPr id="149" name="Shape 149"/>
            <p:cNvCxnSpPr/>
            <p:nvPr/>
          </p:nvCxnSpPr>
          <p:spPr>
            <a:xfrm>
              <a:off x="5145087" y="5027612"/>
              <a:ext cx="3809999" cy="0"/>
            </a:xfrm>
            <a:prstGeom prst="straightConnector1">
              <a:avLst/>
            </a:prstGeom>
            <a:noFill/>
            <a:ln w="12700" cap="rnd">
              <a:solidFill>
                <a:schemeClr val="dk1"/>
              </a:solidFill>
              <a:prstDash val="solid"/>
              <a:miter/>
              <a:headEnd type="none" w="med" len="med"/>
              <a:tailEnd type="none" w="med" len="med"/>
            </a:ln>
          </p:spPr>
        </p:cxnSp>
        <p:cxnSp>
          <p:nvCxnSpPr>
            <p:cNvPr id="150" name="Shape 150"/>
            <p:cNvCxnSpPr/>
            <p:nvPr/>
          </p:nvCxnSpPr>
          <p:spPr>
            <a:xfrm>
              <a:off x="5145087" y="5848350"/>
              <a:ext cx="3809999" cy="0"/>
            </a:xfrm>
            <a:prstGeom prst="straightConnector1">
              <a:avLst/>
            </a:prstGeom>
            <a:noFill/>
            <a:ln w="28575" cap="sq">
              <a:solidFill>
                <a:schemeClr val="dk1"/>
              </a:solidFill>
              <a:prstDash val="solid"/>
              <a:miter/>
              <a:headEnd type="none" w="med" len="med"/>
              <a:tailEnd type="none" w="med" len="med"/>
            </a:ln>
          </p:spPr>
        </p:cxnSp>
        <p:cxnSp>
          <p:nvCxnSpPr>
            <p:cNvPr id="151" name="Shape 151"/>
            <p:cNvCxnSpPr/>
            <p:nvPr/>
          </p:nvCxnSpPr>
          <p:spPr>
            <a:xfrm>
              <a:off x="5145087" y="2017711"/>
              <a:ext cx="0" cy="3830636"/>
            </a:xfrm>
            <a:prstGeom prst="straightConnector1">
              <a:avLst/>
            </a:prstGeom>
            <a:noFill/>
            <a:ln w="28575" cap="sq">
              <a:solidFill>
                <a:schemeClr val="dk1"/>
              </a:solidFill>
              <a:prstDash val="solid"/>
              <a:miter/>
              <a:headEnd type="none" w="med" len="med"/>
              <a:tailEnd type="none" w="med" len="med"/>
            </a:ln>
          </p:spPr>
        </p:cxnSp>
        <p:cxnSp>
          <p:nvCxnSpPr>
            <p:cNvPr id="152" name="Shape 152"/>
            <p:cNvCxnSpPr/>
            <p:nvPr/>
          </p:nvCxnSpPr>
          <p:spPr>
            <a:xfrm>
              <a:off x="7050086" y="2017711"/>
              <a:ext cx="0" cy="3830636"/>
            </a:xfrm>
            <a:prstGeom prst="straightConnector1">
              <a:avLst/>
            </a:prstGeom>
            <a:noFill/>
            <a:ln w="12700" cap="rnd">
              <a:solidFill>
                <a:schemeClr val="dk1"/>
              </a:solidFill>
              <a:prstDash val="solid"/>
              <a:miter/>
              <a:headEnd type="none" w="med" len="med"/>
              <a:tailEnd type="none" w="med" len="med"/>
            </a:ln>
          </p:spPr>
        </p:cxnSp>
        <p:cxnSp>
          <p:nvCxnSpPr>
            <p:cNvPr id="153" name="Shape 153"/>
            <p:cNvCxnSpPr/>
            <p:nvPr/>
          </p:nvCxnSpPr>
          <p:spPr>
            <a:xfrm>
              <a:off x="8955086" y="2017711"/>
              <a:ext cx="0" cy="3830636"/>
            </a:xfrm>
            <a:prstGeom prst="straightConnector1">
              <a:avLst/>
            </a:prstGeom>
            <a:noFill/>
            <a:ln w="28575" cap="sq">
              <a:solidFill>
                <a:schemeClr val="dk1"/>
              </a:solidFill>
              <a:prstDash val="solid"/>
              <a:miter/>
              <a:headEnd type="none" w="med" len="med"/>
              <a:tailEnd type="none" w="med" len="med"/>
            </a:ln>
          </p:spPr>
        </p:cxnSp>
      </p:gr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Права і обов’язки батьків:</a:t>
            </a:r>
          </a:p>
        </p:txBody>
      </p:sp>
      <p:sp>
        <p:nvSpPr>
          <p:cNvPr id="159" name="Shape 159"/>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320"/>
              </a:spcBef>
              <a:spcAft>
                <a:spcPts val="0"/>
              </a:spcAft>
              <a:buClr>
                <a:schemeClr val="folHlink"/>
              </a:buClr>
              <a:buSzPct val="62500"/>
              <a:buFont typeface="Arial"/>
              <a:buChar char="•"/>
            </a:pPr>
            <a:r>
              <a:rPr lang="en-US" sz="1600" b="0" i="0" u="none" strike="noStrike" cap="none" baseline="0">
                <a:solidFill>
                  <a:schemeClr val="hlink"/>
                </a:solidFill>
                <a:latin typeface="Tahoma"/>
                <a:ea typeface="Tahoma"/>
                <a:cs typeface="Tahoma"/>
                <a:sym typeface="Tahoma"/>
              </a:rPr>
              <a:t>Обов’язки</a:t>
            </a:r>
          </a:p>
          <a:p>
            <a:pPr marL="0" marR="0" lvl="0" indent="0" algn="l" rtl="0">
              <a:lnSpc>
                <a:spcPct val="10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Забов’язані утримувати дітей до повноліття</a:t>
            </a:r>
          </a:p>
          <a:p>
            <a:pPr marL="0" marR="0" lvl="0" indent="0" algn="l" rtl="0">
              <a:lnSpc>
                <a:spcPct val="10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Відповідальність за виховання і навчання</a:t>
            </a:r>
          </a:p>
          <a:p>
            <a:pPr marL="0" marR="0" lvl="0" indent="0" algn="l" rtl="0">
              <a:lnSpc>
                <a:spcPct val="10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Відповідальність за здобуття повної загальної середньої освіти: надати умови для навчання, дбати про фізичний та психічний стан та розвиток творчих здібностей, поважати гідність дитини, виховувати працелюбність, доброту, милосердя, шанобливе ставлення до родини, природи, мови, країни, національної історії, культури, цінностей,  повагу до законів, прав і свобод людини.</a:t>
            </a:r>
          </a:p>
        </p:txBody>
      </p:sp>
      <p:sp>
        <p:nvSpPr>
          <p:cNvPr id="160" name="Shape 160"/>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320"/>
              </a:spcBef>
              <a:spcAft>
                <a:spcPts val="0"/>
              </a:spcAft>
              <a:buClr>
                <a:schemeClr val="folHlink"/>
              </a:buClr>
              <a:buSzPct val="62500"/>
              <a:buFont typeface="Arial"/>
              <a:buChar char="•"/>
            </a:pPr>
            <a:r>
              <a:rPr lang="en-US" sz="1600" b="1" i="0" u="none" strike="noStrike" cap="none" baseline="0">
                <a:solidFill>
                  <a:schemeClr val="hlink"/>
                </a:solidFill>
                <a:latin typeface="Tahoma"/>
                <a:ea typeface="Tahoma"/>
                <a:cs typeface="Tahoma"/>
                <a:sym typeface="Tahoma"/>
              </a:rPr>
              <a:t>Права</a:t>
            </a:r>
          </a:p>
          <a:p>
            <a:pPr marL="0" marR="0" lvl="0" indent="0" algn="l" rtl="0">
              <a:lnSpc>
                <a:spcPct val="10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Обирати та бути обраними до батьківських комітетів і рад</a:t>
            </a:r>
          </a:p>
          <a:p>
            <a:pPr marL="0" marR="0" lvl="0" indent="0" algn="l" rtl="0">
              <a:lnSpc>
                <a:spcPct val="10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Звертатися до органів управління освітою, керівника школи, органів самоврядування з питаннями про  навчання, виховання</a:t>
            </a:r>
          </a:p>
          <a:p>
            <a:pPr marL="0" marR="0" lvl="0" indent="0" algn="l" rtl="0">
              <a:lnSpc>
                <a:spcPct val="10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Приймати рішення про участь дитини в інноваційній діяльності загальноосвітнього закладу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Shape 165"/>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Батьківський комітет </a:t>
            </a:r>
          </a:p>
        </p:txBody>
      </p:sp>
      <p:sp>
        <p:nvSpPr>
          <p:cNvPr id="166" name="Shape 166"/>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Орган самоврядування, який обирається в класному колективі для утвердження і функціонування колективу батьків класу та сприяння  і допомоги педагогічному колективі та класному керівникові у навчанні і вихованні дітей </a:t>
            </a:r>
          </a:p>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Складається із  3-5 осіб, обирається голова , відповідальні за навчальну , культмасову та господарську роботу повинні мати авторитет, організаторські здібності, відчувати відповідальність перед суспільством, уміти зберігати відомості про особливості стану справ в окремих родинах і не робити їх предметом пересудів</a:t>
            </a:r>
          </a:p>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Він є добрим помічником учителів – вихователів в організації і проведенні класних зборів </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Shape 171"/>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План роботи батьківського комітету</a:t>
            </a:r>
          </a:p>
        </p:txBody>
      </p:sp>
      <p:sp>
        <p:nvSpPr>
          <p:cNvPr id="172" name="Shape 172"/>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Вересень-</a:t>
            </a:r>
            <a:r>
              <a:rPr lang="en-US" sz="1400" b="0" i="0" u="none" strike="noStrike" cap="none" baseline="0">
                <a:solidFill>
                  <a:schemeClr val="dk1"/>
                </a:solidFill>
                <a:latin typeface="Tahoma"/>
                <a:ea typeface="Tahoma"/>
                <a:cs typeface="Tahoma"/>
                <a:sym typeface="Tahoma"/>
              </a:rPr>
              <a:t>підсумки роботи за минулий рік, про впровадження шкільної форми, про звільнення дітей від плати за користування підручниками</a:t>
            </a:r>
          </a:p>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Жовтень</a:t>
            </a:r>
            <a:r>
              <a:rPr lang="en-US" sz="1400" b="0" i="0" u="none" strike="noStrike" cap="none" baseline="0">
                <a:solidFill>
                  <a:schemeClr val="dk1"/>
                </a:solidFill>
                <a:latin typeface="Tahoma"/>
                <a:ea typeface="Tahoma"/>
                <a:cs typeface="Tahoma"/>
                <a:sym typeface="Tahoma"/>
              </a:rPr>
              <a:t> підготовка приміщень до опалюваного сезону, стан здоров’ я підлітків та шляхи його  покращення, педагогіка співробітництва педагогів  і батьків</a:t>
            </a:r>
          </a:p>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Листопад</a:t>
            </a:r>
            <a:r>
              <a:rPr lang="en-US" sz="1400" b="0" i="0" u="none" strike="noStrike" cap="none" baseline="0">
                <a:solidFill>
                  <a:schemeClr val="dk1"/>
                </a:solidFill>
                <a:latin typeface="Tahoma"/>
                <a:ea typeface="Tahoma"/>
                <a:cs typeface="Tahoma"/>
                <a:sym typeface="Tahoma"/>
              </a:rPr>
              <a:t> про жорстокість і насильство в сім’ ї, підготовка до святкування дня св.Миколая, сприяння батьків у боротьбі із пропусками школи</a:t>
            </a:r>
          </a:p>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Грудень</a:t>
            </a:r>
            <a:r>
              <a:rPr lang="en-US" sz="1400" b="0" i="0" u="none" strike="noStrike" cap="none" baseline="0">
                <a:solidFill>
                  <a:schemeClr val="dk1"/>
                </a:solidFill>
                <a:latin typeface="Tahoma"/>
                <a:ea typeface="Tahoma"/>
                <a:cs typeface="Tahoma"/>
                <a:sym typeface="Tahoma"/>
              </a:rPr>
              <a:t> – надання кваліфікованої допомоги неблагополучним сім’ֺям, підготовка до святкування Різдвяних свят  </a:t>
            </a:r>
          </a:p>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Січень</a:t>
            </a:r>
            <a:r>
              <a:rPr lang="en-US" sz="1400" b="0" i="0" u="none" strike="noStrike" cap="none" baseline="0">
                <a:solidFill>
                  <a:schemeClr val="dk1"/>
                </a:solidFill>
                <a:latin typeface="Tahoma"/>
                <a:ea typeface="Tahoma"/>
                <a:cs typeface="Tahoma"/>
                <a:sym typeface="Tahoma"/>
              </a:rPr>
              <a:t> – про стан введення шкільної форми, про роль батька у вихованні дитини, організація дозвілля школярів</a:t>
            </a:r>
          </a:p>
          <a:p>
            <a:pPr marL="0" marR="0" lvl="0" indent="0" algn="l" rtl="0">
              <a:lnSpc>
                <a:spcPct val="80000"/>
              </a:lnSpc>
              <a:spcBef>
                <a:spcPts val="280"/>
              </a:spcBef>
              <a:spcAft>
                <a:spcPts val="0"/>
              </a:spcAft>
              <a:buClr>
                <a:schemeClr val="folHlink"/>
              </a:buClr>
              <a:buSzPct val="59523"/>
              <a:buFont typeface="Arial"/>
              <a:buChar char="•"/>
            </a:pPr>
            <a:r>
              <a:rPr lang="en-US" sz="1400" b="1" i="0" u="none" strike="noStrike" cap="none" baseline="0">
                <a:solidFill>
                  <a:schemeClr val="dk1"/>
                </a:solidFill>
                <a:latin typeface="Tahoma"/>
                <a:ea typeface="Tahoma"/>
                <a:cs typeface="Tahoma"/>
                <a:sym typeface="Tahoma"/>
              </a:rPr>
              <a:t>Лютий </a:t>
            </a:r>
            <a:r>
              <a:rPr lang="en-US" sz="1400" b="0" i="0" u="none" strike="noStrike" cap="none" baseline="0">
                <a:solidFill>
                  <a:schemeClr val="dk1"/>
                </a:solidFill>
                <a:latin typeface="Tahoma"/>
                <a:ea typeface="Tahoma"/>
                <a:cs typeface="Tahoma"/>
                <a:sym typeface="Tahoma"/>
              </a:rPr>
              <a:t>- проблеми статевого виховання, роль батьків у формуванні адекватної поведінки школярів - підлітків</a:t>
            </a:r>
          </a:p>
          <a:p>
            <a:pPr marL="0" marR="0" lvl="0" indent="0" algn="l" rtl="0">
              <a:lnSpc>
                <a:spcPct val="80000"/>
              </a:lnSpc>
              <a:spcBef>
                <a:spcPts val="320"/>
              </a:spcBef>
              <a:spcAft>
                <a:spcPts val="0"/>
              </a:spcAft>
              <a:buClr>
                <a:schemeClr val="folHlink"/>
              </a:buClr>
              <a:buSzPct val="71428"/>
              <a:buFont typeface="Arial"/>
              <a:buChar char="•"/>
            </a:pPr>
            <a:r>
              <a:rPr lang="en-US" sz="1400" b="1" i="0" u="none" strike="noStrike" cap="none" baseline="0">
                <a:solidFill>
                  <a:schemeClr val="dk1"/>
                </a:solidFill>
                <a:latin typeface="Tahoma"/>
                <a:ea typeface="Tahoma"/>
                <a:cs typeface="Tahoma"/>
                <a:sym typeface="Tahoma"/>
              </a:rPr>
              <a:t>Березень </a:t>
            </a:r>
            <a:r>
              <a:rPr lang="en-US" sz="1400" b="0" i="0" u="none" strike="noStrike" cap="none" baseline="0">
                <a:solidFill>
                  <a:schemeClr val="dk1"/>
                </a:solidFill>
                <a:latin typeface="Tahoma"/>
                <a:ea typeface="Tahoma"/>
                <a:cs typeface="Tahoma"/>
                <a:sym typeface="Tahoma"/>
              </a:rPr>
              <a:t>- роль батьків у формуванні морально – етичних норм поведінки</a:t>
            </a:r>
            <a:r>
              <a:rPr lang="en-US" sz="1600" b="0" i="0" u="none" strike="noStrike" cap="none" baseline="0">
                <a:solidFill>
                  <a:schemeClr val="dk1"/>
                </a:solidFill>
                <a:latin typeface="Tahoma"/>
                <a:ea typeface="Tahoma"/>
                <a:cs typeface="Tahoma"/>
                <a:sym typeface="Tahoma"/>
              </a:rPr>
              <a:t> дітей, підготовка до святкування свята Великодня, про відповідальність батьків за виховання дітей</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Квітень </a:t>
            </a:r>
            <a:r>
              <a:rPr lang="en-US" sz="1600" b="0" i="0" u="none" strike="noStrike" cap="none" baseline="0">
                <a:solidFill>
                  <a:schemeClr val="dk1"/>
                </a:solidFill>
                <a:latin typeface="Tahoma"/>
                <a:ea typeface="Tahoma"/>
                <a:cs typeface="Tahoma"/>
                <a:sym typeface="Tahoma"/>
              </a:rPr>
              <a:t>- </a:t>
            </a:r>
            <a:r>
              <a:rPr lang="en-US" sz="1400" b="0" i="0" u="none" strike="noStrike" cap="none" baseline="0">
                <a:solidFill>
                  <a:schemeClr val="dk1"/>
                </a:solidFill>
                <a:latin typeface="Tahoma"/>
                <a:ea typeface="Tahoma"/>
                <a:cs typeface="Tahoma"/>
                <a:sym typeface="Tahoma"/>
              </a:rPr>
              <a:t>участь батьків в організації виховного процесу у школі, підготовка до святкування Дня матері</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Травень </a:t>
            </a:r>
            <a:r>
              <a:rPr lang="en-US" sz="1600" b="0" i="0" u="none" strike="noStrike" cap="none" baseline="0">
                <a:solidFill>
                  <a:schemeClr val="dk1"/>
                </a:solidFill>
                <a:latin typeface="Tahoma"/>
                <a:ea typeface="Tahoma"/>
                <a:cs typeface="Tahoma"/>
                <a:sym typeface="Tahoma"/>
              </a:rPr>
              <a:t>- </a:t>
            </a:r>
            <a:r>
              <a:rPr lang="en-US" sz="1400" b="0" i="0" u="none" strike="noStrike" cap="none" baseline="0">
                <a:solidFill>
                  <a:schemeClr val="dk1"/>
                </a:solidFill>
                <a:latin typeface="Tahoma"/>
                <a:ea typeface="Tahoma"/>
                <a:cs typeface="Tahoma"/>
                <a:sym typeface="Tahoma"/>
              </a:rPr>
              <a:t>підготовка учнів до екзаменів, організація дозвілля дітей у літній період, звіт голови за минулий навчальний рік</a:t>
            </a:r>
          </a:p>
          <a:p>
            <a:endParaRPr lang="en-US" sz="1400" b="0" i="0" u="none" strike="noStrike" cap="none" baseline="0">
              <a:solidFill>
                <a:schemeClr val="dk1"/>
              </a:solidFill>
              <a:latin typeface="Tahoma"/>
              <a:ea typeface="Tahoma"/>
              <a:cs typeface="Tahoma"/>
              <a:sym typeface="Tahoma"/>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Обов'язки та зміст роботи батьківського комітету:</a:t>
            </a:r>
          </a:p>
        </p:txBody>
      </p:sp>
      <p:sp>
        <p:nvSpPr>
          <p:cNvPr id="178" name="Shape 178"/>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Голова:</a:t>
            </a:r>
            <a:r>
              <a:rPr lang="en-US" sz="1400" b="0" i="0" u="none" strike="noStrike" cap="none" baseline="0">
                <a:solidFill>
                  <a:schemeClr val="dk1"/>
                </a:solidFill>
                <a:latin typeface="Tahoma"/>
                <a:ea typeface="Tahoma"/>
                <a:cs typeface="Tahoma"/>
                <a:sym typeface="Tahoma"/>
              </a:rPr>
              <a:t> організовує роботу, складає план, бере активну участь у зборах, є представником на раді школи</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Відповідальний за навчальну роботу:</a:t>
            </a:r>
            <a:r>
              <a:rPr lang="en-US" sz="1400" b="0" i="0" u="none" strike="noStrike" cap="none" baseline="0">
                <a:solidFill>
                  <a:schemeClr val="dk1"/>
                </a:solidFill>
                <a:latin typeface="Tahoma"/>
                <a:ea typeface="Tahoma"/>
                <a:cs typeface="Tahoma"/>
                <a:sym typeface="Tahoma"/>
              </a:rPr>
              <a:t> виявляє цікавість до навчання у дітей та організовує відвідування батьками уроків, відповідає за придбання підручників, посібників,  силами батьків  надає допомогу відстаючим у навчанні </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Відповідальний за господарську роботу:</a:t>
            </a:r>
            <a:r>
              <a:rPr lang="en-US" sz="1400" b="0" i="0" u="none" strike="noStrike" cap="none" baseline="0">
                <a:solidFill>
                  <a:schemeClr val="dk1"/>
                </a:solidFill>
                <a:latin typeface="Tahoma"/>
                <a:ea typeface="Tahoma"/>
                <a:cs typeface="Tahoma"/>
                <a:sym typeface="Tahoma"/>
              </a:rPr>
              <a:t> надає допомогу у дотриманні санітарно – гігієнічного стану класу, у ремонті та оформленні кімнати, придбанні необхідних речей</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Відповідальний за культмасову роботу:</a:t>
            </a:r>
            <a:r>
              <a:rPr lang="en-US" sz="1400" b="0" i="0" u="none" strike="noStrike" cap="none" baseline="0">
                <a:solidFill>
                  <a:schemeClr val="dk1"/>
                </a:solidFill>
                <a:latin typeface="Tahoma"/>
                <a:ea typeface="Tahoma"/>
                <a:cs typeface="Tahoma"/>
                <a:sym typeface="Tahoma"/>
              </a:rPr>
              <a:t> допомагає у проведенні екскурсій, походів, заходів, культпоходів, залучення до гуртків, проведення класних годин.</a:t>
            </a:r>
          </a:p>
        </p:txBody>
      </p:sp>
      <p:sp>
        <p:nvSpPr>
          <p:cNvPr id="179" name="Shape 179"/>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Зміст роботи комітету:</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Складання плану роботи</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 Допомога у проведенні батьківських зборів</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Організація виставок, ярмарок, екскурсій, походів</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Залучення до профорієнтаційної роботи</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Залучення до ремонту класної кімнати, меблів, спільних суботників</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Допомога у проведенні класних годин, позакласних заходів, вечорів, культпоходів, екскурсій, турпоходів</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Залучення батьків до роботи у гуртках</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Організація спільних вечорів, змагань, конкурсів, спортивних естафет тощо.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Схема організації роботи з батьками у рамках класу</a:t>
            </a:r>
          </a:p>
        </p:txBody>
      </p:sp>
      <p:grpSp>
        <p:nvGrpSpPr>
          <p:cNvPr id="185" name="Shape 185"/>
          <p:cNvGrpSpPr/>
          <p:nvPr/>
        </p:nvGrpSpPr>
        <p:grpSpPr>
          <a:xfrm>
            <a:off x="1181099" y="2660650"/>
            <a:ext cx="7704137" cy="3141662"/>
            <a:chOff x="1181100" y="2660650"/>
            <a:chExt cx="5815012" cy="3141662"/>
          </a:xfrm>
        </p:grpSpPr>
        <p:cxnSp>
          <p:nvCxnSpPr>
            <p:cNvPr id="186" name="Shape 186"/>
            <p:cNvCxnSpPr/>
            <p:nvPr/>
          </p:nvCxnSpPr>
          <p:spPr>
            <a:xfrm rot="5400000" flipH="1">
              <a:off x="4981575" y="2478087"/>
              <a:ext cx="228600" cy="2016124"/>
            </a:xfrm>
            <a:prstGeom prst="straightConnector1">
              <a:avLst/>
            </a:prstGeom>
            <a:solidFill>
              <a:srgbClr val="FFFFFF"/>
            </a:solidFill>
            <a:ln w="28575" cap="rnd">
              <a:solidFill>
                <a:schemeClr val="dk1"/>
              </a:solidFill>
              <a:prstDash val="solid"/>
              <a:miter/>
              <a:headEnd type="none" w="med" len="med"/>
              <a:tailEnd type="none" w="med" len="med"/>
            </a:ln>
          </p:spPr>
        </p:cxnSp>
        <p:cxnSp>
          <p:nvCxnSpPr>
            <p:cNvPr id="187" name="Shape 187"/>
            <p:cNvCxnSpPr/>
            <p:nvPr/>
          </p:nvCxnSpPr>
          <p:spPr>
            <a:xfrm rot="5400000" flipH="1">
              <a:off x="3974306" y="3485356"/>
              <a:ext cx="228600" cy="1587"/>
            </a:xfrm>
            <a:prstGeom prst="straightConnector1">
              <a:avLst/>
            </a:prstGeom>
            <a:solidFill>
              <a:srgbClr val="FFFFFF"/>
            </a:solidFill>
            <a:ln w="28575" cap="rnd">
              <a:solidFill>
                <a:schemeClr val="dk1"/>
              </a:solidFill>
              <a:prstDash val="solid"/>
              <a:miter/>
              <a:headEnd type="none" w="med" len="med"/>
              <a:tailEnd type="none" w="med" len="med"/>
            </a:ln>
          </p:spPr>
        </p:cxnSp>
        <p:cxnSp>
          <p:nvCxnSpPr>
            <p:cNvPr id="188" name="Shape 188"/>
            <p:cNvCxnSpPr/>
            <p:nvPr/>
          </p:nvCxnSpPr>
          <p:spPr>
            <a:xfrm rot="-5400000">
              <a:off x="2966242" y="2478881"/>
              <a:ext cx="228600" cy="2014536"/>
            </a:xfrm>
            <a:prstGeom prst="straightConnector1">
              <a:avLst/>
            </a:prstGeom>
            <a:solidFill>
              <a:srgbClr val="FFFFFF"/>
            </a:solidFill>
            <a:ln w="28575" cap="rnd">
              <a:solidFill>
                <a:schemeClr val="dk1"/>
              </a:solidFill>
              <a:prstDash val="solid"/>
              <a:miter/>
              <a:headEnd type="none" w="med" len="med"/>
              <a:tailEnd type="none" w="med" len="med"/>
            </a:ln>
          </p:spPr>
        </p:cxnSp>
        <p:sp>
          <p:nvSpPr>
            <p:cNvPr id="189" name="Shape 189"/>
            <p:cNvSpPr/>
            <p:nvPr/>
          </p:nvSpPr>
          <p:spPr>
            <a:xfrm>
              <a:off x="3119436" y="2660650"/>
              <a:ext cx="1936749" cy="711200"/>
            </a:xfrm>
            <a:prstGeom prst="roundRect">
              <a:avLst>
                <a:gd name="adj" fmla="val 16667"/>
              </a:avLst>
            </a:prstGeom>
            <a:solidFill>
              <a:schemeClr val="accent1"/>
            </a:solidFill>
            <a:ln w="9525" cap="rnd">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Батьківський</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 колектив класу</a:t>
              </a:r>
            </a:p>
          </p:txBody>
        </p:sp>
        <p:sp>
          <p:nvSpPr>
            <p:cNvPr id="190" name="Shape 190"/>
            <p:cNvSpPr/>
            <p:nvPr/>
          </p:nvSpPr>
          <p:spPr>
            <a:xfrm>
              <a:off x="1181100" y="3600450"/>
              <a:ext cx="1785937" cy="2201862"/>
            </a:xfrm>
            <a:prstGeom prst="roundRect">
              <a:avLst>
                <a:gd name="adj" fmla="val 16667"/>
              </a:avLst>
            </a:prstGeom>
            <a:solidFill>
              <a:schemeClr val="accent1"/>
            </a:solidFill>
            <a:ln w="9525" cap="rnd">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Система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батьківських</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зборів</a:t>
              </a:r>
            </a:p>
          </p:txBody>
        </p:sp>
        <p:sp>
          <p:nvSpPr>
            <p:cNvPr id="191" name="Shape 191"/>
            <p:cNvSpPr/>
            <p:nvPr/>
          </p:nvSpPr>
          <p:spPr>
            <a:xfrm>
              <a:off x="3195636" y="3600450"/>
              <a:ext cx="1785937" cy="2201862"/>
            </a:xfrm>
            <a:prstGeom prst="roundRect">
              <a:avLst>
                <a:gd name="adj" fmla="val 16667"/>
              </a:avLst>
            </a:prstGeom>
            <a:solidFill>
              <a:schemeClr val="accent1"/>
            </a:solidFill>
            <a:ln w="9525" cap="rnd">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Система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позашкільних</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пізнавально -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розважальних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заходів</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із залученням</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батьків</a:t>
              </a:r>
            </a:p>
          </p:txBody>
        </p:sp>
        <p:sp>
          <p:nvSpPr>
            <p:cNvPr id="192" name="Shape 192"/>
            <p:cNvSpPr/>
            <p:nvPr/>
          </p:nvSpPr>
          <p:spPr>
            <a:xfrm>
              <a:off x="5210175" y="3600450"/>
              <a:ext cx="1785937" cy="2201862"/>
            </a:xfrm>
            <a:prstGeom prst="roundRect">
              <a:avLst>
                <a:gd name="adj" fmla="val 16667"/>
              </a:avLst>
            </a:prstGeom>
            <a:solidFill>
              <a:schemeClr val="accent1"/>
            </a:solidFill>
            <a:ln w="9525" cap="rnd">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Система заходів</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в рамках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педагогічного </a:t>
              </a:r>
            </a:p>
            <a:p>
              <a:pPr marL="0" marR="0" lvl="0" indent="0" algn="ctr" rtl="0">
                <a:buSzPct val="25000"/>
                <a:buFont typeface="Tahoma"/>
                <a:buNone/>
              </a:pPr>
              <a:r>
                <a:rPr lang="en-US" sz="1800" b="0" i="0" u="none" strike="noStrike" cap="none" baseline="0">
                  <a:solidFill>
                    <a:schemeClr val="dk1"/>
                  </a:solidFill>
                  <a:latin typeface="Tahoma"/>
                  <a:ea typeface="Tahoma"/>
                  <a:cs typeface="Tahoma"/>
                  <a:sym typeface="Tahoma"/>
                </a:rPr>
                <a:t>всеобучу</a:t>
              </a:r>
            </a:p>
          </p:txBody>
        </p:sp>
      </p:gr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Форми, методи і прийоми роботи з батьками</a:t>
            </a:r>
          </a:p>
        </p:txBody>
      </p:sp>
      <p:sp>
        <p:nvSpPr>
          <p:cNvPr id="211" name="Shape 211"/>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Традиційні форми роботи</a:t>
            </a:r>
          </a:p>
          <a:p>
            <a:endParaRPr lang="en-US" sz="1200" b="1" i="0" u="none" strike="noStrike" cap="none" baseline="0">
              <a:solidFill>
                <a:schemeClr val="hlink"/>
              </a:solidFill>
              <a:latin typeface="Tahoma"/>
              <a:ea typeface="Tahoma"/>
              <a:cs typeface="Tahoma"/>
              <a:sym typeface="Tahoma"/>
            </a:endParaRP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Індивідуальні</a:t>
            </a:r>
            <a:r>
              <a:rPr lang="en-US" sz="1200" b="1" i="0" u="none" strike="noStrike" cap="none" baseline="0">
                <a:solidFill>
                  <a:schemeClr val="dk1"/>
                </a:solidFill>
                <a:latin typeface="Tahoma"/>
                <a:ea typeface="Tahoma"/>
                <a:cs typeface="Tahoma"/>
                <a:sym typeface="Tahoma"/>
              </a:rPr>
              <a:t> відвідування сім ї, запрошення до школи, індивідуальна педагогічна бесіда, листування, дні відкритих дверей</a:t>
            </a:r>
          </a:p>
          <a:p>
            <a:endParaRPr lang="en-US" sz="1200" b="1" i="0" u="none" strike="noStrike" cap="none" baseline="0">
              <a:solidFill>
                <a:schemeClr val="dk1"/>
              </a:solidFill>
              <a:latin typeface="Tahoma"/>
              <a:ea typeface="Tahoma"/>
              <a:cs typeface="Tahoma"/>
              <a:sym typeface="Tahoma"/>
            </a:endParaRP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Групові- </a:t>
            </a:r>
            <a:r>
              <a:rPr lang="en-US" sz="1200" b="1" i="0" u="none" strike="noStrike" cap="none" baseline="0">
                <a:solidFill>
                  <a:schemeClr val="dk1"/>
                </a:solidFill>
                <a:latin typeface="Tahoma"/>
                <a:ea typeface="Tahoma"/>
                <a:cs typeface="Tahoma"/>
                <a:sym typeface="Tahoma"/>
              </a:rPr>
              <a:t>зібрання батьківського активу, групові бесіди, консультації, батьківські консиліуми</a:t>
            </a:r>
          </a:p>
          <a:p>
            <a:endParaRPr lang="en-US" sz="1200" b="1" i="0" u="none" strike="noStrike" cap="none" baseline="0">
              <a:solidFill>
                <a:schemeClr val="dk1"/>
              </a:solidFill>
              <a:latin typeface="Tahoma"/>
              <a:ea typeface="Tahoma"/>
              <a:cs typeface="Tahoma"/>
              <a:sym typeface="Tahoma"/>
            </a:endParaRP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Колективні - </a:t>
            </a:r>
            <a:r>
              <a:rPr lang="en-US" sz="1200" b="1" i="0" u="none" strike="noStrike" cap="none" baseline="0">
                <a:solidFill>
                  <a:schemeClr val="dk1"/>
                </a:solidFill>
                <a:latin typeface="Tahoma"/>
                <a:ea typeface="Tahoma"/>
                <a:cs typeface="Tahoma"/>
                <a:sym typeface="Tahoma"/>
              </a:rPr>
              <a:t> лекції, бесіди, науково – практичні конференції, вечори питань і відповідей, загально шкільні збори, збори – концерти, конференції з обміну досвідом, педагогічні колегіуми, зустрічи “за круглим столом”, диспути, педагогічний всеобуч, усні журнали</a:t>
            </a:r>
          </a:p>
        </p:txBody>
      </p:sp>
      <p:sp>
        <p:nvSpPr>
          <p:cNvPr id="212" name="Shape 212"/>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Традиційні методи і прийоми роботи</a:t>
            </a:r>
            <a:r>
              <a:rPr lang="en-US" sz="1200" b="1" i="0" u="none" strike="noStrike" cap="none" baseline="0">
                <a:solidFill>
                  <a:schemeClr val="dk1"/>
                </a:solidFill>
                <a:latin typeface="Tahoma"/>
                <a:ea typeface="Tahoma"/>
                <a:cs typeface="Tahoma"/>
                <a:sym typeface="Tahoma"/>
              </a:rPr>
              <a:t>-</a:t>
            </a:r>
            <a:r>
              <a:rPr lang="en-US" sz="1200" b="0" i="0" u="none" strike="noStrike" cap="none" baseline="0">
                <a:solidFill>
                  <a:schemeClr val="dk1"/>
                </a:solidFill>
                <a:latin typeface="Tahoma"/>
                <a:ea typeface="Tahoma"/>
                <a:cs typeface="Tahoma"/>
                <a:sym typeface="Tahoma"/>
              </a:rPr>
              <a:t> </a:t>
            </a:r>
            <a:r>
              <a:rPr lang="en-US" sz="1200" b="1" i="0" u="none" strike="noStrike" cap="none" baseline="0">
                <a:solidFill>
                  <a:schemeClr val="dk1"/>
                </a:solidFill>
                <a:latin typeface="Tahoma"/>
                <a:ea typeface="Tahoma"/>
                <a:cs typeface="Tahoma"/>
                <a:sym typeface="Tahoma"/>
              </a:rPr>
              <a:t>спостередження, бесіди, анкетування, учнівські твори-роздуми</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hlink"/>
                </a:solidFill>
                <a:latin typeface="Tahoma"/>
                <a:ea typeface="Tahoma"/>
                <a:cs typeface="Tahoma"/>
                <a:sym typeface="Tahoma"/>
              </a:rPr>
              <a:t>Інноваційні форми роботи </a:t>
            </a:r>
            <a:r>
              <a:rPr lang="en-US" sz="1200" b="1" i="0" u="none" strike="noStrike" cap="none" baseline="0">
                <a:solidFill>
                  <a:schemeClr val="dk1"/>
                </a:solidFill>
                <a:latin typeface="Tahoma"/>
                <a:ea typeface="Tahoma"/>
                <a:cs typeface="Tahoma"/>
                <a:sym typeface="Tahoma"/>
              </a:rPr>
              <a:t>– </a:t>
            </a:r>
            <a:r>
              <a:rPr lang="en-US" sz="1200" b="1" i="0" u="none" strike="noStrike" cap="none" baseline="0">
                <a:solidFill>
                  <a:schemeClr val="folHlink"/>
                </a:solidFill>
                <a:latin typeface="Tahoma"/>
                <a:ea typeface="Tahoma"/>
                <a:cs typeface="Tahoma"/>
                <a:sym typeface="Tahoma"/>
              </a:rPr>
              <a:t>педагогічний десант (виступ педагогів в організаціях, де працюють батьки),</a:t>
            </a:r>
            <a:r>
              <a:rPr lang="en-US" sz="1200" b="1" i="0" u="none" strike="noStrike" cap="none" baseline="0">
                <a:solidFill>
                  <a:schemeClr val="dk1"/>
                </a:solidFill>
                <a:latin typeface="Tahoma"/>
                <a:ea typeface="Tahoma"/>
                <a:cs typeface="Tahoma"/>
                <a:sym typeface="Tahoma"/>
              </a:rPr>
              <a:t> дерево родоводу (зустрічі поколінь, роздуми над проблемами виховання), </a:t>
            </a:r>
            <a:r>
              <a:rPr lang="en-US" sz="1200" b="1" i="0" u="none" strike="noStrike" cap="none" baseline="0">
                <a:solidFill>
                  <a:schemeClr val="folHlink"/>
                </a:solidFill>
                <a:latin typeface="Tahoma"/>
                <a:ea typeface="Tahoma"/>
                <a:cs typeface="Tahoma"/>
                <a:sym typeface="Tahoma"/>
              </a:rPr>
              <a:t>родинний зміст(збори дітей, батьків, членів родини),</a:t>
            </a:r>
            <a:r>
              <a:rPr lang="en-US" sz="1200" b="1" i="0" u="none" strike="noStrike" cap="none" baseline="0">
                <a:solidFill>
                  <a:schemeClr val="dk1"/>
                </a:solidFill>
                <a:latin typeface="Tahoma"/>
                <a:ea typeface="Tahoma"/>
                <a:cs typeface="Tahoma"/>
                <a:sym typeface="Tahoma"/>
              </a:rPr>
              <a:t> сімейна скринька(добірка матеріалів з позитивним досвідом родинного виховання), </a:t>
            </a:r>
            <a:r>
              <a:rPr lang="en-US" sz="1200" b="1" i="0" u="none" strike="noStrike" cap="none" baseline="0">
                <a:solidFill>
                  <a:schemeClr val="folHlink"/>
                </a:solidFill>
                <a:latin typeface="Tahoma"/>
                <a:ea typeface="Tahoma"/>
                <a:cs typeface="Tahoma"/>
                <a:sym typeface="Tahoma"/>
              </a:rPr>
              <a:t>народні світлиці(спільне проведення традиційних спілкувань),</a:t>
            </a:r>
            <a:r>
              <a:rPr lang="en-US" sz="1200" b="1" i="0" u="none" strike="noStrike" cap="none" baseline="0">
                <a:solidFill>
                  <a:schemeClr val="dk1"/>
                </a:solidFill>
                <a:latin typeface="Tahoma"/>
                <a:ea typeface="Tahoma"/>
                <a:cs typeface="Tahoma"/>
                <a:sym typeface="Tahoma"/>
              </a:rPr>
              <a:t>дні довіри(у вибрані дні батьки – лікарі, батьки-юристи  проводять консультації), </a:t>
            </a:r>
            <a:r>
              <a:rPr lang="en-US" sz="1200" b="1" i="0" u="none" strike="noStrike" cap="none" baseline="0">
                <a:solidFill>
                  <a:schemeClr val="folHlink"/>
                </a:solidFill>
                <a:latin typeface="Tahoma"/>
                <a:ea typeface="Tahoma"/>
                <a:cs typeface="Tahoma"/>
                <a:sym typeface="Tahoma"/>
              </a:rPr>
              <a:t>аукціон педагогічних ідей(обмін досвідом родинного виховання),</a:t>
            </a:r>
            <a:r>
              <a:rPr lang="en-US" sz="1200" b="1" i="0" u="none" strike="noStrike" cap="none" baseline="0">
                <a:solidFill>
                  <a:schemeClr val="dk1"/>
                </a:solidFill>
                <a:latin typeface="Tahoma"/>
                <a:ea typeface="Tahoma"/>
                <a:cs typeface="Tahoma"/>
                <a:sym typeface="Tahoma"/>
              </a:rPr>
              <a:t> батьківські педагогічні ринги(спільне розв’ язання проблем), </a:t>
            </a:r>
            <a:r>
              <a:rPr lang="en-US" sz="1200" b="1" i="0" u="none" strike="noStrike" cap="none" baseline="0">
                <a:solidFill>
                  <a:schemeClr val="folHlink"/>
                </a:solidFill>
                <a:latin typeface="Tahoma"/>
                <a:ea typeface="Tahoma"/>
                <a:cs typeface="Tahoma"/>
                <a:sym typeface="Tahoma"/>
              </a:rPr>
              <a:t>батьківські педагогічні тaбу(спільне обговорення шляхів виходу із кризових ситуацій), психологічні тренінги, збори-практикуми, збори-діалог.</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Shape 21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Як залучити батьків до школи?</a:t>
            </a:r>
          </a:p>
        </p:txBody>
      </p:sp>
      <p:sp>
        <p:nvSpPr>
          <p:cNvPr id="218" name="Shape 218"/>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hlink"/>
                </a:solidFill>
                <a:latin typeface="Tahoma"/>
                <a:ea typeface="Tahoma"/>
                <a:cs typeface="Tahoma"/>
                <a:sym typeface="Tahoma"/>
              </a:rPr>
              <a:t>Необхідно:</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Підвищувати авторитет родини</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Сприймати помилки у вихованні як створення нових можливостей для розвитку</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Враховувати інтереси батьків</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Спиратися на життєвий досвід батьків</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Не загострювати увагу на недоліках родинного виховання</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Вірити , що будь – яка родина має сильні сторони</a:t>
            </a:r>
          </a:p>
        </p:txBody>
      </p:sp>
      <p:sp>
        <p:nvSpPr>
          <p:cNvPr id="219" name="Shape 219"/>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hlink"/>
                </a:solidFill>
                <a:latin typeface="Tahoma"/>
                <a:ea typeface="Tahoma"/>
                <a:cs typeface="Tahoma"/>
                <a:sym typeface="Tahoma"/>
              </a:rPr>
              <a:t>Фактори, що перешкоджають ефективній роботі з батьками:</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Очікування швидкого та легкого успіху, бажання швидко  знайти  легкі відповіді на складні запитання</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Відсутність досвіду групової взаємодії</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Замкненість батьків</a:t>
            </a:r>
          </a:p>
          <a:p>
            <a:pPr marL="0" marR="0" lvl="0" indent="0" algn="l" rtl="0">
              <a:lnSpc>
                <a:spcPct val="9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Завищені очікування від взаємодії з учителем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3"/>
        <p:cNvGrpSpPr/>
        <p:nvPr/>
      </p:nvGrpSpPr>
      <p:grpSpPr>
        <a:xfrm>
          <a:off x="0" y="0"/>
          <a:ext cx="0" cy="0"/>
          <a:chOff x="0" y="0"/>
          <a:chExt cx="0" cy="0"/>
        </a:xfrm>
      </p:grpSpPr>
      <p:sp>
        <p:nvSpPr>
          <p:cNvPr id="224" name="Shape 22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3200" b="0" i="0" u="none" strike="noStrike" cap="none" baseline="0">
                <a:solidFill>
                  <a:schemeClr val="dk2"/>
                </a:solidFill>
                <a:latin typeface="Tahoma"/>
                <a:ea typeface="Tahoma"/>
                <a:cs typeface="Tahoma"/>
                <a:sym typeface="Tahoma"/>
              </a:rPr>
              <a:t>Батьківські збори як одна із головних форм взаємодії школи і сім’ї</a:t>
            </a:r>
          </a:p>
        </p:txBody>
      </p:sp>
      <p:sp>
        <p:nvSpPr>
          <p:cNvPr id="225" name="Shape 225"/>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hlink"/>
                </a:solidFill>
                <a:latin typeface="Tahoma"/>
                <a:ea typeface="Tahoma"/>
                <a:cs typeface="Tahoma"/>
                <a:sym typeface="Tahoma"/>
              </a:rPr>
              <a:t>Пам'ятка класному керівникові до проведення батьківських зборів:</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Сповісти заздалегідь про батьківські збори (запрошення, запис у щоденниках), попіклуйтеся про час проведення зборів, підготуйте візитки із іменами батьків</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Особливу увагу зверніть на розташування батьків в класі, для того, щоб всі чули один одного</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Разом із батьками оберіть правила для учасників зборів, встановіть регламент</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Не забудьте про свій настрій та правило починати із позитивного, а завершувати з планування майбутнього</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Використайте  групові форми організації взаємодії , ігри</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Дотримуйтеся того, щоб на зборах були прийняті конкретні рішення </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Якщо є новенькі в класі, розпочніть збори зі знайомства з батьками</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Порадьтеся про ті питання , які хотіли б порушити  на зборах, що хотіли б вирішити додатково</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Розкажіть про ті завдання, які ви ставите перед собою й перед класним колективом на рік, про завдання школи</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Ознайомте з основними справами на рік, із традиціями, планом роботи на чверть, домовтесь про допомогу</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Розкажіть про те, які гуртки, факультативи, секції працюють в школі для цього віку дітей</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Обговоріть на зборах організаційні питання: сніданки, можливості надання матеріальної допомоги, про форму одягу</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Виразіть подяку всім, хто прийшов на збори і знайшов час для спілкування</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В особистих бесідах оцінювайте успіхи дітей відносно їх потенціальних можливостей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Види батьківських зборів:</a:t>
            </a:r>
          </a:p>
        </p:txBody>
      </p:sp>
      <p:sp>
        <p:nvSpPr>
          <p:cNvPr id="231" name="Shape 231"/>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Організаційні, тематичні , поточні</a:t>
            </a:r>
          </a:p>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Збори – диспути, збори - конференції, збори-практикуми ,  зустрічі поколінь, батьківські клуби</a:t>
            </a:r>
          </a:p>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Збори-концерти, батьківські вечори</a:t>
            </a:r>
          </a:p>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Збори-семінари, тренінги,  батьківські читання </a:t>
            </a:r>
          </a:p>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Педагогічні роздуми, батьківські ринги</a:t>
            </a:r>
          </a:p>
          <a:p>
            <a:pPr marL="0" marR="0" lvl="0" indent="0" algn="l" rtl="0">
              <a:lnSpc>
                <a:spcPct val="90000"/>
              </a:lnSpc>
              <a:spcBef>
                <a:spcPts val="560"/>
              </a:spcBef>
              <a:spcAft>
                <a:spcPts val="0"/>
              </a:spcAft>
              <a:buClr>
                <a:schemeClr val="folHlink"/>
              </a:buClr>
              <a:buSzPct val="59523"/>
              <a:buFont typeface="Arial"/>
              <a:buChar char="•"/>
            </a:pPr>
            <a:r>
              <a:rPr lang="en-US" sz="2800" b="0" i="0" u="none" strike="noStrike" cap="none" baseline="0">
                <a:solidFill>
                  <a:schemeClr val="dk1"/>
                </a:solidFill>
                <a:latin typeface="Tahoma"/>
                <a:ea typeface="Tahoma"/>
                <a:cs typeface="Tahoma"/>
                <a:sym typeface="Tahoma"/>
              </a:rPr>
              <a:t>Підсумкові батьківські збори</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Нормативно – правова база :</a:t>
            </a:r>
          </a:p>
        </p:txBody>
      </p:sp>
      <p:sp>
        <p:nvSpPr>
          <p:cNvPr id="64" name="Shape 64"/>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Конституція України</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Закони України “Про освіту”, “Про загальну середню освіту”, “Про позашкільну освіту”, “Про виховання”</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Державні національні програми “Освіта”, “Про виховання дітей та молоді в системі освіти”</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Національна доктрина розвитку освіти</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Державні концепції: “Сімֺя і родинне виховання”, превентивного  та громадянського виховання, державної сімейної політики</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Конвенція та декларація прав дитини</a:t>
            </a:r>
          </a:p>
          <a:p>
            <a:pPr marL="0" marR="0" lvl="0" indent="0" algn="l" rtl="0">
              <a:lnSpc>
                <a:spcPct val="80000"/>
              </a:lnSpc>
              <a:spcBef>
                <a:spcPts val="480"/>
              </a:spcBef>
              <a:spcAft>
                <a:spcPts val="0"/>
              </a:spcAft>
              <a:buClr>
                <a:schemeClr val="folHlink"/>
              </a:buClr>
              <a:buSzPct val="59027"/>
              <a:buFont typeface="Arial"/>
              <a:buChar char="•"/>
            </a:pPr>
            <a:r>
              <a:rPr lang="en-US" sz="2400" b="0" i="0" u="none" strike="noStrike" cap="none" baseline="0">
                <a:solidFill>
                  <a:schemeClr val="dk1"/>
                </a:solidFill>
                <a:latin typeface="Tahoma"/>
                <a:ea typeface="Tahoma"/>
                <a:cs typeface="Tahoma"/>
                <a:sym typeface="Tahoma"/>
              </a:rPr>
              <a:t>Програма “Українська родина” </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Орієнтовні теми батьківських зборів</a:t>
            </a:r>
          </a:p>
        </p:txBody>
      </p:sp>
      <p:sp>
        <p:nvSpPr>
          <p:cNvPr id="237" name="Shape 237"/>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40"/>
              </a:spcBef>
              <a:spcAft>
                <a:spcPts val="0"/>
              </a:spcAft>
              <a:buClr>
                <a:schemeClr val="folHlink"/>
              </a:buClr>
              <a:buSzPct val="62499"/>
              <a:buFont typeface="Arial"/>
              <a:buChar char="•"/>
            </a:pPr>
            <a:r>
              <a:rPr lang="en-US" sz="1200" b="0" i="0" u="none" strike="noStrike" cap="none" baseline="0">
                <a:solidFill>
                  <a:schemeClr val="hlink"/>
                </a:solidFill>
                <a:latin typeface="Tahoma"/>
                <a:ea typeface="Tahoma"/>
                <a:cs typeface="Tahoma"/>
                <a:sym typeface="Tahoma"/>
              </a:rPr>
              <a:t>1-4 класи</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Початок навчання – важливий етап у житті</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Виховання поваги й любові до батьків, рідної землі й історії свого народу</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Молодший шкільний вік і його особливості</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Хочу й повинен (профілактика правопорушень)</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Як виявити і розвивати здібності у дітей</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Гра і праця в житті дітей молодшого віку</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Виховання характеру дитини у родині</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Режим дня молодшого школяра</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Закон, родина, дитина.</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Батьки і діти (роль особистого прикладу батьків)</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Сімейні прогулянки на природу як важливий фактор екологічного і фізичного виховання дітей</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Збереження родинних традицій, родинних реліквій</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1"/>
                </a:solidFill>
                <a:latin typeface="Tahoma"/>
                <a:ea typeface="Tahoma"/>
                <a:cs typeface="Tahoma"/>
                <a:sym typeface="Tahoma"/>
              </a:rPr>
              <a:t>Нове в системі національного виховання</a:t>
            </a:r>
          </a:p>
          <a:p>
            <a:endParaRPr lang="en-US" sz="1200" b="1" i="0" u="none" strike="noStrike" cap="none" baseline="0">
              <a:solidFill>
                <a:schemeClr val="dk1"/>
              </a:solidFill>
              <a:latin typeface="Tahoma"/>
              <a:ea typeface="Tahoma"/>
              <a:cs typeface="Tahoma"/>
              <a:sym typeface="Tahoma"/>
            </a:endParaRPr>
          </a:p>
        </p:txBody>
      </p:sp>
      <p:sp>
        <p:nvSpPr>
          <p:cNvPr id="238" name="Shape 238"/>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hlink"/>
                </a:solidFill>
                <a:latin typeface="Tahoma"/>
                <a:ea typeface="Tahoma"/>
                <a:cs typeface="Tahoma"/>
                <a:sym typeface="Tahoma"/>
              </a:rPr>
              <a:t>5-6 класи</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Роль родини у формуванні в підлітків свідомої потреби в системі праці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Організація літньої праці і відпочинку дітей у родині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Виховання здорової дитини у родині, збереження генотипу</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Використання родинних традицій і свят у патріотичному вихованні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Шкода алкоголю й тютюнопаління</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hlink"/>
                </a:solidFill>
                <a:latin typeface="Tahoma"/>
                <a:ea typeface="Tahoma"/>
                <a:cs typeface="Tahoma"/>
                <a:sym typeface="Tahoma"/>
              </a:rPr>
              <a:t>7-9 класи</a:t>
            </a:r>
            <a:r>
              <a:rPr lang="en-US" sz="1000" b="1" i="0" u="none" strike="noStrike" cap="none" baseline="0">
                <a:solidFill>
                  <a:schemeClr val="dk1"/>
                </a:solidFill>
                <a:latin typeface="Tahoma"/>
                <a:ea typeface="Tahoma"/>
                <a:cs typeface="Tahoma"/>
                <a:sym typeface="Tahoma"/>
              </a:rPr>
              <a:t> </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Приклад батьків у вихованні дітей</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Особливості виховання підлітків у родині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Книга в родині. Формування читацьких інтересів у дітей</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Методи професійної орієнтації школярів у родині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Навчальна діяльність старшого школяра й керівництво нею.</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Роль родини в готовності підростаючого покоління до праці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hlink"/>
                </a:solidFill>
                <a:latin typeface="Tahoma"/>
                <a:ea typeface="Tahoma"/>
                <a:cs typeface="Tahoma"/>
                <a:sym typeface="Tahoma"/>
              </a:rPr>
              <a:t>10-11 класи</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Основні напрями виховання у родині</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Психолого - педагогічна самоосвіта батьків як важливий фактор підвищення їх педагогічної компетенції</a:t>
            </a:r>
          </a:p>
          <a:p>
            <a:pPr marL="0" marR="0" lvl="0" indent="0" algn="l" rtl="0">
              <a:lnSpc>
                <a:spcPct val="80000"/>
              </a:lnSpc>
              <a:spcBef>
                <a:spcPts val="200"/>
              </a:spcBef>
              <a:spcAft>
                <a:spcPts val="0"/>
              </a:spcAft>
              <a:buClr>
                <a:schemeClr val="folHlink"/>
              </a:buClr>
              <a:buSzPct val="58333"/>
              <a:buFont typeface="Arial"/>
              <a:buChar char="•"/>
            </a:pPr>
            <a:r>
              <a:rPr lang="en-US" sz="1000" b="1" i="0" u="none" strike="noStrike" cap="none" baseline="0">
                <a:solidFill>
                  <a:schemeClr val="dk1"/>
                </a:solidFill>
                <a:latin typeface="Tahoma"/>
                <a:ea typeface="Tahoma"/>
                <a:cs typeface="Tahoma"/>
                <a:sym typeface="Tahoma"/>
              </a:rPr>
              <a:t>Роль родинних стосунків і традицій у підготовці старшокласників до родинного життя</a:t>
            </a:r>
          </a:p>
          <a:p>
            <a:endParaRPr lang="en-US" sz="1000" b="1" i="0" u="none" strike="noStrike" cap="none" baseline="0">
              <a:solidFill>
                <a:schemeClr val="dk1"/>
              </a:solidFill>
              <a:latin typeface="Tahoma"/>
              <a:ea typeface="Tahoma"/>
              <a:cs typeface="Tahoma"/>
              <a:sym typeface="Tahoma"/>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2"/>
        <p:cNvGrpSpPr/>
        <p:nvPr/>
      </p:nvGrpSpPr>
      <p:grpSpPr>
        <a:xfrm>
          <a:off x="0" y="0"/>
          <a:ext cx="0" cy="0"/>
          <a:chOff x="0" y="0"/>
          <a:chExt cx="0" cy="0"/>
        </a:xfrm>
      </p:grpSpPr>
      <p:sp>
        <p:nvSpPr>
          <p:cNvPr id="243" name="Shape 243"/>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Класному керівникові необхідно пам'ятати:</a:t>
            </a:r>
          </a:p>
        </p:txBody>
      </p:sp>
      <p:sp>
        <p:nvSpPr>
          <p:cNvPr id="244" name="Shape 244"/>
          <p:cNvSpPr txBox="1">
            <a:spLocks noGrp="1"/>
          </p:cNvSpPr>
          <p:nvPr>
            <p:ph type="body" idx="1"/>
          </p:nvPr>
        </p:nvSpPr>
        <p:spPr>
          <a:xfrm>
            <a:off x="1403350" y="2060575"/>
            <a:ext cx="3809999"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Не можна засуджувати присутніх на зборах за пропуск попередніх зборів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Порівнювати окремих учнів і різних класів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Надавати негативну оцінку класу в цілому</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Переоцінювати значення окремих шкільних предметів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Вибирати для спілкування грубу інтонацію </a:t>
            </a:r>
          </a:p>
        </p:txBody>
      </p:sp>
      <p:sp>
        <p:nvSpPr>
          <p:cNvPr id="245" name="Shape 245"/>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folHlink"/>
                </a:solidFill>
                <a:latin typeface="Tahoma"/>
                <a:ea typeface="Tahoma"/>
                <a:cs typeface="Tahoma"/>
                <a:sym typeface="Tahoma"/>
              </a:rPr>
              <a:t>Осмислення висновків після проведення батьківських зборів: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Явка батьків на збори</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Персональний склад батьків, які залишилися на індивідуальну бесіду після зборів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Питання батьків під час проведення зборів їх участь у обговоренні черги денної</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Інформація про результати зборів повинна донестися до адміністрації школи, пеедагогів-колег, при необхідності до шкільного психолога або лікаря</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Що таке  батьківський всеобуч?</a:t>
            </a:r>
          </a:p>
        </p:txBody>
      </p:sp>
      <p:sp>
        <p:nvSpPr>
          <p:cNvPr id="251" name="Shape 251"/>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Форма психолого – педагогічної освіти батьківської громадськості, що створена в рамках загальноосвітнього закладу освіти і спрямована на підвищення рівня педагогічної культури батьків та сприяє задоволенню власних інтересів батьків у педагогічних знаннях і вміннях щодо виховання  своїх дітей</a:t>
            </a:r>
          </a:p>
        </p:txBody>
      </p:sp>
      <p:pic>
        <p:nvPicPr>
          <p:cNvPr id="252" name="Shape 252"/>
          <p:cNvPicPr preferRelativeResize="0"/>
          <p:nvPr/>
        </p:nvPicPr>
        <p:blipFill>
          <a:blip r:embed="rId3"/>
          <a:stretch>
            <a:fillRect/>
          </a:stretch>
        </p:blipFill>
        <p:spPr>
          <a:xfrm>
            <a:off x="3276600" y="4076700"/>
            <a:ext cx="2879725" cy="1990725"/>
          </a:xfrm>
          <a:prstGeom prst="rect">
            <a:avLst/>
          </a:prstGeom>
        </p:spPr>
      </p:pic>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6"/>
        <p:cNvGrpSpPr/>
        <p:nvPr/>
      </p:nvGrpSpPr>
      <p:grpSpPr>
        <a:xfrm>
          <a:off x="0" y="0"/>
          <a:ext cx="0" cy="0"/>
          <a:chOff x="0" y="0"/>
          <a:chExt cx="0" cy="0"/>
        </a:xfrm>
      </p:grpSpPr>
      <p:sp>
        <p:nvSpPr>
          <p:cNvPr id="257" name="Shape 25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3600" b="0" i="0" u="none" strike="noStrike" cap="none" baseline="0">
                <a:solidFill>
                  <a:schemeClr val="dk2"/>
                </a:solidFill>
                <a:latin typeface="Tahoma"/>
                <a:ea typeface="Tahoma"/>
                <a:cs typeface="Tahoma"/>
                <a:sym typeface="Tahoma"/>
              </a:rPr>
              <a:t>Тематика засідань педагогічного всеобучу для батьків</a:t>
            </a:r>
          </a:p>
        </p:txBody>
      </p:sp>
      <p:sp>
        <p:nvSpPr>
          <p:cNvPr id="258" name="Shape 258"/>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Проблема “батьки - діти”</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Режим дня школяра</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Мистецтво виховання</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Про родинну демократію</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Роль родини у вихованні моральних почуттів дитини</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Права і свободи людини в Україні</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Особливості статевого виховання дітей</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Права і обов'язки батьків, свята в родині</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Традиції родинного виховання   </a:t>
            </a:r>
          </a:p>
        </p:txBody>
      </p:sp>
      <p:sp>
        <p:nvSpPr>
          <p:cNvPr id="259" name="Shape 259"/>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Юридична консультація для опікунів</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Дисципліна і самоконтроль школяра</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Свято в рідному домі</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Українська родинна педагогіка про виховання</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Роль школи у професійному самовизначенні учня школи</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Девіантна поведінка школяра: діагностування, допомога</a:t>
            </a:r>
          </a:p>
          <a:p>
            <a:pPr marL="0" marR="0" lvl="0" indent="0" algn="l" rtl="0">
              <a:lnSpc>
                <a:spcPct val="8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Формування правової культури батьків, роль батька і матері у вихованні дітей.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Shape 26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Які права має дитина?</a:t>
            </a:r>
          </a:p>
        </p:txBody>
      </p:sp>
      <p:sp>
        <p:nvSpPr>
          <p:cNvPr id="265" name="Shape 265"/>
          <p:cNvSpPr txBox="1">
            <a:spLocks noGrp="1"/>
          </p:cNvSpPr>
          <p:nvPr>
            <p:ph type="body" idx="1"/>
          </p:nvPr>
        </p:nvSpPr>
        <p:spPr>
          <a:xfrm>
            <a:off x="5145087" y="2017711"/>
            <a:ext cx="3809999"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життя</a:t>
            </a:r>
          </a:p>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любов і піклування з боку батьків</a:t>
            </a:r>
          </a:p>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інформацію</a:t>
            </a:r>
          </a:p>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освіту, відпочинок, повноцінне харчування, медичну допомогу</a:t>
            </a:r>
          </a:p>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захист від непосильної примусової праці </a:t>
            </a:r>
          </a:p>
          <a:p>
            <a:pPr marL="0" marR="0" lvl="0" indent="0" algn="l" rtl="0">
              <a:lnSpc>
                <a:spcPct val="90000"/>
              </a:lnSpc>
              <a:spcBef>
                <a:spcPts val="360"/>
              </a:spcBef>
              <a:spcAft>
                <a:spcPts val="0"/>
              </a:spcAft>
              <a:buClr>
                <a:schemeClr val="folHlink"/>
              </a:buClr>
              <a:buSzPct val="60185"/>
              <a:buFont typeface="Arial"/>
              <a:buChar char="•"/>
            </a:pPr>
            <a:r>
              <a:rPr lang="en-US" sz="1800" b="1" i="0" u="none" strike="noStrike" cap="none" baseline="0">
                <a:solidFill>
                  <a:schemeClr val="dk1"/>
                </a:solidFill>
                <a:latin typeface="Tahoma"/>
                <a:ea typeface="Tahoma"/>
                <a:cs typeface="Tahoma"/>
                <a:sym typeface="Tahoma"/>
              </a:rPr>
              <a:t>Право на захист від насильства, тортур, жорстокості й покарань</a:t>
            </a:r>
          </a:p>
        </p:txBody>
      </p:sp>
      <p:pic>
        <p:nvPicPr>
          <p:cNvPr id="266" name="Shape 266"/>
          <p:cNvPicPr preferRelativeResize="0"/>
          <p:nvPr/>
        </p:nvPicPr>
        <p:blipFill>
          <a:blip r:embed="rId3"/>
          <a:stretch>
            <a:fillRect/>
          </a:stretch>
        </p:blipFill>
        <p:spPr>
          <a:xfrm>
            <a:off x="1258887" y="2865436"/>
            <a:ext cx="3657599" cy="2419350"/>
          </a:xfrm>
          <a:prstGeom prst="rect">
            <a:avLst/>
          </a:prstGeom>
        </p:spPr>
      </p:pic>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0"/>
        <p:cNvGrpSpPr/>
        <p:nvPr/>
      </p:nvGrpSpPr>
      <p:grpSpPr>
        <a:xfrm>
          <a:off x="0" y="0"/>
          <a:ext cx="0" cy="0"/>
          <a:chOff x="0" y="0"/>
          <a:chExt cx="0" cy="0"/>
        </a:xfrm>
      </p:grpSpPr>
      <p:sp>
        <p:nvSpPr>
          <p:cNvPr id="271" name="Shape 271"/>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Орієнтовна програма клубу батьківського спілкування </a:t>
            </a:r>
          </a:p>
        </p:txBody>
      </p:sp>
      <p:sp>
        <p:nvSpPr>
          <p:cNvPr id="272" name="Shape 272"/>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Проблема національного виховання учнів .(лекція)</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Наші діти, хто вони? (диспут)</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Батькам про педагогічне родинознавство (інформація)</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Що заважає дітям бути вихованими?(бесіда за круглим столом)</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Чи вміємо ми, дорослі, спілкуватися з дітьми? (дискусія)</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Що означає виховувати правильно?(диспут)</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Дозвілля у нашій родині (сімейний портрет)</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Традиції в українській родині (родинний вогник)</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Про позитивні і негативні якості характеру(Зустріч із психологом)</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Помилки родинного виховання (ділова гра)</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Чому не завжди ми слідкуємо порадам наших педагогів(вечір запитань і відповідей)</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Відповідальність батьків за виховання дітей (зустріч з юристом)</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Моральність у родині. У чому вона полягає? (Особистісно – рольова програма)</a:t>
            </a:r>
          </a:p>
          <a:p>
            <a:pPr marL="0" marR="0" lvl="0" indent="0" algn="l" rtl="0">
              <a:lnSpc>
                <a:spcPct val="80000"/>
              </a:lnSpc>
              <a:spcBef>
                <a:spcPts val="320"/>
              </a:spcBef>
              <a:spcAft>
                <a:spcPts val="0"/>
              </a:spcAft>
              <a:buClr>
                <a:schemeClr val="folHlink"/>
              </a:buClr>
              <a:buSzPct val="62500"/>
              <a:buFont typeface="Arial"/>
              <a:buChar char="•"/>
            </a:pPr>
            <a:r>
              <a:rPr lang="en-US" sz="1600" b="1" i="0" u="none" strike="noStrike" cap="none" baseline="0">
                <a:solidFill>
                  <a:schemeClr val="dk1"/>
                </a:solidFill>
                <a:latin typeface="Tahoma"/>
                <a:ea typeface="Tahoma"/>
                <a:cs typeface="Tahoma"/>
                <a:sym typeface="Tahoma"/>
              </a:rPr>
              <a:t>Про співпрацю батьків, вчителів, дітей(підсумкова конференція)</a:t>
            </a:r>
          </a:p>
          <a:p>
            <a:endParaRPr lang="en-US" sz="1600" b="1" i="0" u="none" strike="noStrike" cap="none" baseline="0">
              <a:solidFill>
                <a:schemeClr val="dk1"/>
              </a:solidFill>
              <a:latin typeface="Tahoma"/>
              <a:ea typeface="Tahoma"/>
              <a:cs typeface="Tahoma"/>
              <a:sym typeface="Tahoma"/>
            </a:endParaRP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6"/>
        <p:cNvGrpSpPr/>
        <p:nvPr/>
      </p:nvGrpSpPr>
      <p:grpSpPr>
        <a:xfrm>
          <a:off x="0" y="0"/>
          <a:ext cx="0" cy="0"/>
          <a:chOff x="0" y="0"/>
          <a:chExt cx="0" cy="0"/>
        </a:xfrm>
      </p:grpSpPr>
      <p:sp>
        <p:nvSpPr>
          <p:cNvPr id="277" name="Shape 27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Виховна програма “Соціальна робота з сім’єю”</a:t>
            </a:r>
          </a:p>
        </p:txBody>
      </p:sp>
      <p:sp>
        <p:nvSpPr>
          <p:cNvPr id="278" name="Shape 278"/>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Сім’я як провідний компонент системи соціального формування особистості  (вступна бесіда)</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Місце і роль сім’ї в соціалізації особистості(лекція)</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Історичний розвиток та становлення сім’ ї, родини ( перегляд відеофільму)</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Сучасні погляди на сім’ю, типи сімей</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Виховання в сім’ї як соціально – педагогічне середовище(лекція)</a:t>
            </a:r>
          </a:p>
          <a:p>
            <a:endParaRPr lang="en-US" sz="1800" b="0" i="0" u="none" strike="noStrike" cap="none" baseline="0">
              <a:solidFill>
                <a:schemeClr val="dk1"/>
              </a:solidFill>
              <a:latin typeface="Tahoma"/>
              <a:ea typeface="Tahoma"/>
              <a:cs typeface="Tahoma"/>
              <a:sym typeface="Tahoma"/>
            </a:endParaRPr>
          </a:p>
          <a:p>
            <a:endParaRPr lang="en-US" sz="1800" b="0" i="0" u="none" strike="noStrike" cap="none" baseline="0">
              <a:solidFill>
                <a:schemeClr val="dk1"/>
              </a:solidFill>
              <a:latin typeface="Tahoma"/>
              <a:ea typeface="Tahoma"/>
              <a:cs typeface="Tahoma"/>
              <a:sym typeface="Tahoma"/>
            </a:endParaRPr>
          </a:p>
        </p:txBody>
      </p:sp>
      <p:sp>
        <p:nvSpPr>
          <p:cNvPr id="279" name="Shape 279"/>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Сім’я - первинне середовище дитини (бесіда)</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Проблема конфлікту в середовищі сім’ї (ділова гра)</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Сім’я мала група . Спілкування, авторитет батьків.(Диспут)</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Соціальний конфлікт. Природа. Наслідки.(зустріч за круглим столом )</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Соціальні, психологічні служби, інститути допомоги і відповідей сім’ї. Організація і зміст роботи. (вечір запитань і відповідей)</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Історичний розвиток інститутів на допомогу сім’ї</a:t>
            </a:r>
          </a:p>
          <a:p>
            <a:endParaRPr lang="en-US" sz="1800" b="0" i="0" u="none" strike="noStrike" cap="none" baseline="0">
              <a:solidFill>
                <a:schemeClr val="dk1"/>
              </a:solidFill>
              <a:latin typeface="Tahoma"/>
              <a:ea typeface="Tahoma"/>
              <a:cs typeface="Tahoma"/>
              <a:sym typeface="Tahoma"/>
            </a:endParaRPr>
          </a:p>
          <a:p>
            <a:endParaRPr lang="en-US" sz="1800" b="0" i="0" u="none" strike="noStrike" cap="none" baseline="0">
              <a:solidFill>
                <a:schemeClr val="dk1"/>
              </a:solidFill>
              <a:latin typeface="Tahoma"/>
              <a:ea typeface="Tahoma"/>
              <a:cs typeface="Tahoma"/>
              <a:sym typeface="Tahoma"/>
            </a:endParaRPr>
          </a:p>
          <a:p>
            <a:endParaRPr lang="en-US" sz="1800" b="0" i="0" u="none" strike="noStrike" cap="none" baseline="0">
              <a:solidFill>
                <a:schemeClr val="dk1"/>
              </a:solidFill>
              <a:latin typeface="Tahoma"/>
              <a:ea typeface="Tahoma"/>
              <a:cs typeface="Tahoma"/>
              <a:sym typeface="Tahoma"/>
            </a:endParaRP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3"/>
        <p:cNvGrpSpPr/>
        <p:nvPr/>
      </p:nvGrpSpPr>
      <p:grpSpPr>
        <a:xfrm>
          <a:off x="0" y="0"/>
          <a:ext cx="0" cy="0"/>
          <a:chOff x="0" y="0"/>
          <a:chExt cx="0" cy="0"/>
        </a:xfrm>
      </p:grpSpPr>
      <p:sp>
        <p:nvSpPr>
          <p:cNvPr id="284" name="Shape 28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Форми взаємодії школи і батьків</a:t>
            </a:r>
          </a:p>
        </p:txBody>
      </p:sp>
      <p:sp>
        <p:nvSpPr>
          <p:cNvPr id="285" name="Shape 285"/>
          <p:cNvSpPr txBox="1">
            <a:spLocks noGrp="1"/>
          </p:cNvSpPr>
          <p:nvPr>
            <p:ph type="body" idx="1"/>
          </p:nvPr>
        </p:nvSpPr>
        <p:spPr>
          <a:xfrm>
            <a:off x="1182687" y="4151312"/>
            <a:ext cx="7772400" cy="1981199"/>
          </a:xfrm>
          <a:prstGeom prst="rect">
            <a:avLst/>
          </a:prstGeom>
          <a:noFill/>
          <a:ln>
            <a:noFill/>
          </a:ln>
        </p:spPr>
        <p:txBody>
          <a:bodyPr lIns="91425" tIns="45700" rIns="91425" bIns="45700" anchor="t" anchorCtr="0">
            <a:noAutofit/>
          </a:bodyPr>
          <a:lstStyle/>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Класні години  або організаційні збори з планування спільної роботи дітей і батьків на навчальний рік.Проведення спільних класних годин, зборів, вечорів, заходів</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Загальні збори батьків і учнів “Ми – одна родина”</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Творчі звіти  “Живемо разом”, “Наша родина”</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Заняття “Вчимося спілкуватися”, “Наше дозвілля”</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Класні години для дітей і дорослих  “Про доброту і милосердя”, “Вчимося жити разом”</a:t>
            </a:r>
          </a:p>
          <a:p>
            <a:pPr marL="0" marR="0" lvl="0" indent="0" algn="l" rtl="0">
              <a:lnSpc>
                <a:spcPct val="90000"/>
              </a:lnSpc>
              <a:spcBef>
                <a:spcPts val="280"/>
              </a:spcBef>
              <a:spcAft>
                <a:spcPts val="0"/>
              </a:spcAft>
              <a:buClr>
                <a:schemeClr val="folHlink"/>
              </a:buClr>
              <a:buSzPct val="59523"/>
              <a:buFont typeface="Arial"/>
              <a:buChar char="•"/>
            </a:pPr>
            <a:r>
              <a:rPr lang="en-US" sz="1400" b="0" i="0" u="none" strike="noStrike" cap="none" baseline="0">
                <a:solidFill>
                  <a:schemeClr val="dk1"/>
                </a:solidFill>
                <a:latin typeface="Tahoma"/>
                <a:ea typeface="Tahoma"/>
                <a:cs typeface="Tahoma"/>
                <a:sym typeface="Tahoma"/>
              </a:rPr>
              <a:t>Збори – диспути  “Батьки і діти”, “Роль батьків у вихованні дітей”, “Конфлікти і їх подолання”</a:t>
            </a:r>
          </a:p>
          <a:p>
            <a:endParaRPr lang="en-US" sz="1400" b="0" i="0" u="none" strike="noStrike" cap="none" baseline="0">
              <a:solidFill>
                <a:schemeClr val="dk1"/>
              </a:solidFill>
              <a:latin typeface="Tahoma"/>
              <a:ea typeface="Tahoma"/>
              <a:cs typeface="Tahoma"/>
              <a:sym typeface="Tahoma"/>
            </a:endParaRPr>
          </a:p>
          <a:p>
            <a:endParaRPr lang="en-US" sz="1400" b="0" i="0" u="none" strike="noStrike" cap="none" baseline="0">
              <a:solidFill>
                <a:schemeClr val="dk1"/>
              </a:solidFill>
              <a:latin typeface="Tahoma"/>
              <a:ea typeface="Tahoma"/>
              <a:cs typeface="Tahoma"/>
              <a:sym typeface="Tahoma"/>
            </a:endParaRPr>
          </a:p>
        </p:txBody>
      </p:sp>
      <p:pic>
        <p:nvPicPr>
          <p:cNvPr id="286" name="Shape 286"/>
          <p:cNvPicPr preferRelativeResize="0"/>
          <p:nvPr/>
        </p:nvPicPr>
        <p:blipFill>
          <a:blip r:embed="rId3"/>
          <a:stretch>
            <a:fillRect/>
          </a:stretch>
        </p:blipFill>
        <p:spPr>
          <a:xfrm>
            <a:off x="1187450" y="2093911"/>
            <a:ext cx="7632700" cy="1828799"/>
          </a:xfrm>
          <a:prstGeom prst="rect">
            <a:avLst/>
          </a:prstGeom>
        </p:spPr>
      </p:pic>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0"/>
        <p:cNvGrpSpPr/>
        <p:nvPr/>
      </p:nvGrpSpPr>
      <p:grpSpPr>
        <a:xfrm>
          <a:off x="0" y="0"/>
          <a:ext cx="0" cy="0"/>
          <a:chOff x="0" y="0"/>
          <a:chExt cx="0" cy="0"/>
        </a:xfrm>
      </p:grpSpPr>
      <p:sp>
        <p:nvSpPr>
          <p:cNvPr id="291" name="Shape 291"/>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Пам’ятка для батьків</a:t>
            </a:r>
          </a:p>
        </p:txBody>
      </p:sp>
      <p:sp>
        <p:nvSpPr>
          <p:cNvPr id="292" name="Shape 292"/>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Якщо дитину постійно критикують, вона вчиться ненавидіти</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 Якщо дитина живе у ворожнечі, вона вчиться агресивності</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Якщо дитину висміюють, вона стає замкненою</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Якщо дитина росте в докорах, вона вчиться жити з почуттям провини</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Якщо дитину хвалять, вона вчиться бути вдячною</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 Якщо дитину підтримують, вона вчиться цінувати себе</a:t>
            </a:r>
          </a:p>
          <a:p>
            <a:pPr marL="0" marR="0" lvl="0" indent="0" algn="l" rtl="0">
              <a:lnSpc>
                <a:spcPct val="80000"/>
              </a:lnSpc>
              <a:spcBef>
                <a:spcPts val="320"/>
              </a:spcBef>
              <a:spcAft>
                <a:spcPts val="0"/>
              </a:spcAft>
              <a:buClr>
                <a:schemeClr val="folHlink"/>
              </a:buClr>
              <a:buSzPct val="62500"/>
              <a:buFont typeface="Arial"/>
              <a:buChar char="•"/>
            </a:pPr>
            <a:r>
              <a:rPr lang="en-US" sz="1600" b="0" i="0" u="none" strike="noStrike" cap="none" baseline="0">
                <a:solidFill>
                  <a:schemeClr val="dk1"/>
                </a:solidFill>
                <a:latin typeface="Tahoma"/>
                <a:ea typeface="Tahoma"/>
                <a:cs typeface="Tahoma"/>
                <a:sym typeface="Tahoma"/>
              </a:rPr>
              <a:t>Якщо дитина живе в розумінні й доброзичливості, вона вчиться знаходити любов у цьому світі</a:t>
            </a:r>
          </a:p>
          <a:p>
            <a:endParaRPr lang="en-US" sz="1600" b="0" i="0" u="none" strike="noStrike" cap="none" baseline="0">
              <a:solidFill>
                <a:schemeClr val="dk1"/>
              </a:solidFill>
              <a:latin typeface="Tahoma"/>
              <a:ea typeface="Tahoma"/>
              <a:cs typeface="Tahoma"/>
              <a:sym typeface="Tahoma"/>
            </a:endParaRPr>
          </a:p>
        </p:txBody>
      </p:sp>
      <p:pic>
        <p:nvPicPr>
          <p:cNvPr id="293" name="Shape 293"/>
          <p:cNvPicPr preferRelativeResize="0"/>
          <p:nvPr/>
        </p:nvPicPr>
        <p:blipFill>
          <a:blip r:embed="rId3"/>
          <a:stretch>
            <a:fillRect/>
          </a:stretch>
        </p:blipFill>
        <p:spPr>
          <a:xfrm>
            <a:off x="5145087" y="1916111"/>
            <a:ext cx="3810000" cy="3889374"/>
          </a:xfrm>
          <a:prstGeom prst="rect">
            <a:avLst/>
          </a:prstGeom>
        </p:spPr>
      </p:pic>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7"/>
        <p:cNvGrpSpPr/>
        <p:nvPr/>
      </p:nvGrpSpPr>
      <p:grpSpPr>
        <a:xfrm>
          <a:off x="0" y="0"/>
          <a:ext cx="0" cy="0"/>
          <a:chOff x="0" y="0"/>
          <a:chExt cx="0" cy="0"/>
        </a:xfrm>
      </p:grpSpPr>
      <p:sp>
        <p:nvSpPr>
          <p:cNvPr id="299" name="Shape 29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Заповіді для батьків:</a:t>
            </a:r>
          </a:p>
        </p:txBody>
      </p:sp>
      <p:sp>
        <p:nvSpPr>
          <p:cNvPr id="298" name="Shape 298"/>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Ніколи не займайтеся вихованням у поганому настрої</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Чітко визначайте, чого саме ви вимагаєте від дитини</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Надайте дитині самостійності, виховуйте, а не контролюйте кожен її крок</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Краще не підказуйте головного рішення, а вкажіть шляхи його й час від часу аналізуйте разом з дитиною</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Не пропустіть момент першого успіху</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Вчасно  зробіть зауваження, відразу оцініть вчинок і зробіть паузу – дайте усвідомити почуте</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Виховання не може бути поетапним</a:t>
            </a:r>
          </a:p>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Вихователь повинен бути суворим, але добрим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3600" b="0" i="0" u="none" strike="noStrike" cap="none" baseline="0">
                <a:solidFill>
                  <a:schemeClr val="dk2"/>
                </a:solidFill>
                <a:latin typeface="Tahoma"/>
                <a:ea typeface="Tahoma"/>
                <a:cs typeface="Tahoma"/>
                <a:sym typeface="Tahoma"/>
              </a:rPr>
              <a:t>Програма “Українська родина”</a:t>
            </a:r>
            <a:r>
              <a:rPr lang="en-US" sz="2800" b="0" i="0" u="none" strike="noStrike" cap="none" baseline="0">
                <a:solidFill>
                  <a:schemeClr val="dk2"/>
                </a:solidFill>
                <a:latin typeface="Tahoma"/>
                <a:ea typeface="Tahoma"/>
                <a:cs typeface="Tahoma"/>
                <a:sym typeface="Tahoma"/>
              </a:rPr>
              <a:t>(постанова Кабінету Міністрів № 243 від  14.03.2001р.)</a:t>
            </a:r>
          </a:p>
        </p:txBody>
      </p:sp>
      <p:sp>
        <p:nvSpPr>
          <p:cNvPr id="70" name="Shape 70"/>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створена з метою підвищення рівня педагогічної культури батьків через батьківський всеобуч, враховуючи  їх інтереси у педагогічних знаннях і вміннях щодо виховання дітей, спираючись на їх досвід, підтримуючи активних учасників та розв'язуючи  педагогічні задачі, ситуації, використовуючи різні види самостійної  освіти дорослих, обмінюючись досвідом.   </a:t>
            </a:r>
          </a:p>
        </p:txBody>
      </p:sp>
      <p:pic>
        <p:nvPicPr>
          <p:cNvPr id="71" name="Shape 71"/>
          <p:cNvPicPr preferRelativeResize="0"/>
          <p:nvPr/>
        </p:nvPicPr>
        <p:blipFill>
          <a:blip r:embed="rId3"/>
          <a:stretch>
            <a:fillRect/>
          </a:stretch>
        </p:blipFill>
        <p:spPr>
          <a:xfrm>
            <a:off x="5076825" y="2133600"/>
            <a:ext cx="3260725" cy="4103686"/>
          </a:xfrm>
          <a:prstGeom prst="rect">
            <a:avLst/>
          </a:prstGeom>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3"/>
        <p:cNvGrpSpPr/>
        <p:nvPr/>
      </p:nvGrpSpPr>
      <p:grpSpPr>
        <a:xfrm>
          <a:off x="0" y="0"/>
          <a:ext cx="0" cy="0"/>
          <a:chOff x="0" y="0"/>
          <a:chExt cx="0" cy="0"/>
        </a:xfrm>
      </p:grpSpPr>
      <p:sp>
        <p:nvSpPr>
          <p:cNvPr id="304" name="Shape 304"/>
          <p:cNvSpPr/>
          <p:nvPr/>
        </p:nvSpPr>
        <p:spPr>
          <a:xfrm>
            <a:off x="395287" y="1052512"/>
            <a:ext cx="8343900" cy="571500"/>
          </a:xfrm>
          <a:prstGeom prst="rect">
            <a:avLst/>
          </a:prstGeom>
          <a:gradFill>
            <a:gsLst>
              <a:gs pos="0">
                <a:srgbClr val="FF9933"/>
              </a:gs>
              <a:gs pos="100000">
                <a:srgbClr val="FFFF00"/>
              </a:gs>
            </a:gsLst>
            <a:path path="circle">
              <a:fillToRect l="50000" t="50000" r="50000" b="50000"/>
            </a:path>
            <a:tileRect/>
          </a:gradFill>
          <a:ln>
            <a:noFill/>
          </a:ln>
        </p:spPr>
        <p:txBody>
          <a:bodyPr lIns="91425" tIns="45700" rIns="91425" bIns="45700" anchor="t" anchorCtr="0">
            <a:noAutofit/>
          </a:bodyPr>
          <a:lstStyle/>
          <a:p>
            <a:endParaRPr/>
          </a:p>
        </p:txBody>
      </p:sp>
      <p:pic>
        <p:nvPicPr>
          <p:cNvPr id="305" name="Shape 305"/>
          <p:cNvPicPr preferRelativeResize="0"/>
          <p:nvPr/>
        </p:nvPicPr>
        <p:blipFill>
          <a:blip r:embed="rId3"/>
          <a:stretch>
            <a:fillRect/>
          </a:stretch>
        </p:blipFill>
        <p:spPr>
          <a:xfrm>
            <a:off x="1187450" y="2017711"/>
            <a:ext cx="7488237" cy="4114800"/>
          </a:xfrm>
          <a:prstGeom prst="rect">
            <a:avLst/>
          </a:prstGeom>
        </p:spPr>
      </p:pic>
      <p:sp>
        <p:nvSpPr>
          <p:cNvPr id="306" name="Shape 306"/>
          <p:cNvSpPr/>
          <p:nvPr/>
        </p:nvSpPr>
        <p:spPr>
          <a:xfrm>
            <a:off x="1547812" y="3068636"/>
            <a:ext cx="5976936" cy="2376487"/>
          </a:xfrm>
          <a:prstGeom prst="rect">
            <a:avLst/>
          </a:prstGeom>
          <a:gradFill>
            <a:gsLst>
              <a:gs pos="0">
                <a:srgbClr val="FFE701"/>
              </a:gs>
              <a:gs pos="100000">
                <a:srgbClr val="FE3E02"/>
              </a:gs>
            </a:gsLst>
            <a:lin ang="5400000" scaled="0"/>
          </a:gradFill>
          <a:ln w="9525" cap="rnd">
            <a:solidFill>
              <a:srgbClr val="000000"/>
            </a:solidFill>
            <a:prstDash val="solid"/>
            <a:miter/>
            <a:headEnd type="none" w="med" len="med"/>
            <a:tailEnd type="none" w="med" len="med"/>
          </a:ln>
        </p:spPr>
        <p:txBody>
          <a:bodyPr lIns="91425" tIns="45700" rIns="91425" bIns="45700" anchor="t"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116012" y="188911"/>
            <a:ext cx="7793036" cy="14620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2800" b="0" i="0" u="none" strike="noStrike" cap="none" baseline="0">
                <a:solidFill>
                  <a:schemeClr val="dk2"/>
                </a:solidFill>
                <a:latin typeface="Tahoma"/>
                <a:ea typeface="Tahoma"/>
                <a:cs typeface="Tahoma"/>
                <a:sym typeface="Tahoma"/>
              </a:rPr>
              <a:t>Організація педагогічної взаємодії у контексті програми “Українська родина”</a:t>
            </a:r>
          </a:p>
        </p:txBody>
      </p:sp>
      <p:sp>
        <p:nvSpPr>
          <p:cNvPr id="77" name="Shape 77"/>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Популяризація наукових досліджень історії розвитку, проблем сучасної української родини</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Поширювання ефективних, прогресивних форм відродження національних свят та обрядів</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Підтримування традицій , спрямованих на зміцнення української родини</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Розкриття теми підготовки молоді до сімейного життя</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Формування високогуманного уявлення про сім’ю</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Поширювання кращого досвіду сімейного виховання</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Проведення тренінгів, семінарів з питань соціальної адаптації молоді</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Пропагування утвердження здорового способу життя кожного члена родини</a:t>
            </a:r>
          </a:p>
          <a:p>
            <a:pPr marL="0" marR="0" lvl="0" indent="0" algn="l" rtl="0">
              <a:lnSpc>
                <a:spcPct val="80000"/>
              </a:lnSpc>
              <a:spcBef>
                <a:spcPts val="360"/>
              </a:spcBef>
              <a:spcAft>
                <a:spcPts val="0"/>
              </a:spcAft>
              <a:buClr>
                <a:schemeClr val="folHlink"/>
              </a:buClr>
              <a:buSzPct val="60185"/>
              <a:buFont typeface="Arial"/>
              <a:buChar char="•"/>
            </a:pPr>
            <a:r>
              <a:rPr lang="en-US" sz="1800" b="0" i="0" u="none" strike="noStrike" cap="none" baseline="0">
                <a:solidFill>
                  <a:schemeClr val="dk1"/>
                </a:solidFill>
                <a:latin typeface="Tahoma"/>
                <a:ea typeface="Tahoma"/>
                <a:cs typeface="Tahoma"/>
                <a:sym typeface="Tahoma"/>
              </a:rPr>
              <a:t>Організація фестивалів  сімейної творчості, конкурсів, естафет, інформаційних блоків “Cім’ֺя і закон”, “Правові гарантії дітей - сиріт”, “Соціальний захист сімей з дітьми” та інших.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Головні завдання школи у роботі з батьками:</a:t>
            </a:r>
          </a:p>
        </p:txBody>
      </p:sp>
      <p:sp>
        <p:nvSpPr>
          <p:cNvPr id="83" name="Shape 83"/>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Пропаганда педагогічних знань з метою підвищення педагогічної грамотності батьків</a:t>
            </a:r>
          </a:p>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Організація заходів, спрямованих на оволодіння батьками системою умінь, необхідних для організації діяльності дитини вдома</a:t>
            </a:r>
          </a:p>
          <a:p>
            <a:pPr marL="0" marR="0" lvl="0" indent="0" algn="l" rtl="0">
              <a:lnSpc>
                <a:spcPct val="90000"/>
              </a:lnSpc>
              <a:spcBef>
                <a:spcPts val="400"/>
              </a:spcBef>
              <a:spcAft>
                <a:spcPts val="0"/>
              </a:spcAft>
              <a:buClr>
                <a:schemeClr val="folHlink"/>
              </a:buClr>
              <a:buSzPct val="58333"/>
              <a:buFont typeface="Arial"/>
              <a:buChar char="•"/>
            </a:pPr>
            <a:r>
              <a:rPr lang="en-US" sz="2000" b="0" i="0" u="none" strike="noStrike" cap="none" baseline="0">
                <a:solidFill>
                  <a:schemeClr val="dk1"/>
                </a:solidFill>
                <a:latin typeface="Tahoma"/>
                <a:ea typeface="Tahoma"/>
                <a:cs typeface="Tahoma"/>
                <a:sym typeface="Tahoma"/>
              </a:rPr>
              <a:t>Гуманізація змісту та форм роботи з родиною і взаємовідносин “педагоги - батьки”</a:t>
            </a:r>
          </a:p>
        </p:txBody>
      </p:sp>
      <p:pic>
        <p:nvPicPr>
          <p:cNvPr id="84" name="Shape 84"/>
          <p:cNvPicPr preferRelativeResize="0"/>
          <p:nvPr/>
        </p:nvPicPr>
        <p:blipFill>
          <a:blip r:embed="rId3"/>
          <a:stretch>
            <a:fillRect/>
          </a:stretch>
        </p:blipFill>
        <p:spPr>
          <a:xfrm>
            <a:off x="5435600" y="2276475"/>
            <a:ext cx="3240086" cy="3384550"/>
          </a:xfrm>
          <a:prstGeom prst="rect">
            <a:avLst/>
          </a:prstGeom>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Типи сімей та особливості педагогічної взаємодії </a:t>
            </a:r>
          </a:p>
        </p:txBody>
      </p:sp>
      <p:sp>
        <p:nvSpPr>
          <p:cNvPr id="90" name="Shape 90"/>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dk2"/>
                </a:solidFill>
                <a:latin typeface="Tahoma"/>
                <a:ea typeface="Tahoma"/>
                <a:cs typeface="Tahoma"/>
                <a:sym typeface="Tahoma"/>
              </a:rPr>
              <a:t>За структурою влади в родині</a:t>
            </a:r>
          </a:p>
          <a:p>
            <a:endParaRPr lang="en-US" sz="1400" b="0" i="0" u="none" strike="noStrike" cap="none" baseline="0">
              <a:solidFill>
                <a:schemeClr val="dk2"/>
              </a:solidFill>
              <a:latin typeface="Tahoma"/>
              <a:ea typeface="Tahoma"/>
              <a:cs typeface="Tahoma"/>
              <a:sym typeface="Tahoma"/>
            </a:endParaRP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dk2"/>
                </a:solidFill>
                <a:latin typeface="Tahoma"/>
                <a:ea typeface="Tahoma"/>
                <a:cs typeface="Tahoma"/>
                <a:sym typeface="Tahoma"/>
              </a:rPr>
              <a:t>За кількістю поколінь в сім’ї- </a:t>
            </a:r>
            <a:r>
              <a:rPr lang="en-US" sz="1400" b="0" i="0" u="none" strike="noStrike" cap="none" baseline="0">
                <a:solidFill>
                  <a:schemeClr val="dk1"/>
                </a:solidFill>
                <a:latin typeface="Tahoma"/>
                <a:ea typeface="Tahoma"/>
                <a:cs typeface="Tahoma"/>
                <a:sym typeface="Tahoma"/>
              </a:rPr>
              <a:t>одно поколінна , багатопоколінна(розширена, велика, складна)</a:t>
            </a:r>
          </a:p>
          <a:p>
            <a:endParaRPr lang="en-US" sz="1400" b="0" i="0" u="none" strike="noStrike" cap="none" baseline="0">
              <a:solidFill>
                <a:schemeClr val="dk1"/>
              </a:solidFill>
              <a:latin typeface="Tahoma"/>
              <a:ea typeface="Tahoma"/>
              <a:cs typeface="Tahoma"/>
              <a:sym typeface="Tahoma"/>
            </a:endParaRP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dk2"/>
                </a:solidFill>
                <a:latin typeface="Tahoma"/>
                <a:ea typeface="Tahoma"/>
                <a:cs typeface="Tahoma"/>
                <a:sym typeface="Tahoma"/>
              </a:rPr>
              <a:t>За наявністю батьків</a:t>
            </a:r>
            <a:r>
              <a:rPr lang="en-US" sz="1400" b="0" i="0" u="none" strike="noStrike" cap="none" baseline="0">
                <a:solidFill>
                  <a:schemeClr val="dk1"/>
                </a:solidFill>
                <a:latin typeface="Tahoma"/>
                <a:ea typeface="Tahoma"/>
                <a:cs typeface="Tahoma"/>
                <a:sym typeface="Tahoma"/>
              </a:rPr>
              <a:t> – повна, неповна(батьківська, материнська), функціонально неповна(квазінеповна)</a:t>
            </a:r>
          </a:p>
          <a:p>
            <a:endParaRPr lang="en-US" sz="1400" b="0" i="0" u="none" strike="noStrike" cap="none" baseline="0">
              <a:solidFill>
                <a:schemeClr val="dk1"/>
              </a:solidFill>
              <a:latin typeface="Tahoma"/>
              <a:ea typeface="Tahoma"/>
              <a:cs typeface="Tahoma"/>
              <a:sym typeface="Tahoma"/>
            </a:endParaRP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dk2"/>
                </a:solidFill>
                <a:latin typeface="Tahoma"/>
                <a:ea typeface="Tahoma"/>
                <a:cs typeface="Tahoma"/>
                <a:sym typeface="Tahoma"/>
              </a:rPr>
              <a:t>За кількістю дітей в сім’ї –  </a:t>
            </a:r>
            <a:r>
              <a:rPr lang="en-US" sz="1400" b="0" i="0" u="none" strike="noStrike" cap="none" baseline="0">
                <a:solidFill>
                  <a:schemeClr val="dk1"/>
                </a:solidFill>
                <a:latin typeface="Tahoma"/>
                <a:ea typeface="Tahoma"/>
                <a:cs typeface="Tahoma"/>
                <a:sym typeface="Tahoma"/>
              </a:rPr>
              <a:t>малодітна, середньо дітна, багатодітна</a:t>
            </a:r>
          </a:p>
          <a:p>
            <a:endParaRPr lang="en-US" sz="1400" b="0" i="0" u="none" strike="noStrike" cap="none" baseline="0">
              <a:solidFill>
                <a:schemeClr val="dk1"/>
              </a:solidFill>
              <a:latin typeface="Tahoma"/>
              <a:ea typeface="Tahoma"/>
              <a:cs typeface="Tahoma"/>
              <a:sym typeface="Tahoma"/>
            </a:endParaRPr>
          </a:p>
          <a:p>
            <a:endParaRPr lang="en-US" sz="1400" b="0" i="0" u="none" strike="noStrike" cap="none" baseline="0">
              <a:solidFill>
                <a:schemeClr val="dk1"/>
              </a:solidFill>
              <a:latin typeface="Tahoma"/>
              <a:ea typeface="Tahoma"/>
              <a:cs typeface="Tahoma"/>
              <a:sym typeface="Tahoma"/>
            </a:endParaRPr>
          </a:p>
        </p:txBody>
      </p:sp>
      <p:sp>
        <p:nvSpPr>
          <p:cNvPr id="91" name="Shape 91"/>
          <p:cNvSpPr txBox="1">
            <a:spLocks noGrp="1"/>
          </p:cNvSpPr>
          <p:nvPr>
            <p:ph type="body" idx="4294967295"/>
          </p:nvPr>
        </p:nvSpPr>
        <p:spPr>
          <a:xfrm>
            <a:off x="5334000" y="2017713"/>
            <a:ext cx="3810000"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240"/>
              </a:spcBef>
              <a:spcAft>
                <a:spcPts val="0"/>
              </a:spcAft>
              <a:buClr>
                <a:schemeClr val="folHlink"/>
              </a:buClr>
              <a:buSzPct val="62499"/>
              <a:buFont typeface="Arial"/>
              <a:buChar char="•"/>
            </a:pPr>
            <a:r>
              <a:rPr lang="en-US" sz="1200" b="0" i="0" u="none" strike="noStrike" cap="none" baseline="0">
                <a:solidFill>
                  <a:schemeClr val="dk2"/>
                </a:solidFill>
                <a:latin typeface="Tahoma"/>
                <a:ea typeface="Tahoma"/>
                <a:cs typeface="Tahoma"/>
                <a:sym typeface="Tahoma"/>
              </a:rPr>
              <a:t>За якістю виконання сімейних функцій нормально  - функціонуюча, дисфункціональна: </a:t>
            </a:r>
            <a:r>
              <a:rPr lang="en-US" sz="1200" b="0" i="0" u="none" strike="noStrike" cap="none" baseline="0">
                <a:solidFill>
                  <a:schemeClr val="dk1"/>
                </a:solidFill>
                <a:latin typeface="Tahoma"/>
                <a:ea typeface="Tahoma"/>
                <a:cs typeface="Tahoma"/>
                <a:sym typeface="Tahoma"/>
              </a:rPr>
              <a:t> -</a:t>
            </a:r>
            <a:r>
              <a:rPr lang="en-US" sz="1000" b="1" i="0" u="none" strike="noStrike" cap="none" baseline="0">
                <a:solidFill>
                  <a:schemeClr val="dk1"/>
                </a:solidFill>
                <a:latin typeface="Tahoma"/>
                <a:ea typeface="Tahoma"/>
                <a:cs typeface="Tahoma"/>
                <a:sym typeface="Tahoma"/>
              </a:rPr>
              <a:t>превентивні, в яких проблеми незначні і знаходяться в початковій стадії, - сім’ ї, де є соціальні протиріччя, які загострюють взаємовідносини членів сім’ ї один з одним і оточенням до критичного рівня, - сім’ ї, які живуть за рисою бідноти, що загубили перспективу та інертні до власної долі</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2"/>
                </a:solidFill>
                <a:latin typeface="Tahoma"/>
                <a:ea typeface="Tahoma"/>
                <a:cs typeface="Tahoma"/>
                <a:sym typeface="Tahoma"/>
              </a:rPr>
              <a:t>За станом психологічного комфорту: благополучна, неблагополучна –</a:t>
            </a:r>
            <a:r>
              <a:rPr lang="en-US" sz="1000" b="1" i="0" u="none" strike="noStrike" cap="none" baseline="0">
                <a:solidFill>
                  <a:schemeClr val="dk1"/>
                </a:solidFill>
                <a:latin typeface="Tahoma"/>
                <a:ea typeface="Tahoma"/>
                <a:cs typeface="Tahoma"/>
                <a:sym typeface="Tahoma"/>
              </a:rPr>
              <a:t>неблагополучна- сім’ ї, які не спроможні  продуктивно вирішувати  проблеми та виконувати сімейні функції, де  є проблемні діти, або повторний шлюб чи неповна сім’я, житлові проблеми, алкоголізм, вічудженість батьків, - гармонічні сім’ ї, де здорова  атмосфера, гарний клімат</a:t>
            </a:r>
          </a:p>
          <a:p>
            <a:pPr marL="0" marR="0" lvl="0" indent="0" algn="l" rtl="0">
              <a:lnSpc>
                <a:spcPct val="80000"/>
              </a:lnSpc>
              <a:spcBef>
                <a:spcPts val="240"/>
              </a:spcBef>
              <a:spcAft>
                <a:spcPts val="0"/>
              </a:spcAft>
              <a:buClr>
                <a:schemeClr val="folHlink"/>
              </a:buClr>
              <a:buSzPct val="62499"/>
              <a:buFont typeface="Arial"/>
              <a:buChar char="•"/>
            </a:pPr>
            <a:r>
              <a:rPr lang="en-US" sz="1200" b="1" i="0" u="none" strike="noStrike" cap="none" baseline="0">
                <a:solidFill>
                  <a:schemeClr val="dk2"/>
                </a:solidFill>
                <a:latin typeface="Tahoma"/>
                <a:ea typeface="Tahoma"/>
                <a:cs typeface="Tahoma"/>
                <a:sym typeface="Tahoma"/>
              </a:rPr>
              <a:t>За здібністю вирішувати сімейні проблеми зріла, проблемна : </a:t>
            </a:r>
            <a:r>
              <a:rPr lang="en-US" sz="1000" b="1" i="0" u="none" strike="noStrike" cap="none" baseline="0">
                <a:solidFill>
                  <a:schemeClr val="dk1"/>
                </a:solidFill>
                <a:latin typeface="Tahoma"/>
                <a:ea typeface="Tahoma"/>
                <a:cs typeface="Tahoma"/>
                <a:sym typeface="Tahoma"/>
              </a:rPr>
              <a:t>проблемні -  сім’ ї , в яких батьки пред являють суворі вимоги до дітей не надаючи любові, ласки, що призводить до нерішучості; - сім’ ї, в яких створюють кумир і виконують всі примхи дитини;  - сім’ ї де є гіперопека, що призводить до впрати самостійності, -  сім’ї , в яких батьки зайняті собою або бізнесом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hlink"/>
                </a:solidFill>
                <a:latin typeface="Tahoma"/>
                <a:ea typeface="Tahoma"/>
                <a:cs typeface="Tahoma"/>
                <a:sym typeface="Tahoma"/>
              </a:rPr>
              <a:t>Стилі сімейного виховання</a:t>
            </a:r>
          </a:p>
        </p:txBody>
      </p:sp>
      <p:sp>
        <p:nvSpPr>
          <p:cNvPr id="97" name="Shape 97"/>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Потуральний стиль-</a:t>
            </a:r>
            <a:r>
              <a:rPr lang="en-US" sz="1400" b="0" i="0" u="none" strike="noStrike" cap="none" baseline="0">
                <a:solidFill>
                  <a:schemeClr val="dk1"/>
                </a:solidFill>
                <a:latin typeface="Tahoma"/>
                <a:ea typeface="Tahoma"/>
                <a:cs typeface="Tahoma"/>
                <a:sym typeface="Tahoma"/>
              </a:rPr>
              <a:t> повна, безконтрольна свобода дій, де дорослі зайняті собою і байдужі до потреб і запитів дітей, головний метод – батіг і пряник, такі діти мають славу бідлабузників і підлиз, вихваляються, не люблять праці, не здатні безкорисливо дружити, а батьки в конфліктних ситуаціях цілковито довіряють своїй дитині, таких батьків необхідно залучати до спілкування, на свята, заходи.</a:t>
            </a: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Змагальний стиль –</a:t>
            </a:r>
            <a:r>
              <a:rPr lang="en-US" sz="1400" b="0" i="0" u="none" strike="noStrike" cap="none" baseline="0">
                <a:solidFill>
                  <a:schemeClr val="dk1"/>
                </a:solidFill>
                <a:latin typeface="Tahoma"/>
                <a:ea typeface="Tahoma"/>
                <a:cs typeface="Tahoma"/>
                <a:sym typeface="Tahoma"/>
              </a:rPr>
              <a:t> вбачають в діях дитини щось видатне, заохочують активність дитини, порівнюють з іншими і дуже страждають від поразок, участь у різних гуртках, секціях, використовують методи заохочення і покарання , захищають дитину від всіх претензій з боку інших, але діти привчаються демонструвати свої досягнення, їх цікавить результат, претендуюють на лідерство, звернути увагу на формування критичного мислення, культури спілкування, слід привчати до відповідальності, умінь співчувати.</a:t>
            </a: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Розважливий стиль-</a:t>
            </a:r>
            <a:r>
              <a:rPr lang="en-US" sz="1400" b="0" i="0" u="none" strike="noStrike" cap="none" baseline="0">
                <a:solidFill>
                  <a:schemeClr val="dk1"/>
                </a:solidFill>
                <a:latin typeface="Tahoma"/>
                <a:ea typeface="Tahoma"/>
                <a:cs typeface="Tahoma"/>
                <a:sym typeface="Tahoma"/>
              </a:rPr>
              <a:t> повна свобода дій, особистий досвід прибдають власними спробами і помилками, батьки кричать, докоряють, бо вважають , що дитина сама вибирає діяльність по душі, атмосфера вдома тепла, добра, беруть участь у всіх заходах класу, діти шанобливо ставляться до старших,дитина усвідомлює свої помилки, ростуть допитливими, активними, вільно спілкуються з дорослими, протестують проти авторитарного стилю, необхідно інформувати про труднощі, стимулювати інтерес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hlink"/>
                </a:solidFill>
                <a:latin typeface="Tahoma"/>
                <a:ea typeface="Tahoma"/>
                <a:cs typeface="Tahoma"/>
                <a:sym typeface="Tahoma"/>
              </a:rPr>
              <a:t>Стилі сімейного виховання</a:t>
            </a:r>
          </a:p>
        </p:txBody>
      </p:sp>
      <p:sp>
        <p:nvSpPr>
          <p:cNvPr id="103" name="Shape 103"/>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Запобігливий стиль</a:t>
            </a:r>
            <a:r>
              <a:rPr lang="en-US" sz="1400" b="0" i="0" u="none" strike="noStrike" cap="none" baseline="0">
                <a:solidFill>
                  <a:schemeClr val="dk1"/>
                </a:solidFill>
                <a:latin typeface="Tahoma"/>
                <a:ea typeface="Tahoma"/>
                <a:cs typeface="Tahoma"/>
                <a:sym typeface="Tahoma"/>
              </a:rPr>
              <a:t> – коли дитина хворіє, або особливості характеру батьків, недовірливі, болісно реагують, бояться ініціатив з боку дитини, виховують інфантилізм, уникання від труднощів, мало уваги вихованню,  діти байдужі, зраджують, прагматичні, пасивні, безвідповідальні, слід формувати в батьків культуру адекватного сприйняття власної дитини, корисним є обмін думками, тематичні консультації</a:t>
            </a: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Контролюючий стиль -</a:t>
            </a:r>
            <a:r>
              <a:rPr lang="en-US" sz="1400" b="0" i="0" u="none" strike="noStrike" cap="none" baseline="0">
                <a:solidFill>
                  <a:schemeClr val="dk1"/>
                </a:solidFill>
                <a:latin typeface="Tahoma"/>
                <a:ea typeface="Tahoma"/>
                <a:cs typeface="Tahoma"/>
                <a:sym typeface="Tahoma"/>
              </a:rPr>
              <a:t> коли дитина виховується в дитячому будинку чи в родині опікунів, коли тривалий час живе без батьків, в таких сім’ֺяx воля суворо регламентується, методи покарання жорстокі, діти похмурі, схильні провокувати, замкнені, часто конфліктують, тривожні, гіпер любов до себе, негативно ставляться до критики, треба демонструвати динаміку у навчанні, розвивати інтелект, обґрунтовувати вимоги</a:t>
            </a: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Співчутливий стиль</a:t>
            </a:r>
            <a:r>
              <a:rPr lang="en-US" sz="1400" b="0" i="0" u="none" strike="noStrike" cap="none" baseline="0">
                <a:solidFill>
                  <a:schemeClr val="dk1"/>
                </a:solidFill>
                <a:latin typeface="Tahoma"/>
                <a:ea typeface="Tahoma"/>
                <a:cs typeface="Tahoma"/>
                <a:sym typeface="Tahoma"/>
              </a:rPr>
              <a:t> – умовою є недостатній матеріальний статок родини, погані побутові умови, відсутність одного із батьків, рано розпочинає трудову діяльність, замкнені, насторожені, не бажають говорити про себе, батьки вчать пристосовуватися в житті, діти мають багатий внутрішній світ, серйозні, сумлінні, гарно дружать, досягають мети, слід виховувати ініціативу, допомагати зміцнювати своє становище в колективі</a:t>
            </a:r>
          </a:p>
          <a:p>
            <a:pPr marL="0" marR="0" lvl="0" indent="0" algn="l" rtl="0">
              <a:lnSpc>
                <a:spcPct val="80000"/>
              </a:lnSpc>
              <a:spcBef>
                <a:spcPts val="280"/>
              </a:spcBef>
              <a:spcAft>
                <a:spcPts val="0"/>
              </a:spcAft>
              <a:buClr>
                <a:schemeClr val="folHlink"/>
              </a:buClr>
              <a:buSzPct val="59523"/>
              <a:buFont typeface="Arial"/>
              <a:buChar char="•"/>
            </a:pPr>
            <a:r>
              <a:rPr lang="en-US" sz="1400" b="0" i="0" u="none" strike="noStrike" cap="none" baseline="0">
                <a:solidFill>
                  <a:schemeClr val="hlink"/>
                </a:solidFill>
                <a:latin typeface="Tahoma"/>
                <a:ea typeface="Tahoma"/>
                <a:cs typeface="Tahoma"/>
                <a:sym typeface="Tahoma"/>
              </a:rPr>
              <a:t>Гармонійний стиль</a:t>
            </a:r>
            <a:r>
              <a:rPr lang="en-US" sz="1400" b="0" i="0" u="none" strike="noStrike" cap="none" baseline="0">
                <a:solidFill>
                  <a:schemeClr val="dk1"/>
                </a:solidFill>
                <a:latin typeface="Tahoma"/>
                <a:ea typeface="Tahoma"/>
                <a:cs typeface="Tahoma"/>
                <a:sym typeface="Tahoma"/>
              </a:rPr>
              <a:t> дитина бажана, росте в теплій, дружній атмосфері, дотримуються традицій, спільні ігри, розважливі, чуйні, активні, безстрашні, самоконтролюються, відповідальні, простодушні, батьки з гіпер почуттям обов’язку, але діти страждають від обмеженої ініціативи </a:t>
            </a:r>
          </a:p>
          <a:p>
            <a:endParaRPr lang="en-US" sz="1400" b="0" i="0" u="none" strike="noStrike" cap="none" baseline="0">
              <a:solidFill>
                <a:schemeClr val="dk1"/>
              </a:solidFill>
              <a:latin typeface="Tahoma"/>
              <a:ea typeface="Tahoma"/>
              <a:cs typeface="Tahoma"/>
              <a:sym typeface="Tahoma"/>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Tahoma"/>
              <a:buNone/>
            </a:pPr>
            <a:r>
              <a:rPr lang="en-US" sz="4400" b="0" i="0" u="none" strike="noStrike" cap="none" baseline="0">
                <a:solidFill>
                  <a:schemeClr val="dk2"/>
                </a:solidFill>
                <a:latin typeface="Tahoma"/>
                <a:ea typeface="Tahoma"/>
                <a:cs typeface="Tahoma"/>
                <a:sym typeface="Tahoma"/>
              </a:rPr>
              <a:t>Шляхи сімейного виховання </a:t>
            </a:r>
          </a:p>
        </p:txBody>
      </p:sp>
      <p:grpSp>
        <p:nvGrpSpPr>
          <p:cNvPr id="109" name="Shape 109"/>
          <p:cNvGrpSpPr/>
          <p:nvPr/>
        </p:nvGrpSpPr>
        <p:grpSpPr>
          <a:xfrm>
            <a:off x="1182687" y="2017711"/>
            <a:ext cx="7772400" cy="4921250"/>
            <a:chOff x="1182687" y="2017711"/>
            <a:chExt cx="7772400" cy="4921250"/>
          </a:xfrm>
        </p:grpSpPr>
        <p:sp>
          <p:nvSpPr>
            <p:cNvPr id="110" name="Shape 110"/>
            <p:cNvSpPr txBox="1"/>
            <p:nvPr/>
          </p:nvSpPr>
          <p:spPr>
            <a:xfrm>
              <a:off x="6364287" y="5910262"/>
              <a:ext cx="2590800" cy="1028700"/>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Користуватися засобами народної педагогіки ( традиціями, прикладом батьків, героїкою)</a:t>
              </a:r>
            </a:p>
          </p:txBody>
        </p:sp>
        <p:sp>
          <p:nvSpPr>
            <p:cNvPr id="111" name="Shape 111"/>
            <p:cNvSpPr txBox="1"/>
            <p:nvPr/>
          </p:nvSpPr>
          <p:spPr>
            <a:xfrm>
              <a:off x="3773487" y="5910262"/>
              <a:ext cx="2590800" cy="1028700"/>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інтелектуального, естетичного, фізичного (здорового способу життя)</a:t>
              </a:r>
            </a:p>
          </p:txBody>
        </p:sp>
        <p:sp>
          <p:nvSpPr>
            <p:cNvPr id="112" name="Shape 112"/>
            <p:cNvSpPr txBox="1"/>
            <p:nvPr/>
          </p:nvSpPr>
          <p:spPr>
            <a:xfrm>
              <a:off x="1182687" y="5910262"/>
              <a:ext cx="2590800" cy="1028700"/>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Формування свідомого ставлення до старших, почуття турботи та обов'язків перед батьками</a:t>
              </a:r>
            </a:p>
          </p:txBody>
        </p:sp>
        <p:sp>
          <p:nvSpPr>
            <p:cNvPr id="113" name="Shape 113"/>
            <p:cNvSpPr txBox="1"/>
            <p:nvPr/>
          </p:nvSpPr>
          <p:spPr>
            <a:xfrm>
              <a:off x="6364287" y="4543425"/>
              <a:ext cx="2590800" cy="1366836"/>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Виховувати систематично, доступною українською мовою , враховувати досвід і перспективи дитини</a:t>
              </a:r>
            </a:p>
          </p:txBody>
        </p:sp>
        <p:sp>
          <p:nvSpPr>
            <p:cNvPr id="114" name="Shape 114"/>
            <p:cNvSpPr txBox="1"/>
            <p:nvPr/>
          </p:nvSpPr>
          <p:spPr>
            <a:xfrm>
              <a:off x="3773487" y="4543425"/>
              <a:ext cx="2590800" cy="1366836"/>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Дотримування всіх напрямків гармонійного виховання морально релігійного, національно - патріотичного</a:t>
              </a:r>
            </a:p>
          </p:txBody>
        </p:sp>
        <p:sp>
          <p:nvSpPr>
            <p:cNvPr id="115" name="Shape 115"/>
            <p:cNvSpPr txBox="1"/>
            <p:nvPr/>
          </p:nvSpPr>
          <p:spPr>
            <a:xfrm>
              <a:off x="1182687" y="4543425"/>
              <a:ext cx="2590800" cy="1366836"/>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Не розбещення, задоволення  здорових потреб, плекання духовної єдності членів родини, об'єднуючись в молитві та праці</a:t>
              </a:r>
            </a:p>
          </p:txBody>
        </p:sp>
        <p:sp>
          <p:nvSpPr>
            <p:cNvPr id="116" name="Shape 116"/>
            <p:cNvSpPr txBox="1"/>
            <p:nvPr/>
          </p:nvSpPr>
          <p:spPr>
            <a:xfrm>
              <a:off x="6364287" y="3389312"/>
              <a:ext cx="2590800" cy="1154111"/>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Впливати на молоднечу душу емоційно, переконливо</a:t>
              </a:r>
            </a:p>
          </p:txBody>
        </p:sp>
        <p:sp>
          <p:nvSpPr>
            <p:cNvPr id="117" name="Shape 117"/>
            <p:cNvSpPr txBox="1"/>
            <p:nvPr/>
          </p:nvSpPr>
          <p:spPr>
            <a:xfrm>
              <a:off x="3773487" y="3389312"/>
              <a:ext cx="2590800" cy="1154111"/>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Виховання моральної чистоти, свідомості дівочої та юнацької честі, підкорення статевих почувань, стриманість </a:t>
              </a:r>
            </a:p>
          </p:txBody>
        </p:sp>
        <p:sp>
          <p:nvSpPr>
            <p:cNvPr id="118" name="Shape 118"/>
            <p:cNvSpPr txBox="1"/>
            <p:nvPr/>
          </p:nvSpPr>
          <p:spPr>
            <a:xfrm>
              <a:off x="1182687" y="3389312"/>
              <a:ext cx="2590800" cy="1154111"/>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1400" b="0" i="0" u="none" strike="noStrike" cap="none" baseline="0">
                  <a:solidFill>
                    <a:schemeClr val="dk1"/>
                  </a:solidFill>
                  <a:latin typeface="Tahoma"/>
                  <a:ea typeface="Tahoma"/>
                  <a:cs typeface="Tahoma"/>
                  <a:sym typeface="Tahoma"/>
                </a:rPr>
                <a:t>Розумне керування дітьми, зважуючи на їх природні здібності та нахили</a:t>
              </a:r>
            </a:p>
          </p:txBody>
        </p:sp>
        <p:sp>
          <p:nvSpPr>
            <p:cNvPr id="119" name="Shape 119"/>
            <p:cNvSpPr txBox="1"/>
            <p:nvPr/>
          </p:nvSpPr>
          <p:spPr>
            <a:xfrm>
              <a:off x="6364287" y="2017711"/>
              <a:ext cx="2590800" cy="1371599"/>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2800" b="0" i="0" u="none" strike="noStrike" cap="none" baseline="0">
                  <a:solidFill>
                    <a:schemeClr val="dk1"/>
                  </a:solidFill>
                  <a:latin typeface="Tahoma"/>
                  <a:ea typeface="Tahoma"/>
                  <a:cs typeface="Tahoma"/>
                  <a:sym typeface="Tahoma"/>
                </a:rPr>
                <a:t>О.Ольжич</a:t>
              </a:r>
            </a:p>
          </p:txBody>
        </p:sp>
        <p:sp>
          <p:nvSpPr>
            <p:cNvPr id="120" name="Shape 120"/>
            <p:cNvSpPr txBox="1"/>
            <p:nvPr/>
          </p:nvSpPr>
          <p:spPr>
            <a:xfrm>
              <a:off x="3773487" y="2017711"/>
              <a:ext cx="2590800" cy="1371599"/>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2800" b="0" i="0" u="none" strike="noStrike" cap="none" baseline="0">
                  <a:solidFill>
                    <a:schemeClr val="dk1"/>
                  </a:solidFill>
                  <a:latin typeface="Tahoma"/>
                  <a:ea typeface="Tahoma"/>
                  <a:cs typeface="Tahoma"/>
                  <a:sym typeface="Tahoma"/>
                </a:rPr>
                <a:t>“Народна педагогіка” Стельмахович</a:t>
              </a:r>
            </a:p>
          </p:txBody>
        </p:sp>
        <p:sp>
          <p:nvSpPr>
            <p:cNvPr id="121" name="Shape 121"/>
            <p:cNvSpPr txBox="1"/>
            <p:nvPr/>
          </p:nvSpPr>
          <p:spPr>
            <a:xfrm>
              <a:off x="1182687" y="2017711"/>
              <a:ext cx="2590800" cy="1371599"/>
            </a:xfrm>
            <a:prstGeom prst="rect">
              <a:avLst/>
            </a:prstGeom>
            <a:noFill/>
            <a:ln>
              <a:noFill/>
            </a:ln>
          </p:spPr>
          <p:txBody>
            <a:bodyPr lIns="91425" tIns="45700" rIns="91425" bIns="45700" anchor="t" anchorCtr="0">
              <a:noAutofit/>
            </a:bodyPr>
            <a:lstStyle/>
            <a:p>
              <a:pPr marL="0" marR="0" lvl="0" indent="0" algn="l" rtl="0">
                <a:buSzPct val="25000"/>
                <a:buFont typeface="Tahoma"/>
                <a:buNone/>
              </a:pPr>
              <a:r>
                <a:rPr lang="en-US" sz="2800" b="0" i="0" u="none" strike="noStrike" cap="none" baseline="0">
                  <a:solidFill>
                    <a:schemeClr val="dk1"/>
                  </a:solidFill>
                  <a:latin typeface="Tahoma"/>
                  <a:ea typeface="Tahoma"/>
                  <a:cs typeface="Tahoma"/>
                  <a:sym typeface="Tahoma"/>
                </a:rPr>
                <a:t>“Виховний ідеал” Г.Ващенко</a:t>
              </a:r>
            </a:p>
          </p:txBody>
        </p:sp>
        <p:cxnSp>
          <p:nvCxnSpPr>
            <p:cNvPr id="122" name="Shape 122"/>
            <p:cNvCxnSpPr/>
            <p:nvPr/>
          </p:nvCxnSpPr>
          <p:spPr>
            <a:xfrm>
              <a:off x="1182687" y="2017711"/>
              <a:ext cx="7772400" cy="0"/>
            </a:xfrm>
            <a:prstGeom prst="straightConnector1">
              <a:avLst/>
            </a:prstGeom>
            <a:noFill/>
            <a:ln w="28575" cap="sq">
              <a:solidFill>
                <a:schemeClr val="dk1"/>
              </a:solidFill>
              <a:prstDash val="solid"/>
              <a:miter/>
              <a:headEnd type="none" w="med" len="med"/>
              <a:tailEnd type="none" w="med" len="med"/>
            </a:ln>
          </p:spPr>
        </p:cxnSp>
        <p:cxnSp>
          <p:nvCxnSpPr>
            <p:cNvPr id="123" name="Shape 123"/>
            <p:cNvCxnSpPr/>
            <p:nvPr/>
          </p:nvCxnSpPr>
          <p:spPr>
            <a:xfrm>
              <a:off x="1182687" y="3389312"/>
              <a:ext cx="7772400" cy="0"/>
            </a:xfrm>
            <a:prstGeom prst="straightConnector1">
              <a:avLst/>
            </a:prstGeom>
            <a:noFill/>
            <a:ln w="12700" cap="rnd">
              <a:solidFill>
                <a:schemeClr val="dk1"/>
              </a:solidFill>
              <a:prstDash val="solid"/>
              <a:miter/>
              <a:headEnd type="none" w="med" len="med"/>
              <a:tailEnd type="none" w="med" len="med"/>
            </a:ln>
          </p:spPr>
        </p:cxnSp>
        <p:cxnSp>
          <p:nvCxnSpPr>
            <p:cNvPr id="124" name="Shape 124"/>
            <p:cNvCxnSpPr/>
            <p:nvPr/>
          </p:nvCxnSpPr>
          <p:spPr>
            <a:xfrm>
              <a:off x="1182687" y="4543425"/>
              <a:ext cx="7772400" cy="0"/>
            </a:xfrm>
            <a:prstGeom prst="straightConnector1">
              <a:avLst/>
            </a:prstGeom>
            <a:noFill/>
            <a:ln w="12700" cap="rnd">
              <a:solidFill>
                <a:schemeClr val="dk1"/>
              </a:solidFill>
              <a:prstDash val="solid"/>
              <a:miter/>
              <a:headEnd type="none" w="med" len="med"/>
              <a:tailEnd type="none" w="med" len="med"/>
            </a:ln>
          </p:spPr>
        </p:cxnSp>
        <p:cxnSp>
          <p:nvCxnSpPr>
            <p:cNvPr id="125" name="Shape 125"/>
            <p:cNvCxnSpPr/>
            <p:nvPr/>
          </p:nvCxnSpPr>
          <p:spPr>
            <a:xfrm>
              <a:off x="1182687" y="5910262"/>
              <a:ext cx="7772400" cy="0"/>
            </a:xfrm>
            <a:prstGeom prst="straightConnector1">
              <a:avLst/>
            </a:prstGeom>
            <a:noFill/>
            <a:ln w="12700" cap="rnd">
              <a:solidFill>
                <a:schemeClr val="dk1"/>
              </a:solidFill>
              <a:prstDash val="solid"/>
              <a:miter/>
              <a:headEnd type="none" w="med" len="med"/>
              <a:tailEnd type="none" w="med" len="med"/>
            </a:ln>
          </p:spPr>
        </p:cxnSp>
        <p:cxnSp>
          <p:nvCxnSpPr>
            <p:cNvPr id="126" name="Shape 126"/>
            <p:cNvCxnSpPr/>
            <p:nvPr/>
          </p:nvCxnSpPr>
          <p:spPr>
            <a:xfrm>
              <a:off x="1182687" y="6938961"/>
              <a:ext cx="7772400" cy="0"/>
            </a:xfrm>
            <a:prstGeom prst="straightConnector1">
              <a:avLst/>
            </a:prstGeom>
            <a:noFill/>
            <a:ln w="28575" cap="sq">
              <a:solidFill>
                <a:schemeClr val="dk1"/>
              </a:solidFill>
              <a:prstDash val="solid"/>
              <a:miter/>
              <a:headEnd type="none" w="med" len="med"/>
              <a:tailEnd type="none" w="med" len="med"/>
            </a:ln>
          </p:spPr>
        </p:cxnSp>
        <p:cxnSp>
          <p:nvCxnSpPr>
            <p:cNvPr id="127" name="Shape 127"/>
            <p:cNvCxnSpPr/>
            <p:nvPr/>
          </p:nvCxnSpPr>
          <p:spPr>
            <a:xfrm>
              <a:off x="1182687" y="2017711"/>
              <a:ext cx="0" cy="4921249"/>
            </a:xfrm>
            <a:prstGeom prst="straightConnector1">
              <a:avLst/>
            </a:prstGeom>
            <a:noFill/>
            <a:ln w="28575" cap="sq">
              <a:solidFill>
                <a:schemeClr val="dk1"/>
              </a:solidFill>
              <a:prstDash val="solid"/>
              <a:miter/>
              <a:headEnd type="none" w="med" len="med"/>
              <a:tailEnd type="none" w="med" len="med"/>
            </a:ln>
          </p:spPr>
        </p:cxnSp>
        <p:cxnSp>
          <p:nvCxnSpPr>
            <p:cNvPr id="128" name="Shape 128"/>
            <p:cNvCxnSpPr/>
            <p:nvPr/>
          </p:nvCxnSpPr>
          <p:spPr>
            <a:xfrm>
              <a:off x="3773487" y="2017711"/>
              <a:ext cx="0" cy="4921249"/>
            </a:xfrm>
            <a:prstGeom prst="straightConnector1">
              <a:avLst/>
            </a:prstGeom>
            <a:noFill/>
            <a:ln w="12700" cap="rnd">
              <a:solidFill>
                <a:schemeClr val="dk1"/>
              </a:solidFill>
              <a:prstDash val="solid"/>
              <a:miter/>
              <a:headEnd type="none" w="med" len="med"/>
              <a:tailEnd type="none" w="med" len="med"/>
            </a:ln>
          </p:spPr>
        </p:cxnSp>
        <p:cxnSp>
          <p:nvCxnSpPr>
            <p:cNvPr id="129" name="Shape 129"/>
            <p:cNvCxnSpPr/>
            <p:nvPr/>
          </p:nvCxnSpPr>
          <p:spPr>
            <a:xfrm>
              <a:off x="6364287" y="2017711"/>
              <a:ext cx="0" cy="4921249"/>
            </a:xfrm>
            <a:prstGeom prst="straightConnector1">
              <a:avLst/>
            </a:prstGeom>
            <a:noFill/>
            <a:ln w="12700" cap="rnd">
              <a:solidFill>
                <a:schemeClr val="dk1"/>
              </a:solidFill>
              <a:prstDash val="solid"/>
              <a:miter/>
              <a:headEnd type="none" w="med" len="med"/>
              <a:tailEnd type="none" w="med" len="med"/>
            </a:ln>
          </p:spPr>
        </p:cxnSp>
        <p:cxnSp>
          <p:nvCxnSpPr>
            <p:cNvPr id="130" name="Shape 130"/>
            <p:cNvCxnSpPr/>
            <p:nvPr/>
          </p:nvCxnSpPr>
          <p:spPr>
            <a:xfrm>
              <a:off x="8955086" y="2017711"/>
              <a:ext cx="0" cy="4921249"/>
            </a:xfrm>
            <a:prstGeom prst="straightConnector1">
              <a:avLst/>
            </a:prstGeom>
            <a:noFill/>
            <a:ln w="28575" cap="sq">
              <a:solidFill>
                <a:schemeClr val="dk1"/>
              </a:solidFill>
              <a:prstDash val="solid"/>
              <a:miter/>
              <a:headEnd type="none" w="med" len="med"/>
              <a:tailEnd type="none" w="med" len="med"/>
            </a:ln>
          </p:spPr>
        </p:cxnSp>
      </p:gr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TotalTime>
  <Words>3432</Words>
  <Application>Microsoft Office PowerPoint</Application>
  <PresentationFormat>Екран (4:3)</PresentationFormat>
  <Paragraphs>292</Paragraphs>
  <Slides>30</Slides>
  <Notes>30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30</vt:i4>
      </vt:variant>
    </vt:vector>
  </HeadingPairs>
  <TitlesOfParts>
    <vt:vector size="35" baseType="lpstr">
      <vt:lpstr>Arial</vt:lpstr>
      <vt:lpstr>Tahoma</vt:lpstr>
      <vt:lpstr>Trebuchet MS</vt:lpstr>
      <vt:lpstr>Wingdings 3</vt:lpstr>
      <vt:lpstr>Грань</vt:lpstr>
      <vt:lpstr>       Організація роботи              з батьками.           Батьківська рада.   </vt:lpstr>
      <vt:lpstr>Нормативно – правова база :</vt:lpstr>
      <vt:lpstr>Програма “Українська родина”(постанова Кабінету Міністрів № 243 від  14.03.2001р.)</vt:lpstr>
      <vt:lpstr>Організація педагогічної взаємодії у контексті програми “Українська родина”</vt:lpstr>
      <vt:lpstr>Головні завдання школи у роботі з батьками:</vt:lpstr>
      <vt:lpstr>Типи сімей та особливості педагогічної взаємодії </vt:lpstr>
      <vt:lpstr>Стилі сімейного виховання</vt:lpstr>
      <vt:lpstr>Стилі сімейного виховання</vt:lpstr>
      <vt:lpstr>Шляхи сімейного виховання </vt:lpstr>
      <vt:lpstr> Програма вивчення родини</vt:lpstr>
      <vt:lpstr>Права і обов’язки батьків:</vt:lpstr>
      <vt:lpstr>Батьківський комітет </vt:lpstr>
      <vt:lpstr>План роботи батьківського комітету</vt:lpstr>
      <vt:lpstr>Обов'язки та зміст роботи батьківського комітету:</vt:lpstr>
      <vt:lpstr>Схема організації роботи з батьками у рамках класу</vt:lpstr>
      <vt:lpstr>Форми, методи і прийоми роботи з батьками</vt:lpstr>
      <vt:lpstr>Як залучити батьків до школи?</vt:lpstr>
      <vt:lpstr>Батьківські збори як одна із головних форм взаємодії школи і сім’ї</vt:lpstr>
      <vt:lpstr>Види батьківських зборів:</vt:lpstr>
      <vt:lpstr>Орієнтовні теми батьківських зборів</vt:lpstr>
      <vt:lpstr>Класному керівникові необхідно пам'ятати:</vt:lpstr>
      <vt:lpstr>Що таке  батьківський всеобуч?</vt:lpstr>
      <vt:lpstr>Тематика засідань педагогічного всеобучу для батьків</vt:lpstr>
      <vt:lpstr>Які права має дитина?</vt:lpstr>
      <vt:lpstr>Орієнтовна програма клубу батьківського спілкування </vt:lpstr>
      <vt:lpstr>Виховна програма “Соціальна робота з сім’єю”</vt:lpstr>
      <vt:lpstr>Форми взаємодії школи і батьків</vt:lpstr>
      <vt:lpstr>Пам’ятка для батьків</vt:lpstr>
      <vt:lpstr>Заповіді для батьків:</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Організація роботи              з батьками.           Батьківська рада.   </dc:title>
  <dc:creator>Administrator</dc:creator>
  <cp:lastModifiedBy>Загдай Леся</cp:lastModifiedBy>
  <cp:revision>5</cp:revision>
  <dcterms:modified xsi:type="dcterms:W3CDTF">2015-12-29T10:24:07Z</dcterms:modified>
</cp:coreProperties>
</file>