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32"/>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13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78298812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Shape 5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54" name="Shape 5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255422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56" name="Shape 1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10729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63" name="Shape 1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968793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69" name="Shape 1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54736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75" name="Shape 1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072551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82" name="Shape 1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903727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95" name="Shape 1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614262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Shape 21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15" name="Shape 2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639997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Shape 22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22" name="Shape 22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569049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Shape 22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28" name="Shape 22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94451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Shape 23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34" name="Shape 2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25749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67" name="Shape 6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188485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41" name="Shape 2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634107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48" name="Shape 2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188358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Shape 25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55" name="Shape 2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833720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Shape 26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62" name="Shape 2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803622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Shape 26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69" name="Shape 2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601493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Shape 27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75" name="Shape 2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369078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Shape 28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82" name="Shape 2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862696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Shape 28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89" name="Shape 2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22132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Shape 29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96" name="Shape 2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476296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Shape 30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302" name="Shape 30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30273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74" name="Shape 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663033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Shape 30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309" name="Shape 3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72336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80" name="Shape 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7385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87" name="Shape 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11500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94" name="Shape 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75031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00" name="Shape 1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4235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06" name="Shape 1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70644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33" name="Shape 1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13049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uk-UA" smtClean="0"/>
              <a:t>Зразок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Зразок підзаголовка</a:t>
            </a:r>
            <a:endParaRPr lang="en-US" dirty="0"/>
          </a:p>
        </p:txBody>
      </p:sp>
      <p:sp>
        <p:nvSpPr>
          <p:cNvPr id="4" name="Date Placeholder 3"/>
          <p:cNvSpPr>
            <a:spLocks noGrp="1"/>
          </p:cNvSpPr>
          <p:nvPr>
            <p:ph type="dt" sz="half" idx="10"/>
          </p:nvPr>
        </p:nvSpPr>
        <p:spPr/>
        <p:txBody>
          <a:bodyPr/>
          <a:lstStyle/>
          <a:p>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endParaRPr lang="uk-UA"/>
          </a:p>
        </p:txBody>
      </p:sp>
    </p:spTree>
    <p:extLst>
      <p:ext uri="{BB962C8B-B14F-4D97-AF65-F5344CB8AC3E}">
        <p14:creationId xmlns:p14="http://schemas.microsoft.com/office/powerpoint/2010/main" val="1470621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Зразок тексту</a:t>
            </a:r>
          </a:p>
        </p:txBody>
      </p:sp>
      <p:sp>
        <p:nvSpPr>
          <p:cNvPr id="4" name="Date Placeholder 3"/>
          <p:cNvSpPr>
            <a:spLocks noGrp="1"/>
          </p:cNvSpPr>
          <p:nvPr>
            <p:ph type="dt" sz="half" idx="10"/>
          </p:nvPr>
        </p:nvSpPr>
        <p:spPr/>
        <p:txBody>
          <a:bodyPr/>
          <a:lstStyle/>
          <a:p>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endParaRPr lang="uk-UA"/>
          </a:p>
        </p:txBody>
      </p:sp>
    </p:spTree>
    <p:extLst>
      <p:ext uri="{BB962C8B-B14F-4D97-AF65-F5344CB8AC3E}">
        <p14:creationId xmlns:p14="http://schemas.microsoft.com/office/powerpoint/2010/main" val="765757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Зразок тексту</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Зразок тексту</a:t>
            </a:r>
          </a:p>
        </p:txBody>
      </p:sp>
      <p:sp>
        <p:nvSpPr>
          <p:cNvPr id="4" name="Date Placeholder 3"/>
          <p:cNvSpPr>
            <a:spLocks noGrp="1"/>
          </p:cNvSpPr>
          <p:nvPr>
            <p:ph type="dt" sz="half" idx="10"/>
          </p:nvPr>
        </p:nvSpPr>
        <p:spPr/>
        <p:txBody>
          <a:bodyPr/>
          <a:lstStyle/>
          <a:p>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endParaRPr lang="uk-U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67238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Зразок тексту</a:t>
            </a:r>
          </a:p>
        </p:txBody>
      </p:sp>
      <p:sp>
        <p:nvSpPr>
          <p:cNvPr id="4" name="Date Placeholder 3"/>
          <p:cNvSpPr>
            <a:spLocks noGrp="1"/>
          </p:cNvSpPr>
          <p:nvPr>
            <p:ph type="dt" sz="half" idx="10"/>
          </p:nvPr>
        </p:nvSpPr>
        <p:spPr/>
        <p:txBody>
          <a:bodyPr/>
          <a:lstStyle/>
          <a:p>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endParaRPr lang="uk-UA"/>
          </a:p>
        </p:txBody>
      </p:sp>
    </p:spTree>
    <p:extLst>
      <p:ext uri="{BB962C8B-B14F-4D97-AF65-F5344CB8AC3E}">
        <p14:creationId xmlns:p14="http://schemas.microsoft.com/office/powerpoint/2010/main" val="2180970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Зразок тексту</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Зразок тексту</a:t>
            </a:r>
          </a:p>
        </p:txBody>
      </p:sp>
      <p:sp>
        <p:nvSpPr>
          <p:cNvPr id="4" name="Date Placeholder 3"/>
          <p:cNvSpPr>
            <a:spLocks noGrp="1"/>
          </p:cNvSpPr>
          <p:nvPr>
            <p:ph type="dt" sz="half" idx="10"/>
          </p:nvPr>
        </p:nvSpPr>
        <p:spPr/>
        <p:txBody>
          <a:bodyPr/>
          <a:lstStyle/>
          <a:p>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endParaRPr lang="uk-U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042470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Зразок тексту</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Зразок тексту</a:t>
            </a:r>
          </a:p>
        </p:txBody>
      </p:sp>
      <p:sp>
        <p:nvSpPr>
          <p:cNvPr id="4" name="Date Placeholder 3"/>
          <p:cNvSpPr>
            <a:spLocks noGrp="1"/>
          </p:cNvSpPr>
          <p:nvPr>
            <p:ph type="dt" sz="half" idx="10"/>
          </p:nvPr>
        </p:nvSpPr>
        <p:spPr/>
        <p:txBody>
          <a:bodyPr/>
          <a:lstStyle/>
          <a:p>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endParaRPr lang="uk-UA"/>
          </a:p>
        </p:txBody>
      </p:sp>
    </p:spTree>
    <p:extLst>
      <p:ext uri="{BB962C8B-B14F-4D97-AF65-F5344CB8AC3E}">
        <p14:creationId xmlns:p14="http://schemas.microsoft.com/office/powerpoint/2010/main" val="2795652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endParaRPr lang="uk-UA"/>
          </a:p>
        </p:txBody>
      </p:sp>
    </p:spTree>
    <p:extLst>
      <p:ext uri="{BB962C8B-B14F-4D97-AF65-F5344CB8AC3E}">
        <p14:creationId xmlns:p14="http://schemas.microsoft.com/office/powerpoint/2010/main" val="20889396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uk-UA" smtClean="0"/>
              <a:t>Зразок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endParaRPr lang="uk-UA"/>
          </a:p>
        </p:txBody>
      </p:sp>
    </p:spTree>
    <p:extLst>
      <p:ext uri="{BB962C8B-B14F-4D97-AF65-F5344CB8AC3E}">
        <p14:creationId xmlns:p14="http://schemas.microsoft.com/office/powerpoint/2010/main" val="20366844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lt1"/>
        </a:solidFill>
        <a:effectLst/>
      </p:bgPr>
    </p:bg>
    <p:spTree>
      <p:nvGrpSpPr>
        <p:cNvPr id="1" name="Shape 17"/>
        <p:cNvGrpSpPr/>
        <p:nvPr/>
      </p:nvGrpSpPr>
      <p:grpSpPr>
        <a:xfrm>
          <a:off x="0" y="0"/>
          <a:ext cx="0" cy="0"/>
          <a:chOff x="0" y="0"/>
          <a:chExt cx="0" cy="0"/>
        </a:xfrm>
      </p:grpSpPr>
      <p:sp>
        <p:nvSpPr>
          <p:cNvPr id="18" name="Shape 18"/>
          <p:cNvSpPr txBox="1">
            <a:spLocks noGrp="1"/>
          </p:cNvSpPr>
          <p:nvPr>
            <p:ph type="ctrTitle"/>
          </p:nvPr>
        </p:nvSpPr>
        <p:spPr>
          <a:xfrm>
            <a:off x="990600" y="1676400"/>
            <a:ext cx="7772400" cy="1462086"/>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defRPr sz="4000" b="0" i="0" u="none" strike="noStrike" cap="none" baseline="0">
                <a:solidFill>
                  <a:schemeClr val="dk2"/>
                </a:solidFill>
                <a:latin typeface="Tahoma"/>
                <a:ea typeface="Tahoma"/>
                <a:cs typeface="Tahoma"/>
                <a:sym typeface="Tahoma"/>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9" name="Shape 19"/>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73025" algn="l" rtl="0">
              <a:lnSpc>
                <a:spcPct val="100000"/>
              </a:lnSpc>
              <a:spcBef>
                <a:spcPts val="640"/>
              </a:spcBef>
              <a:spcAft>
                <a:spcPts val="0"/>
              </a:spcAft>
              <a:buClr>
                <a:schemeClr val="folHlink"/>
              </a:buClr>
              <a:buFont typeface="Arial"/>
              <a:buChar char="•"/>
              <a:defRPr sz="3200" b="0" i="0" u="none" strike="noStrike" cap="none" baseline="0">
                <a:solidFill>
                  <a:schemeClr val="dk1"/>
                </a:solidFill>
                <a:latin typeface="Tahoma"/>
                <a:ea typeface="Tahoma"/>
                <a:cs typeface="Tahoma"/>
                <a:sym typeface="Tahoma"/>
              </a:defRPr>
            </a:lvl1pPr>
            <a:lvl2pPr marL="742950" marR="0" indent="-228600" algn="l" rtl="0">
              <a:lnSpc>
                <a:spcPct val="100000"/>
              </a:lnSpc>
              <a:spcBef>
                <a:spcPts val="560"/>
              </a:spcBef>
              <a:spcAft>
                <a:spcPts val="0"/>
              </a:spcAft>
              <a:buClr>
                <a:schemeClr val="hlink"/>
              </a:buClr>
              <a:buFont typeface="Arial"/>
              <a:buChar char="•"/>
              <a:defRPr sz="2800" b="0" i="0" u="none" strike="noStrike" cap="none" baseline="0"/>
            </a:lvl2pPr>
            <a:lvl3pPr marL="1143000" marR="0" indent="-184150" algn="l" rtl="0">
              <a:lnSpc>
                <a:spcPct val="100000"/>
              </a:lnSpc>
              <a:spcBef>
                <a:spcPts val="480"/>
              </a:spcBef>
              <a:spcAft>
                <a:spcPts val="0"/>
              </a:spcAft>
              <a:buClr>
                <a:schemeClr val="folHlink"/>
              </a:buClr>
              <a:buFont typeface="Arial"/>
              <a:buChar char="•"/>
              <a:defRPr sz="2400" b="0" i="0" u="none" strike="noStrike" cap="none" baseline="0"/>
            </a:lvl3pPr>
            <a:lvl4pPr marL="1600200" marR="0" indent="-187325" algn="l" rtl="0">
              <a:lnSpc>
                <a:spcPct val="100000"/>
              </a:lnSpc>
              <a:spcBef>
                <a:spcPts val="400"/>
              </a:spcBef>
              <a:spcAft>
                <a:spcPts val="0"/>
              </a:spcAft>
              <a:buClr>
                <a:schemeClr val="accent2"/>
              </a:buClr>
              <a:buFont typeface="Arial"/>
              <a:buChar char="•"/>
              <a:defRPr sz="2000" b="0" i="0" u="none" strike="noStrike" cap="none" baseline="0"/>
            </a:lvl4pPr>
            <a:lvl5pPr marL="2057400" marR="0" indent="-190500" algn="l" rtl="0">
              <a:lnSpc>
                <a:spcPct val="100000"/>
              </a:lnSpc>
              <a:spcBef>
                <a:spcPts val="400"/>
              </a:spcBef>
              <a:spcAft>
                <a:spcPts val="0"/>
              </a:spcAft>
              <a:buClr>
                <a:schemeClr val="accent1"/>
              </a:buClr>
              <a:buFont typeface="Arial"/>
              <a:buChar char="•"/>
              <a:defRPr sz="2000" b="0" i="0" u="none" strike="noStrike" cap="none" baseline="0"/>
            </a:lvl5pPr>
            <a:lvl6pPr marL="2514600" marR="0" indent="-168275" algn="l" rtl="0">
              <a:lnSpc>
                <a:spcPct val="100000"/>
              </a:lnSpc>
              <a:spcBef>
                <a:spcPts val="640"/>
              </a:spcBef>
              <a:spcAft>
                <a:spcPts val="0"/>
              </a:spcAft>
              <a:buClr>
                <a:schemeClr val="accent1"/>
              </a:buClr>
              <a:buFont typeface="Arial"/>
              <a:buChar char="•"/>
              <a:defRPr sz="3200" b="0" i="0" u="none" strike="noStrike" cap="none" baseline="0">
                <a:solidFill>
                  <a:schemeClr val="dk1"/>
                </a:solidFill>
                <a:latin typeface="Tahoma"/>
                <a:ea typeface="Tahoma"/>
                <a:cs typeface="Tahoma"/>
                <a:sym typeface="Tahoma"/>
              </a:defRPr>
            </a:lvl6pPr>
            <a:lvl7pPr marL="2971800" marR="0" indent="-168275" algn="l" rtl="0">
              <a:lnSpc>
                <a:spcPct val="100000"/>
              </a:lnSpc>
              <a:spcBef>
                <a:spcPts val="640"/>
              </a:spcBef>
              <a:spcAft>
                <a:spcPts val="0"/>
              </a:spcAft>
              <a:buClr>
                <a:schemeClr val="accent1"/>
              </a:buClr>
              <a:buFont typeface="Arial"/>
              <a:buChar char="•"/>
              <a:defRPr sz="3200" b="0" i="0" u="none" strike="noStrike" cap="none" baseline="0">
                <a:solidFill>
                  <a:schemeClr val="dk1"/>
                </a:solidFill>
                <a:latin typeface="Tahoma"/>
                <a:ea typeface="Tahoma"/>
                <a:cs typeface="Tahoma"/>
                <a:sym typeface="Tahoma"/>
              </a:defRPr>
            </a:lvl7pPr>
            <a:lvl8pPr marL="3429000" marR="0" indent="-168275" algn="l" rtl="0">
              <a:lnSpc>
                <a:spcPct val="100000"/>
              </a:lnSpc>
              <a:spcBef>
                <a:spcPts val="640"/>
              </a:spcBef>
              <a:spcAft>
                <a:spcPts val="0"/>
              </a:spcAft>
              <a:buClr>
                <a:schemeClr val="accent1"/>
              </a:buClr>
              <a:buFont typeface="Arial"/>
              <a:buChar char="•"/>
              <a:defRPr sz="3200" b="0" i="0" u="none" strike="noStrike" cap="none" baseline="0">
                <a:solidFill>
                  <a:schemeClr val="dk1"/>
                </a:solidFill>
                <a:latin typeface="Tahoma"/>
                <a:ea typeface="Tahoma"/>
                <a:cs typeface="Tahoma"/>
                <a:sym typeface="Tahoma"/>
              </a:defRPr>
            </a:lvl8pPr>
            <a:lvl9pPr marL="3886200" marR="0" indent="-168275" algn="l" rtl="0">
              <a:lnSpc>
                <a:spcPct val="100000"/>
              </a:lnSpc>
              <a:spcBef>
                <a:spcPts val="640"/>
              </a:spcBef>
              <a:spcAft>
                <a:spcPts val="0"/>
              </a:spcAft>
              <a:buClr>
                <a:schemeClr val="accent1"/>
              </a:buClr>
              <a:buFont typeface="Arial"/>
              <a:buChar char="•"/>
              <a:defRPr sz="3200" b="0" i="0" u="none" strike="noStrike" cap="none" baseline="0">
                <a:solidFill>
                  <a:schemeClr val="dk1"/>
                </a:solidFill>
                <a:latin typeface="Tahoma"/>
                <a:ea typeface="Tahoma"/>
                <a:cs typeface="Tahoma"/>
                <a:sym typeface="Tahoma"/>
              </a:defRPr>
            </a:lvl9pPr>
          </a:lstStyle>
          <a:p>
            <a:endParaRPr/>
          </a:p>
        </p:txBody>
      </p:sp>
      <p:sp>
        <p:nvSpPr>
          <p:cNvPr id="20" name="Shape 20"/>
          <p:cNvSpPr txBox="1">
            <a:spLocks noGrp="1"/>
          </p:cNvSpPr>
          <p:nvPr>
            <p:ph type="title" idx="2"/>
          </p:nvPr>
        </p:nvSpPr>
        <p:spPr>
          <a:xfrm>
            <a:off x="1150937" y="214312"/>
            <a:ext cx="7793036" cy="1462086"/>
          </a:xfrm>
          <a:prstGeom prst="rect">
            <a:avLst/>
          </a:prstGeom>
          <a:noFill/>
          <a:ln>
            <a:noFill/>
          </a:ln>
        </p:spPr>
        <p:txBody>
          <a:bodyPr lIns="91425" tIns="91425" rIns="91425" bIns="91425" anchor="b" anchorCtr="0"/>
          <a:lstStyle>
            <a:lvl1pPr algn="l" rtl="0">
              <a:lnSpc>
                <a:spcPct val="100000"/>
              </a:lnSpc>
              <a:spcBef>
                <a:spcPts val="0"/>
              </a:spcBef>
              <a:spcAft>
                <a:spcPts val="0"/>
              </a:spcAft>
              <a:defRPr sz="4400">
                <a:solidFill>
                  <a:schemeClr val="dk2"/>
                </a:solidFill>
                <a:latin typeface="Tahoma"/>
                <a:ea typeface="Tahoma"/>
                <a:cs typeface="Tahoma"/>
                <a:sym typeface="Tahoma"/>
              </a:defRPr>
            </a:lvl1pPr>
            <a:lvl2pPr algn="l" rtl="0">
              <a:lnSpc>
                <a:spcPct val="100000"/>
              </a:lnSpc>
              <a:spcBef>
                <a:spcPts val="0"/>
              </a:spcBef>
              <a:spcAft>
                <a:spcPts val="0"/>
              </a:spcAft>
              <a:defRPr sz="4400">
                <a:solidFill>
                  <a:schemeClr val="dk2"/>
                </a:solidFill>
                <a:latin typeface="Tahoma"/>
                <a:ea typeface="Tahoma"/>
                <a:cs typeface="Tahoma"/>
                <a:sym typeface="Tahoma"/>
              </a:defRPr>
            </a:lvl2pPr>
            <a:lvl3pPr algn="l" rtl="0">
              <a:lnSpc>
                <a:spcPct val="100000"/>
              </a:lnSpc>
              <a:spcBef>
                <a:spcPts val="0"/>
              </a:spcBef>
              <a:spcAft>
                <a:spcPts val="0"/>
              </a:spcAft>
              <a:defRPr sz="4400">
                <a:solidFill>
                  <a:schemeClr val="dk2"/>
                </a:solidFill>
                <a:latin typeface="Tahoma"/>
                <a:ea typeface="Tahoma"/>
                <a:cs typeface="Tahoma"/>
                <a:sym typeface="Tahoma"/>
              </a:defRPr>
            </a:lvl3pPr>
            <a:lvl4pPr algn="l" rtl="0">
              <a:lnSpc>
                <a:spcPct val="100000"/>
              </a:lnSpc>
              <a:spcBef>
                <a:spcPts val="0"/>
              </a:spcBef>
              <a:spcAft>
                <a:spcPts val="0"/>
              </a:spcAft>
              <a:defRPr sz="4400">
                <a:solidFill>
                  <a:schemeClr val="dk2"/>
                </a:solidFill>
                <a:latin typeface="Tahoma"/>
                <a:ea typeface="Tahoma"/>
                <a:cs typeface="Tahoma"/>
                <a:sym typeface="Tahoma"/>
              </a:defRPr>
            </a:lvl4pPr>
            <a:lvl5pPr algn="l" rtl="0">
              <a:lnSpc>
                <a:spcPct val="100000"/>
              </a:lnSpc>
              <a:spcBef>
                <a:spcPts val="0"/>
              </a:spcBef>
              <a:spcAft>
                <a:spcPts val="0"/>
              </a:spcAft>
              <a:defRPr sz="4400">
                <a:solidFill>
                  <a:schemeClr val="dk2"/>
                </a:solidFill>
                <a:latin typeface="Tahoma"/>
                <a:ea typeface="Tahoma"/>
                <a:cs typeface="Tahoma"/>
                <a:sym typeface="Tahoma"/>
              </a:defRPr>
            </a:lvl5pPr>
            <a:lvl6pPr algn="l" rtl="0">
              <a:lnSpc>
                <a:spcPct val="100000"/>
              </a:lnSpc>
              <a:spcBef>
                <a:spcPts val="0"/>
              </a:spcBef>
              <a:spcAft>
                <a:spcPts val="0"/>
              </a:spcAft>
              <a:defRPr sz="4400">
                <a:solidFill>
                  <a:schemeClr val="dk2"/>
                </a:solidFill>
                <a:latin typeface="Tahoma"/>
                <a:ea typeface="Tahoma"/>
                <a:cs typeface="Tahoma"/>
                <a:sym typeface="Tahoma"/>
              </a:defRPr>
            </a:lvl6pPr>
            <a:lvl7pPr algn="l" rtl="0">
              <a:lnSpc>
                <a:spcPct val="100000"/>
              </a:lnSpc>
              <a:spcBef>
                <a:spcPts val="0"/>
              </a:spcBef>
              <a:spcAft>
                <a:spcPts val="0"/>
              </a:spcAft>
              <a:defRPr sz="4400">
                <a:solidFill>
                  <a:schemeClr val="dk2"/>
                </a:solidFill>
                <a:latin typeface="Tahoma"/>
                <a:ea typeface="Tahoma"/>
                <a:cs typeface="Tahoma"/>
                <a:sym typeface="Tahoma"/>
              </a:defRPr>
            </a:lvl7pPr>
            <a:lvl8pPr algn="l" rtl="0">
              <a:lnSpc>
                <a:spcPct val="100000"/>
              </a:lnSpc>
              <a:spcBef>
                <a:spcPts val="0"/>
              </a:spcBef>
              <a:spcAft>
                <a:spcPts val="0"/>
              </a:spcAft>
              <a:defRPr sz="4400">
                <a:solidFill>
                  <a:schemeClr val="dk2"/>
                </a:solidFill>
                <a:latin typeface="Tahoma"/>
                <a:ea typeface="Tahoma"/>
                <a:cs typeface="Tahoma"/>
                <a:sym typeface="Tahoma"/>
              </a:defRPr>
            </a:lvl8pPr>
            <a:lvl9pPr algn="l" rtl="0">
              <a:lnSpc>
                <a:spcPct val="100000"/>
              </a:lnSpc>
              <a:spcBef>
                <a:spcPts val="0"/>
              </a:spcBef>
              <a:spcAft>
                <a:spcPts val="0"/>
              </a:spcAft>
              <a:defRPr sz="4400">
                <a:solidFill>
                  <a:schemeClr val="dk2"/>
                </a:solidFill>
                <a:latin typeface="Tahoma"/>
                <a:ea typeface="Tahoma"/>
                <a:cs typeface="Tahoma"/>
                <a:sym typeface="Tahoma"/>
              </a:defRPr>
            </a:lvl9pPr>
          </a:lstStyle>
          <a:p>
            <a:endParaRPr/>
          </a:p>
        </p:txBody>
      </p:sp>
      <p:sp>
        <p:nvSpPr>
          <p:cNvPr id="21" name="Shape 21"/>
          <p:cNvSpPr txBox="1">
            <a:spLocks noGrp="1"/>
          </p:cNvSpPr>
          <p:nvPr>
            <p:ph type="body" idx="3"/>
          </p:nvPr>
        </p:nvSpPr>
        <p:spPr>
          <a:xfrm>
            <a:off x="1182687" y="2017711"/>
            <a:ext cx="7772400" cy="4114800"/>
          </a:xfrm>
          <a:prstGeom prst="rect">
            <a:avLst/>
          </a:prstGeom>
          <a:noFill/>
          <a:ln>
            <a:noFill/>
          </a:ln>
        </p:spPr>
        <p:txBody>
          <a:bodyPr lIns="91425" tIns="91425" rIns="91425" bIns="91425" anchor="t" anchorCtr="0"/>
          <a:lstStyle>
            <a:lvl1pPr algn="l" rtl="0">
              <a:lnSpc>
                <a:spcPct val="100000"/>
              </a:lnSpc>
              <a:spcBef>
                <a:spcPts val="640"/>
              </a:spcBef>
              <a:spcAft>
                <a:spcPts val="0"/>
              </a:spcAft>
              <a:buClr>
                <a:schemeClr val="folHlink"/>
              </a:buClr>
              <a:buFont typeface="Arial"/>
              <a:buChar char="•"/>
              <a:defRPr sz="3200">
                <a:solidFill>
                  <a:schemeClr val="dk1"/>
                </a:solidFill>
                <a:latin typeface="Tahoma"/>
                <a:ea typeface="Tahoma"/>
                <a:cs typeface="Tahoma"/>
                <a:sym typeface="Tahoma"/>
              </a:defRPr>
            </a:lvl1pPr>
            <a:lvl2pPr marL="742950" indent="-228600" rtl="0">
              <a:lnSpc>
                <a:spcPct val="100000"/>
              </a:lnSpc>
              <a:spcBef>
                <a:spcPts val="560"/>
              </a:spcBef>
              <a:spcAft>
                <a:spcPts val="0"/>
              </a:spcAft>
              <a:buClr>
                <a:schemeClr val="hlink"/>
              </a:buClr>
              <a:buFont typeface="Arial"/>
              <a:buChar char="•"/>
              <a:defRPr sz="2800"/>
            </a:lvl2pPr>
            <a:lvl3pPr marL="1143000" indent="-184150" rtl="0">
              <a:lnSpc>
                <a:spcPct val="100000"/>
              </a:lnSpc>
              <a:spcBef>
                <a:spcPts val="480"/>
              </a:spcBef>
              <a:spcAft>
                <a:spcPts val="0"/>
              </a:spcAft>
              <a:buClr>
                <a:schemeClr val="folHlink"/>
              </a:buClr>
              <a:buFont typeface="Arial"/>
              <a:buChar char="•"/>
              <a:defRPr sz="2400"/>
            </a:lvl3pPr>
            <a:lvl4pPr marL="1600200" indent="-187325" rtl="0">
              <a:lnSpc>
                <a:spcPct val="100000"/>
              </a:lnSpc>
              <a:spcBef>
                <a:spcPts val="400"/>
              </a:spcBef>
              <a:spcAft>
                <a:spcPts val="0"/>
              </a:spcAft>
              <a:buClr>
                <a:schemeClr val="accent2"/>
              </a:buClr>
              <a:buFont typeface="Arial"/>
              <a:buChar char="•"/>
              <a:defRPr sz="2000"/>
            </a:lvl4pPr>
            <a:lvl5pPr marL="2057400" indent="-190500" rtl="0">
              <a:lnSpc>
                <a:spcPct val="100000"/>
              </a:lnSpc>
              <a:spcBef>
                <a:spcPts val="400"/>
              </a:spcBef>
              <a:spcAft>
                <a:spcPts val="0"/>
              </a:spcAft>
              <a:buClr>
                <a:schemeClr val="accent1"/>
              </a:buClr>
              <a:buFont typeface="Arial"/>
              <a:buChar char="•"/>
              <a:defRPr sz="2000"/>
            </a:lvl5pPr>
            <a:lvl6pPr marL="2514600" indent="-168275" rtl="0">
              <a:lnSpc>
                <a:spcPct val="100000"/>
              </a:lnSpc>
              <a:spcBef>
                <a:spcPts val="640"/>
              </a:spcBef>
              <a:spcAft>
                <a:spcPts val="0"/>
              </a:spcAft>
              <a:buClr>
                <a:schemeClr val="accent1"/>
              </a:buClr>
              <a:buFont typeface="Arial"/>
              <a:buChar char="•"/>
              <a:defRPr sz="3200">
                <a:solidFill>
                  <a:schemeClr val="dk1"/>
                </a:solidFill>
                <a:latin typeface="Tahoma"/>
                <a:ea typeface="Tahoma"/>
                <a:cs typeface="Tahoma"/>
                <a:sym typeface="Tahoma"/>
              </a:defRPr>
            </a:lvl6pPr>
            <a:lvl7pPr marL="2971800" indent="-168275" rtl="0">
              <a:lnSpc>
                <a:spcPct val="100000"/>
              </a:lnSpc>
              <a:spcBef>
                <a:spcPts val="640"/>
              </a:spcBef>
              <a:spcAft>
                <a:spcPts val="0"/>
              </a:spcAft>
              <a:buClr>
                <a:schemeClr val="accent1"/>
              </a:buClr>
              <a:buFont typeface="Arial"/>
              <a:buChar char="•"/>
              <a:defRPr sz="3200">
                <a:solidFill>
                  <a:schemeClr val="dk1"/>
                </a:solidFill>
                <a:latin typeface="Tahoma"/>
                <a:ea typeface="Tahoma"/>
                <a:cs typeface="Tahoma"/>
                <a:sym typeface="Tahoma"/>
              </a:defRPr>
            </a:lvl7pPr>
            <a:lvl8pPr marL="3429000" indent="-168275" rtl="0">
              <a:lnSpc>
                <a:spcPct val="100000"/>
              </a:lnSpc>
              <a:spcBef>
                <a:spcPts val="640"/>
              </a:spcBef>
              <a:spcAft>
                <a:spcPts val="0"/>
              </a:spcAft>
              <a:buClr>
                <a:schemeClr val="accent1"/>
              </a:buClr>
              <a:buFont typeface="Arial"/>
              <a:buChar char="•"/>
              <a:defRPr sz="3200">
                <a:solidFill>
                  <a:schemeClr val="dk1"/>
                </a:solidFill>
                <a:latin typeface="Tahoma"/>
                <a:ea typeface="Tahoma"/>
                <a:cs typeface="Tahoma"/>
                <a:sym typeface="Tahoma"/>
              </a:defRPr>
            </a:lvl8pPr>
            <a:lvl9pPr marL="3886200" indent="-168275" rtl="0">
              <a:lnSpc>
                <a:spcPct val="100000"/>
              </a:lnSpc>
              <a:spcBef>
                <a:spcPts val="640"/>
              </a:spcBef>
              <a:spcAft>
                <a:spcPts val="0"/>
              </a:spcAft>
              <a:buClr>
                <a:schemeClr val="accent1"/>
              </a:buClr>
              <a:buFont typeface="Arial"/>
              <a:buChar char="•"/>
              <a:defRPr sz="3200">
                <a:solidFill>
                  <a:schemeClr val="dk1"/>
                </a:solidFill>
                <a:latin typeface="Tahoma"/>
                <a:ea typeface="Tahoma"/>
                <a:cs typeface="Tahoma"/>
                <a:sym typeface="Tahoma"/>
              </a:defRPr>
            </a:lvl9pPr>
          </a:lstStyle>
          <a:p>
            <a:endParaRPr/>
          </a:p>
        </p:txBody>
      </p:sp>
      <p:sp>
        <p:nvSpPr>
          <p:cNvPr id="22" name="Shape 22"/>
          <p:cNvSpPr txBox="1">
            <a:spLocks noGrp="1"/>
          </p:cNvSpPr>
          <p:nvPr>
            <p:ph type="dt" idx="10"/>
          </p:nvPr>
        </p:nvSpPr>
        <p:spPr>
          <a:xfrm>
            <a:off x="1162050" y="6243637"/>
            <a:ext cx="1904999" cy="457200"/>
          </a:xfrm>
          <a:prstGeom prst="rect">
            <a:avLst/>
          </a:prstGeom>
          <a:noFill/>
          <a:ln>
            <a:noFill/>
          </a:ln>
        </p:spPr>
        <p:txBody>
          <a:bodyPr lIns="91425" tIns="91425" rIns="91425" bIns="91425" anchor="b" anchorCtr="0"/>
          <a:lstStyle>
            <a:lvl1pPr marL="0" marR="0" indent="0" algn="l" rtl="0">
              <a:defRPr sz="1400" b="0" i="0" u="none" strike="noStrike" cap="none" baseline="0">
                <a:latin typeface="Tahoma"/>
                <a:ea typeface="Tahoma"/>
                <a:cs typeface="Tahoma"/>
                <a:sym typeface="Tahoma"/>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23" name="Shape 23"/>
          <p:cNvSpPr txBox="1">
            <a:spLocks noGrp="1"/>
          </p:cNvSpPr>
          <p:nvPr>
            <p:ph type="ftr" idx="11"/>
          </p:nvPr>
        </p:nvSpPr>
        <p:spPr>
          <a:xfrm>
            <a:off x="3657600" y="6243637"/>
            <a:ext cx="2895600" cy="457200"/>
          </a:xfrm>
          <a:prstGeom prst="rect">
            <a:avLst/>
          </a:prstGeom>
          <a:noFill/>
          <a:ln>
            <a:noFill/>
          </a:ln>
        </p:spPr>
        <p:txBody>
          <a:bodyPr lIns="91425" tIns="91425" rIns="91425" bIns="91425" anchor="b" anchorCtr="0"/>
          <a:lstStyle>
            <a:lvl1pPr marL="0" marR="0" indent="0" algn="ctr" rtl="0">
              <a:defRPr sz="1400" b="0" i="0" u="none" strike="noStrike" cap="none" baseline="0">
                <a:latin typeface="Tahoma"/>
                <a:ea typeface="Tahoma"/>
                <a:cs typeface="Tahoma"/>
                <a:sym typeface="Tahoma"/>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24" name="Shape 24"/>
          <p:cNvSpPr txBox="1">
            <a:spLocks noGrp="1"/>
          </p:cNvSpPr>
          <p:nvPr>
            <p:ph type="sldNum" idx="12"/>
          </p:nvPr>
        </p:nvSpPr>
        <p:spPr>
          <a:xfrm>
            <a:off x="7042150" y="6243637"/>
            <a:ext cx="1904999" cy="457200"/>
          </a:xfrm>
          <a:prstGeom prst="rect">
            <a:avLst/>
          </a:prstGeom>
          <a:noFill/>
          <a:ln>
            <a:noFill/>
          </a:ln>
        </p:spPr>
        <p:txBody>
          <a:bodyPr lIns="91425" tIns="91425" rIns="91425" bIns="91425" anchor="b" anchorCtr="0"/>
          <a:lstStyle>
            <a:lvl1pPr marL="0" marR="0" indent="0" algn="r" rtl="0">
              <a:defRPr sz="1400" b="0" i="0" u="none" strike="noStrike" cap="none" baseline="0">
                <a:latin typeface="Tahoma"/>
                <a:ea typeface="Tahoma"/>
                <a:cs typeface="Tahoma"/>
                <a:sym typeface="Tahoma"/>
              </a:defRPr>
            </a:lvl1pPr>
            <a:lvl2pPr>
              <a:defRPr/>
            </a:lvl2pPr>
            <a:lvl3pPr>
              <a:defRPr/>
            </a:lvl3pPr>
            <a:lvl4pPr>
              <a:defRPr/>
            </a:lvl4pPr>
            <a:lvl5pPr>
              <a:defRPr/>
            </a:lvl5pPr>
            <a:lvl6pPr>
              <a:defRPr/>
            </a:lvl6pPr>
            <a:lvl7pPr>
              <a:defRPr/>
            </a:lvl7pPr>
            <a:lvl8pPr>
              <a:defRPr/>
            </a:lvl8pPr>
            <a:lvl9pPr>
              <a:defRPr/>
            </a:lvl9pPr>
          </a:lstStyle>
          <a:p>
            <a:endParaRPr/>
          </a:p>
        </p:txBody>
      </p:sp>
    </p:spTree>
    <p:extLst>
      <p:ext uri="{BB962C8B-B14F-4D97-AF65-F5344CB8AC3E}">
        <p14:creationId xmlns:p14="http://schemas.microsoft.com/office/powerpoint/2010/main" val="18975901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Title and Body">
    <p:bg>
      <p:bgPr>
        <a:solidFill>
          <a:schemeClr val="lt1"/>
        </a:solidFill>
        <a:effectLst/>
      </p:bgPr>
    </p:bg>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1150937" y="214312"/>
            <a:ext cx="7793036" cy="1462086"/>
          </a:xfrm>
          <a:prstGeom prst="rect">
            <a:avLst/>
          </a:prstGeom>
          <a:noFill/>
          <a:ln>
            <a:noFill/>
          </a:ln>
        </p:spPr>
        <p:txBody>
          <a:bodyPr lIns="91425" tIns="91425" rIns="91425" bIns="91425" anchor="t" anchorCtr="0"/>
          <a:lstStyle>
            <a:lvl1pPr algn="l" rtl="0">
              <a:lnSpc>
                <a:spcPct val="100000"/>
              </a:lnSpc>
              <a:spcBef>
                <a:spcPts val="0"/>
              </a:spcBef>
              <a:spcAft>
                <a:spcPts val="0"/>
              </a:spcAft>
              <a:defRPr sz="4400">
                <a:solidFill>
                  <a:schemeClr val="dk2"/>
                </a:solidFill>
                <a:latin typeface="Tahoma"/>
                <a:ea typeface="Tahoma"/>
                <a:cs typeface="Tahoma"/>
                <a:sym typeface="Tahoma"/>
              </a:defRPr>
            </a:lvl1pPr>
            <a:lvl2pPr algn="l" rtl="0">
              <a:lnSpc>
                <a:spcPct val="100000"/>
              </a:lnSpc>
              <a:spcBef>
                <a:spcPts val="0"/>
              </a:spcBef>
              <a:spcAft>
                <a:spcPts val="0"/>
              </a:spcAft>
              <a:defRPr sz="4400">
                <a:solidFill>
                  <a:schemeClr val="dk2"/>
                </a:solidFill>
                <a:latin typeface="Tahoma"/>
                <a:ea typeface="Tahoma"/>
                <a:cs typeface="Tahoma"/>
                <a:sym typeface="Tahoma"/>
              </a:defRPr>
            </a:lvl2pPr>
            <a:lvl3pPr algn="l" rtl="0">
              <a:lnSpc>
                <a:spcPct val="100000"/>
              </a:lnSpc>
              <a:spcBef>
                <a:spcPts val="0"/>
              </a:spcBef>
              <a:spcAft>
                <a:spcPts val="0"/>
              </a:spcAft>
              <a:defRPr sz="4400">
                <a:solidFill>
                  <a:schemeClr val="dk2"/>
                </a:solidFill>
                <a:latin typeface="Tahoma"/>
                <a:ea typeface="Tahoma"/>
                <a:cs typeface="Tahoma"/>
                <a:sym typeface="Tahoma"/>
              </a:defRPr>
            </a:lvl3pPr>
            <a:lvl4pPr algn="l" rtl="0">
              <a:lnSpc>
                <a:spcPct val="100000"/>
              </a:lnSpc>
              <a:spcBef>
                <a:spcPts val="0"/>
              </a:spcBef>
              <a:spcAft>
                <a:spcPts val="0"/>
              </a:spcAft>
              <a:defRPr sz="4400">
                <a:solidFill>
                  <a:schemeClr val="dk2"/>
                </a:solidFill>
                <a:latin typeface="Tahoma"/>
                <a:ea typeface="Tahoma"/>
                <a:cs typeface="Tahoma"/>
                <a:sym typeface="Tahoma"/>
              </a:defRPr>
            </a:lvl4pPr>
            <a:lvl5pPr algn="l" rtl="0">
              <a:lnSpc>
                <a:spcPct val="100000"/>
              </a:lnSpc>
              <a:spcBef>
                <a:spcPts val="0"/>
              </a:spcBef>
              <a:spcAft>
                <a:spcPts val="0"/>
              </a:spcAft>
              <a:defRPr sz="4400">
                <a:solidFill>
                  <a:schemeClr val="dk2"/>
                </a:solidFill>
                <a:latin typeface="Tahoma"/>
                <a:ea typeface="Tahoma"/>
                <a:cs typeface="Tahoma"/>
                <a:sym typeface="Tahoma"/>
              </a:defRPr>
            </a:lvl5pPr>
            <a:lvl6pPr algn="l" rtl="0">
              <a:lnSpc>
                <a:spcPct val="100000"/>
              </a:lnSpc>
              <a:spcBef>
                <a:spcPts val="0"/>
              </a:spcBef>
              <a:spcAft>
                <a:spcPts val="0"/>
              </a:spcAft>
              <a:defRPr sz="4400">
                <a:solidFill>
                  <a:schemeClr val="dk2"/>
                </a:solidFill>
                <a:latin typeface="Tahoma"/>
                <a:ea typeface="Tahoma"/>
                <a:cs typeface="Tahoma"/>
                <a:sym typeface="Tahoma"/>
              </a:defRPr>
            </a:lvl6pPr>
            <a:lvl7pPr algn="l" rtl="0">
              <a:lnSpc>
                <a:spcPct val="100000"/>
              </a:lnSpc>
              <a:spcBef>
                <a:spcPts val="0"/>
              </a:spcBef>
              <a:spcAft>
                <a:spcPts val="0"/>
              </a:spcAft>
              <a:defRPr sz="4400">
                <a:solidFill>
                  <a:schemeClr val="dk2"/>
                </a:solidFill>
                <a:latin typeface="Tahoma"/>
                <a:ea typeface="Tahoma"/>
                <a:cs typeface="Tahoma"/>
                <a:sym typeface="Tahoma"/>
              </a:defRPr>
            </a:lvl7pPr>
            <a:lvl8pPr algn="l" rtl="0">
              <a:lnSpc>
                <a:spcPct val="100000"/>
              </a:lnSpc>
              <a:spcBef>
                <a:spcPts val="0"/>
              </a:spcBef>
              <a:spcAft>
                <a:spcPts val="0"/>
              </a:spcAft>
              <a:defRPr sz="4400">
                <a:solidFill>
                  <a:schemeClr val="dk2"/>
                </a:solidFill>
                <a:latin typeface="Tahoma"/>
                <a:ea typeface="Tahoma"/>
                <a:cs typeface="Tahoma"/>
                <a:sym typeface="Tahoma"/>
              </a:defRPr>
            </a:lvl8pPr>
            <a:lvl9pPr algn="l" rtl="0">
              <a:lnSpc>
                <a:spcPct val="100000"/>
              </a:lnSpc>
              <a:spcBef>
                <a:spcPts val="0"/>
              </a:spcBef>
              <a:spcAft>
                <a:spcPts val="0"/>
              </a:spcAft>
              <a:defRPr sz="4400">
                <a:solidFill>
                  <a:schemeClr val="dk2"/>
                </a:solidFill>
                <a:latin typeface="Tahoma"/>
                <a:ea typeface="Tahoma"/>
                <a:cs typeface="Tahoma"/>
                <a:sym typeface="Tahoma"/>
              </a:defRPr>
            </a:lvl9pPr>
          </a:lstStyle>
          <a:p>
            <a:endParaRPr/>
          </a:p>
        </p:txBody>
      </p:sp>
      <p:sp>
        <p:nvSpPr>
          <p:cNvPr id="33" name="Shape 33"/>
          <p:cNvSpPr txBox="1">
            <a:spLocks noGrp="1"/>
          </p:cNvSpPr>
          <p:nvPr>
            <p:ph type="body" idx="1"/>
          </p:nvPr>
        </p:nvSpPr>
        <p:spPr>
          <a:xfrm>
            <a:off x="1182687" y="2017711"/>
            <a:ext cx="7772400" cy="4114800"/>
          </a:xfrm>
          <a:prstGeom prst="rect">
            <a:avLst/>
          </a:prstGeom>
          <a:noFill/>
          <a:ln>
            <a:noFill/>
          </a:ln>
        </p:spPr>
        <p:txBody>
          <a:bodyPr lIns="91425" tIns="91425" rIns="91425" bIns="91425" anchor="t" anchorCtr="0"/>
          <a:lstStyle>
            <a:lvl1pPr algn="l" rtl="0">
              <a:lnSpc>
                <a:spcPct val="100000"/>
              </a:lnSpc>
              <a:spcBef>
                <a:spcPts val="640"/>
              </a:spcBef>
              <a:spcAft>
                <a:spcPts val="0"/>
              </a:spcAft>
              <a:buClr>
                <a:schemeClr val="folHlink"/>
              </a:buClr>
              <a:buFont typeface="Arial"/>
              <a:buChar char="•"/>
              <a:defRPr sz="3200">
                <a:solidFill>
                  <a:schemeClr val="dk1"/>
                </a:solidFill>
                <a:latin typeface="Tahoma"/>
                <a:ea typeface="Tahoma"/>
                <a:cs typeface="Tahoma"/>
                <a:sym typeface="Tahoma"/>
              </a:defRPr>
            </a:lvl1pPr>
            <a:lvl2pPr marL="742950" indent="-228600" rtl="0">
              <a:lnSpc>
                <a:spcPct val="100000"/>
              </a:lnSpc>
              <a:spcBef>
                <a:spcPts val="560"/>
              </a:spcBef>
              <a:spcAft>
                <a:spcPts val="0"/>
              </a:spcAft>
              <a:buClr>
                <a:schemeClr val="hlink"/>
              </a:buClr>
              <a:buFont typeface="Arial"/>
              <a:buChar char="•"/>
              <a:defRPr sz="2800"/>
            </a:lvl2pPr>
            <a:lvl3pPr marL="1143000" indent="-184150" rtl="0">
              <a:lnSpc>
                <a:spcPct val="100000"/>
              </a:lnSpc>
              <a:spcBef>
                <a:spcPts val="480"/>
              </a:spcBef>
              <a:spcAft>
                <a:spcPts val="0"/>
              </a:spcAft>
              <a:buClr>
                <a:schemeClr val="folHlink"/>
              </a:buClr>
              <a:buFont typeface="Arial"/>
              <a:buChar char="•"/>
              <a:defRPr sz="2400"/>
            </a:lvl3pPr>
            <a:lvl4pPr marL="1600200" indent="-187325" rtl="0">
              <a:lnSpc>
                <a:spcPct val="100000"/>
              </a:lnSpc>
              <a:spcBef>
                <a:spcPts val="400"/>
              </a:spcBef>
              <a:spcAft>
                <a:spcPts val="0"/>
              </a:spcAft>
              <a:buClr>
                <a:schemeClr val="accent2"/>
              </a:buClr>
              <a:buFont typeface="Arial"/>
              <a:buChar char="•"/>
              <a:defRPr sz="2000"/>
            </a:lvl4pPr>
            <a:lvl5pPr marL="2057400" indent="-190500" rtl="0">
              <a:lnSpc>
                <a:spcPct val="100000"/>
              </a:lnSpc>
              <a:spcBef>
                <a:spcPts val="400"/>
              </a:spcBef>
              <a:spcAft>
                <a:spcPts val="0"/>
              </a:spcAft>
              <a:buClr>
                <a:schemeClr val="accent1"/>
              </a:buClr>
              <a:buFont typeface="Arial"/>
              <a:buChar char="•"/>
              <a:defRPr sz="2000"/>
            </a:lvl5pPr>
            <a:lvl6pPr marL="2514600" indent="-168275" rtl="0">
              <a:lnSpc>
                <a:spcPct val="100000"/>
              </a:lnSpc>
              <a:spcBef>
                <a:spcPts val="640"/>
              </a:spcBef>
              <a:spcAft>
                <a:spcPts val="0"/>
              </a:spcAft>
              <a:buClr>
                <a:schemeClr val="accent1"/>
              </a:buClr>
              <a:buFont typeface="Arial"/>
              <a:buChar char="•"/>
              <a:defRPr sz="3200">
                <a:solidFill>
                  <a:schemeClr val="dk1"/>
                </a:solidFill>
                <a:latin typeface="Tahoma"/>
                <a:ea typeface="Tahoma"/>
                <a:cs typeface="Tahoma"/>
                <a:sym typeface="Tahoma"/>
              </a:defRPr>
            </a:lvl6pPr>
            <a:lvl7pPr marL="2971800" indent="-168275" rtl="0">
              <a:lnSpc>
                <a:spcPct val="100000"/>
              </a:lnSpc>
              <a:spcBef>
                <a:spcPts val="640"/>
              </a:spcBef>
              <a:spcAft>
                <a:spcPts val="0"/>
              </a:spcAft>
              <a:buClr>
                <a:schemeClr val="accent1"/>
              </a:buClr>
              <a:buFont typeface="Arial"/>
              <a:buChar char="•"/>
              <a:defRPr sz="3200">
                <a:solidFill>
                  <a:schemeClr val="dk1"/>
                </a:solidFill>
                <a:latin typeface="Tahoma"/>
                <a:ea typeface="Tahoma"/>
                <a:cs typeface="Tahoma"/>
                <a:sym typeface="Tahoma"/>
              </a:defRPr>
            </a:lvl7pPr>
            <a:lvl8pPr marL="3429000" indent="-168275" rtl="0">
              <a:lnSpc>
                <a:spcPct val="100000"/>
              </a:lnSpc>
              <a:spcBef>
                <a:spcPts val="640"/>
              </a:spcBef>
              <a:spcAft>
                <a:spcPts val="0"/>
              </a:spcAft>
              <a:buClr>
                <a:schemeClr val="accent1"/>
              </a:buClr>
              <a:buFont typeface="Arial"/>
              <a:buChar char="•"/>
              <a:defRPr sz="3200">
                <a:solidFill>
                  <a:schemeClr val="dk1"/>
                </a:solidFill>
                <a:latin typeface="Tahoma"/>
                <a:ea typeface="Tahoma"/>
                <a:cs typeface="Tahoma"/>
                <a:sym typeface="Tahoma"/>
              </a:defRPr>
            </a:lvl8pPr>
            <a:lvl9pPr marL="3886200" indent="-168275" rtl="0">
              <a:lnSpc>
                <a:spcPct val="100000"/>
              </a:lnSpc>
              <a:spcBef>
                <a:spcPts val="640"/>
              </a:spcBef>
              <a:spcAft>
                <a:spcPts val="0"/>
              </a:spcAft>
              <a:buClr>
                <a:schemeClr val="accent1"/>
              </a:buClr>
              <a:buFont typeface="Arial"/>
              <a:buChar char="•"/>
              <a:defRPr sz="3200">
                <a:solidFill>
                  <a:schemeClr val="dk1"/>
                </a:solidFill>
                <a:latin typeface="Tahoma"/>
                <a:ea typeface="Tahoma"/>
                <a:cs typeface="Tahoma"/>
                <a:sym typeface="Tahoma"/>
              </a:defRPr>
            </a:lvl9pPr>
          </a:lstStyle>
          <a:p>
            <a:endParaRPr/>
          </a:p>
        </p:txBody>
      </p:sp>
      <p:sp>
        <p:nvSpPr>
          <p:cNvPr id="34" name="Shape 34"/>
          <p:cNvSpPr txBox="1">
            <a:spLocks noGrp="1"/>
          </p:cNvSpPr>
          <p:nvPr>
            <p:ph type="dt" idx="10"/>
          </p:nvPr>
        </p:nvSpPr>
        <p:spPr>
          <a:xfrm>
            <a:off x="1162050" y="6243637"/>
            <a:ext cx="1904999" cy="457200"/>
          </a:xfrm>
          <a:prstGeom prst="rect">
            <a:avLst/>
          </a:prstGeom>
          <a:noFill/>
          <a:ln>
            <a:noFill/>
          </a:ln>
        </p:spPr>
        <p:txBody>
          <a:bodyPr lIns="91425" tIns="91425" rIns="91425" bIns="91425" anchor="b" anchorCtr="0"/>
          <a:lstStyle>
            <a:lvl1pPr marL="0" marR="0" indent="0" algn="l" rtl="0">
              <a:defRPr sz="1400" b="0" i="0" u="none" strike="noStrike" cap="none" baseline="0">
                <a:latin typeface="Tahoma"/>
                <a:ea typeface="Tahoma"/>
                <a:cs typeface="Tahoma"/>
                <a:sym typeface="Tahoma"/>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35" name="Shape 35"/>
          <p:cNvSpPr txBox="1">
            <a:spLocks noGrp="1"/>
          </p:cNvSpPr>
          <p:nvPr>
            <p:ph type="ftr" idx="11"/>
          </p:nvPr>
        </p:nvSpPr>
        <p:spPr>
          <a:xfrm>
            <a:off x="3657600" y="6243637"/>
            <a:ext cx="2895600" cy="457200"/>
          </a:xfrm>
          <a:prstGeom prst="rect">
            <a:avLst/>
          </a:prstGeom>
          <a:noFill/>
          <a:ln>
            <a:noFill/>
          </a:ln>
        </p:spPr>
        <p:txBody>
          <a:bodyPr lIns="91425" tIns="91425" rIns="91425" bIns="91425" anchor="b" anchorCtr="0"/>
          <a:lstStyle>
            <a:lvl1pPr marL="0" marR="0" indent="0" algn="ctr" rtl="0">
              <a:defRPr sz="1400" b="0" i="0" u="none" strike="noStrike" cap="none" baseline="0">
                <a:latin typeface="Tahoma"/>
                <a:ea typeface="Tahoma"/>
                <a:cs typeface="Tahoma"/>
                <a:sym typeface="Tahoma"/>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36" name="Shape 36"/>
          <p:cNvSpPr txBox="1">
            <a:spLocks noGrp="1"/>
          </p:cNvSpPr>
          <p:nvPr>
            <p:ph type="sldNum" idx="12"/>
          </p:nvPr>
        </p:nvSpPr>
        <p:spPr>
          <a:xfrm>
            <a:off x="7042150" y="6243637"/>
            <a:ext cx="1904999" cy="457200"/>
          </a:xfrm>
          <a:prstGeom prst="rect">
            <a:avLst/>
          </a:prstGeom>
          <a:noFill/>
          <a:ln>
            <a:noFill/>
          </a:ln>
        </p:spPr>
        <p:txBody>
          <a:bodyPr lIns="91425" tIns="91425" rIns="91425" bIns="91425" anchor="b" anchorCtr="0"/>
          <a:lstStyle>
            <a:lvl1pPr marL="0" marR="0" indent="0" algn="r" rtl="0">
              <a:defRPr sz="1400" b="0" i="0" u="none" strike="noStrike" cap="none" baseline="0">
                <a:latin typeface="Tahoma"/>
                <a:ea typeface="Tahoma"/>
                <a:cs typeface="Tahoma"/>
                <a:sym typeface="Tahoma"/>
              </a:defRPr>
            </a:lvl1pPr>
            <a:lvl2pPr>
              <a:defRPr/>
            </a:lvl2pPr>
            <a:lvl3pPr>
              <a:defRPr/>
            </a:lvl3pPr>
            <a:lvl4pPr>
              <a:defRPr/>
            </a:lvl4pPr>
            <a:lvl5pPr>
              <a:defRPr/>
            </a:lvl5pPr>
            <a:lvl6pPr>
              <a:defRPr/>
            </a:lvl6pPr>
            <a:lvl7pPr>
              <a:defRPr/>
            </a:lvl7pPr>
            <a:lvl8pPr>
              <a:defRPr/>
            </a:lvl8pPr>
            <a:lvl9pPr>
              <a:defRPr/>
            </a:lvl9pPr>
          </a:lstStyle>
          <a:p>
            <a:endParaRPr/>
          </a:p>
        </p:txBody>
      </p:sp>
    </p:spTree>
    <p:extLst>
      <p:ext uri="{BB962C8B-B14F-4D97-AF65-F5344CB8AC3E}">
        <p14:creationId xmlns:p14="http://schemas.microsoft.com/office/powerpoint/2010/main" val="29648534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ColTx">
  <p:cSld name="Title and Two Columns">
    <p:bg>
      <p:bgPr>
        <a:solidFill>
          <a:schemeClr val="lt1"/>
        </a:solidFill>
        <a:effectLst/>
      </p:bgPr>
    </p:bg>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1150937" y="214312"/>
            <a:ext cx="7793036" cy="1462086"/>
          </a:xfrm>
          <a:prstGeom prst="rect">
            <a:avLst/>
          </a:prstGeom>
          <a:noFill/>
          <a:ln>
            <a:noFill/>
          </a:ln>
        </p:spPr>
        <p:txBody>
          <a:bodyPr lIns="91425" tIns="91425" rIns="91425" bIns="91425" anchor="t" anchorCtr="0"/>
          <a:lstStyle>
            <a:lvl1pPr algn="l" rtl="0">
              <a:lnSpc>
                <a:spcPct val="100000"/>
              </a:lnSpc>
              <a:spcBef>
                <a:spcPts val="0"/>
              </a:spcBef>
              <a:spcAft>
                <a:spcPts val="0"/>
              </a:spcAft>
              <a:defRPr sz="4400">
                <a:solidFill>
                  <a:schemeClr val="dk2"/>
                </a:solidFill>
                <a:latin typeface="Tahoma"/>
                <a:ea typeface="Tahoma"/>
                <a:cs typeface="Tahoma"/>
                <a:sym typeface="Tahoma"/>
              </a:defRPr>
            </a:lvl1pPr>
            <a:lvl2pPr algn="l" rtl="0">
              <a:lnSpc>
                <a:spcPct val="100000"/>
              </a:lnSpc>
              <a:spcBef>
                <a:spcPts val="0"/>
              </a:spcBef>
              <a:spcAft>
                <a:spcPts val="0"/>
              </a:spcAft>
              <a:defRPr sz="4400">
                <a:solidFill>
                  <a:schemeClr val="dk2"/>
                </a:solidFill>
                <a:latin typeface="Tahoma"/>
                <a:ea typeface="Tahoma"/>
                <a:cs typeface="Tahoma"/>
                <a:sym typeface="Tahoma"/>
              </a:defRPr>
            </a:lvl2pPr>
            <a:lvl3pPr algn="l" rtl="0">
              <a:lnSpc>
                <a:spcPct val="100000"/>
              </a:lnSpc>
              <a:spcBef>
                <a:spcPts val="0"/>
              </a:spcBef>
              <a:spcAft>
                <a:spcPts val="0"/>
              </a:spcAft>
              <a:defRPr sz="4400">
                <a:solidFill>
                  <a:schemeClr val="dk2"/>
                </a:solidFill>
                <a:latin typeface="Tahoma"/>
                <a:ea typeface="Tahoma"/>
                <a:cs typeface="Tahoma"/>
                <a:sym typeface="Tahoma"/>
              </a:defRPr>
            </a:lvl3pPr>
            <a:lvl4pPr algn="l" rtl="0">
              <a:lnSpc>
                <a:spcPct val="100000"/>
              </a:lnSpc>
              <a:spcBef>
                <a:spcPts val="0"/>
              </a:spcBef>
              <a:spcAft>
                <a:spcPts val="0"/>
              </a:spcAft>
              <a:defRPr sz="4400">
                <a:solidFill>
                  <a:schemeClr val="dk2"/>
                </a:solidFill>
                <a:latin typeface="Tahoma"/>
                <a:ea typeface="Tahoma"/>
                <a:cs typeface="Tahoma"/>
                <a:sym typeface="Tahoma"/>
              </a:defRPr>
            </a:lvl4pPr>
            <a:lvl5pPr algn="l" rtl="0">
              <a:lnSpc>
                <a:spcPct val="100000"/>
              </a:lnSpc>
              <a:spcBef>
                <a:spcPts val="0"/>
              </a:spcBef>
              <a:spcAft>
                <a:spcPts val="0"/>
              </a:spcAft>
              <a:defRPr sz="4400">
                <a:solidFill>
                  <a:schemeClr val="dk2"/>
                </a:solidFill>
                <a:latin typeface="Tahoma"/>
                <a:ea typeface="Tahoma"/>
                <a:cs typeface="Tahoma"/>
                <a:sym typeface="Tahoma"/>
              </a:defRPr>
            </a:lvl5pPr>
            <a:lvl6pPr algn="l" rtl="0">
              <a:lnSpc>
                <a:spcPct val="100000"/>
              </a:lnSpc>
              <a:spcBef>
                <a:spcPts val="0"/>
              </a:spcBef>
              <a:spcAft>
                <a:spcPts val="0"/>
              </a:spcAft>
              <a:defRPr sz="4400">
                <a:solidFill>
                  <a:schemeClr val="dk2"/>
                </a:solidFill>
                <a:latin typeface="Tahoma"/>
                <a:ea typeface="Tahoma"/>
                <a:cs typeface="Tahoma"/>
                <a:sym typeface="Tahoma"/>
              </a:defRPr>
            </a:lvl6pPr>
            <a:lvl7pPr algn="l" rtl="0">
              <a:lnSpc>
                <a:spcPct val="100000"/>
              </a:lnSpc>
              <a:spcBef>
                <a:spcPts val="0"/>
              </a:spcBef>
              <a:spcAft>
                <a:spcPts val="0"/>
              </a:spcAft>
              <a:defRPr sz="4400">
                <a:solidFill>
                  <a:schemeClr val="dk2"/>
                </a:solidFill>
                <a:latin typeface="Tahoma"/>
                <a:ea typeface="Tahoma"/>
                <a:cs typeface="Tahoma"/>
                <a:sym typeface="Tahoma"/>
              </a:defRPr>
            </a:lvl7pPr>
            <a:lvl8pPr algn="l" rtl="0">
              <a:lnSpc>
                <a:spcPct val="100000"/>
              </a:lnSpc>
              <a:spcBef>
                <a:spcPts val="0"/>
              </a:spcBef>
              <a:spcAft>
                <a:spcPts val="0"/>
              </a:spcAft>
              <a:defRPr sz="4400">
                <a:solidFill>
                  <a:schemeClr val="dk2"/>
                </a:solidFill>
                <a:latin typeface="Tahoma"/>
                <a:ea typeface="Tahoma"/>
                <a:cs typeface="Tahoma"/>
                <a:sym typeface="Tahoma"/>
              </a:defRPr>
            </a:lvl8pPr>
            <a:lvl9pPr algn="l" rtl="0">
              <a:lnSpc>
                <a:spcPct val="100000"/>
              </a:lnSpc>
              <a:spcBef>
                <a:spcPts val="0"/>
              </a:spcBef>
              <a:spcAft>
                <a:spcPts val="0"/>
              </a:spcAft>
              <a:defRPr sz="4400">
                <a:solidFill>
                  <a:schemeClr val="dk2"/>
                </a:solidFill>
                <a:latin typeface="Tahoma"/>
                <a:ea typeface="Tahoma"/>
                <a:cs typeface="Tahoma"/>
                <a:sym typeface="Tahoma"/>
              </a:defRPr>
            </a:lvl9pPr>
          </a:lstStyle>
          <a:p>
            <a:endParaRPr/>
          </a:p>
        </p:txBody>
      </p:sp>
      <p:sp>
        <p:nvSpPr>
          <p:cNvPr id="39" name="Shape 39"/>
          <p:cNvSpPr txBox="1">
            <a:spLocks noGrp="1"/>
          </p:cNvSpPr>
          <p:nvPr>
            <p:ph type="body" idx="1"/>
          </p:nvPr>
        </p:nvSpPr>
        <p:spPr>
          <a:xfrm>
            <a:off x="1182687" y="2017711"/>
            <a:ext cx="3809999" cy="4114800"/>
          </a:xfrm>
          <a:prstGeom prst="rect">
            <a:avLst/>
          </a:prstGeom>
          <a:noFill/>
          <a:ln>
            <a:noFill/>
          </a:ln>
        </p:spPr>
        <p:txBody>
          <a:bodyPr lIns="91425" tIns="91425" rIns="91425" bIns="91425" anchor="t" anchorCtr="0"/>
          <a:lstStyle>
            <a:lvl1pPr algn="l" rtl="0">
              <a:lnSpc>
                <a:spcPct val="100000"/>
              </a:lnSpc>
              <a:spcBef>
                <a:spcPts val="640"/>
              </a:spcBef>
              <a:spcAft>
                <a:spcPts val="0"/>
              </a:spcAft>
              <a:buClr>
                <a:schemeClr val="folHlink"/>
              </a:buClr>
              <a:buFont typeface="Arial"/>
              <a:buChar char="•"/>
              <a:defRPr sz="3200">
                <a:solidFill>
                  <a:schemeClr val="dk1"/>
                </a:solidFill>
                <a:latin typeface="Tahoma"/>
                <a:ea typeface="Tahoma"/>
                <a:cs typeface="Tahoma"/>
                <a:sym typeface="Tahoma"/>
              </a:defRPr>
            </a:lvl1pPr>
            <a:lvl2pPr marL="742950" indent="-228600" rtl="0">
              <a:lnSpc>
                <a:spcPct val="100000"/>
              </a:lnSpc>
              <a:spcBef>
                <a:spcPts val="560"/>
              </a:spcBef>
              <a:spcAft>
                <a:spcPts val="0"/>
              </a:spcAft>
              <a:buClr>
                <a:schemeClr val="hlink"/>
              </a:buClr>
              <a:buFont typeface="Arial"/>
              <a:buChar char="•"/>
              <a:defRPr sz="2800"/>
            </a:lvl2pPr>
            <a:lvl3pPr marL="1143000" indent="-184150" rtl="0">
              <a:lnSpc>
                <a:spcPct val="100000"/>
              </a:lnSpc>
              <a:spcBef>
                <a:spcPts val="480"/>
              </a:spcBef>
              <a:spcAft>
                <a:spcPts val="0"/>
              </a:spcAft>
              <a:buClr>
                <a:schemeClr val="folHlink"/>
              </a:buClr>
              <a:buFont typeface="Arial"/>
              <a:buChar char="•"/>
              <a:defRPr sz="2400"/>
            </a:lvl3pPr>
            <a:lvl4pPr marL="1600200" indent="-187325" rtl="0">
              <a:lnSpc>
                <a:spcPct val="100000"/>
              </a:lnSpc>
              <a:spcBef>
                <a:spcPts val="400"/>
              </a:spcBef>
              <a:spcAft>
                <a:spcPts val="0"/>
              </a:spcAft>
              <a:buClr>
                <a:schemeClr val="accent2"/>
              </a:buClr>
              <a:buFont typeface="Arial"/>
              <a:buChar char="•"/>
              <a:defRPr sz="2000"/>
            </a:lvl4pPr>
            <a:lvl5pPr marL="2057400" indent="-190500" rtl="0">
              <a:lnSpc>
                <a:spcPct val="100000"/>
              </a:lnSpc>
              <a:spcBef>
                <a:spcPts val="400"/>
              </a:spcBef>
              <a:spcAft>
                <a:spcPts val="0"/>
              </a:spcAft>
              <a:buClr>
                <a:schemeClr val="accent1"/>
              </a:buClr>
              <a:buFont typeface="Arial"/>
              <a:buChar char="•"/>
              <a:defRPr sz="2000"/>
            </a:lvl5pPr>
            <a:lvl6pPr marL="2514600" indent="-168275" rtl="0">
              <a:lnSpc>
                <a:spcPct val="100000"/>
              </a:lnSpc>
              <a:spcBef>
                <a:spcPts val="640"/>
              </a:spcBef>
              <a:spcAft>
                <a:spcPts val="0"/>
              </a:spcAft>
              <a:buClr>
                <a:schemeClr val="accent1"/>
              </a:buClr>
              <a:buFont typeface="Arial"/>
              <a:buChar char="•"/>
              <a:defRPr sz="3200">
                <a:solidFill>
                  <a:schemeClr val="dk1"/>
                </a:solidFill>
                <a:latin typeface="Tahoma"/>
                <a:ea typeface="Tahoma"/>
                <a:cs typeface="Tahoma"/>
                <a:sym typeface="Tahoma"/>
              </a:defRPr>
            </a:lvl6pPr>
            <a:lvl7pPr marL="2971800" indent="-168275" rtl="0">
              <a:lnSpc>
                <a:spcPct val="100000"/>
              </a:lnSpc>
              <a:spcBef>
                <a:spcPts val="640"/>
              </a:spcBef>
              <a:spcAft>
                <a:spcPts val="0"/>
              </a:spcAft>
              <a:buClr>
                <a:schemeClr val="accent1"/>
              </a:buClr>
              <a:buFont typeface="Arial"/>
              <a:buChar char="•"/>
              <a:defRPr sz="3200">
                <a:solidFill>
                  <a:schemeClr val="dk1"/>
                </a:solidFill>
                <a:latin typeface="Tahoma"/>
                <a:ea typeface="Tahoma"/>
                <a:cs typeface="Tahoma"/>
                <a:sym typeface="Tahoma"/>
              </a:defRPr>
            </a:lvl7pPr>
            <a:lvl8pPr marL="3429000" indent="-168275" rtl="0">
              <a:lnSpc>
                <a:spcPct val="100000"/>
              </a:lnSpc>
              <a:spcBef>
                <a:spcPts val="640"/>
              </a:spcBef>
              <a:spcAft>
                <a:spcPts val="0"/>
              </a:spcAft>
              <a:buClr>
                <a:schemeClr val="accent1"/>
              </a:buClr>
              <a:buFont typeface="Arial"/>
              <a:buChar char="•"/>
              <a:defRPr sz="3200">
                <a:solidFill>
                  <a:schemeClr val="dk1"/>
                </a:solidFill>
                <a:latin typeface="Tahoma"/>
                <a:ea typeface="Tahoma"/>
                <a:cs typeface="Tahoma"/>
                <a:sym typeface="Tahoma"/>
              </a:defRPr>
            </a:lvl8pPr>
            <a:lvl9pPr marL="3886200" indent="-168275" rtl="0">
              <a:lnSpc>
                <a:spcPct val="100000"/>
              </a:lnSpc>
              <a:spcBef>
                <a:spcPts val="640"/>
              </a:spcBef>
              <a:spcAft>
                <a:spcPts val="0"/>
              </a:spcAft>
              <a:buClr>
                <a:schemeClr val="accent1"/>
              </a:buClr>
              <a:buFont typeface="Arial"/>
              <a:buChar char="•"/>
              <a:defRPr sz="3200">
                <a:solidFill>
                  <a:schemeClr val="dk1"/>
                </a:solidFill>
                <a:latin typeface="Tahoma"/>
                <a:ea typeface="Tahoma"/>
                <a:cs typeface="Tahoma"/>
                <a:sym typeface="Tahoma"/>
              </a:defRPr>
            </a:lvl9pPr>
          </a:lstStyle>
          <a:p>
            <a:endParaRPr/>
          </a:p>
        </p:txBody>
      </p:sp>
      <p:sp>
        <p:nvSpPr>
          <p:cNvPr id="40" name="Shape 40"/>
          <p:cNvSpPr txBox="1">
            <a:spLocks noGrp="1"/>
          </p:cNvSpPr>
          <p:nvPr>
            <p:ph type="dt" idx="10"/>
          </p:nvPr>
        </p:nvSpPr>
        <p:spPr>
          <a:xfrm>
            <a:off x="1162050" y="6243637"/>
            <a:ext cx="1904999" cy="457200"/>
          </a:xfrm>
          <a:prstGeom prst="rect">
            <a:avLst/>
          </a:prstGeom>
          <a:noFill/>
          <a:ln>
            <a:noFill/>
          </a:ln>
        </p:spPr>
        <p:txBody>
          <a:bodyPr lIns="91425" tIns="91425" rIns="91425" bIns="91425" anchor="b" anchorCtr="0"/>
          <a:lstStyle>
            <a:lvl1pPr marL="0" marR="0" indent="0" algn="l" rtl="0">
              <a:defRPr sz="1400" b="0" i="0" u="none" strike="noStrike" cap="none" baseline="0">
                <a:latin typeface="Tahoma"/>
                <a:ea typeface="Tahoma"/>
                <a:cs typeface="Tahoma"/>
                <a:sym typeface="Tahoma"/>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41" name="Shape 41"/>
          <p:cNvSpPr txBox="1">
            <a:spLocks noGrp="1"/>
          </p:cNvSpPr>
          <p:nvPr>
            <p:ph type="ftr" idx="11"/>
          </p:nvPr>
        </p:nvSpPr>
        <p:spPr>
          <a:xfrm>
            <a:off x="3657600" y="6243637"/>
            <a:ext cx="2895600" cy="457200"/>
          </a:xfrm>
          <a:prstGeom prst="rect">
            <a:avLst/>
          </a:prstGeom>
          <a:noFill/>
          <a:ln>
            <a:noFill/>
          </a:ln>
        </p:spPr>
        <p:txBody>
          <a:bodyPr lIns="91425" tIns="91425" rIns="91425" bIns="91425" anchor="b" anchorCtr="0"/>
          <a:lstStyle>
            <a:lvl1pPr marL="0" marR="0" indent="0" algn="ctr" rtl="0">
              <a:defRPr sz="1400" b="0" i="0" u="none" strike="noStrike" cap="none" baseline="0">
                <a:latin typeface="Tahoma"/>
                <a:ea typeface="Tahoma"/>
                <a:cs typeface="Tahoma"/>
                <a:sym typeface="Tahoma"/>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42" name="Shape 42"/>
          <p:cNvSpPr txBox="1">
            <a:spLocks noGrp="1"/>
          </p:cNvSpPr>
          <p:nvPr>
            <p:ph type="sldNum" idx="12"/>
          </p:nvPr>
        </p:nvSpPr>
        <p:spPr>
          <a:xfrm>
            <a:off x="7042150" y="6243637"/>
            <a:ext cx="1904999" cy="457200"/>
          </a:xfrm>
          <a:prstGeom prst="rect">
            <a:avLst/>
          </a:prstGeom>
          <a:noFill/>
          <a:ln>
            <a:noFill/>
          </a:ln>
        </p:spPr>
        <p:txBody>
          <a:bodyPr lIns="91425" tIns="91425" rIns="91425" bIns="91425" anchor="b" anchorCtr="0"/>
          <a:lstStyle>
            <a:lvl1pPr marL="0" marR="0" indent="0" algn="r" rtl="0">
              <a:defRPr sz="1400" b="0" i="0" u="none" strike="noStrike" cap="none" baseline="0">
                <a:latin typeface="Tahoma"/>
                <a:ea typeface="Tahoma"/>
                <a:cs typeface="Tahoma"/>
                <a:sym typeface="Tahoma"/>
              </a:defRPr>
            </a:lvl1pPr>
            <a:lvl2pPr>
              <a:defRPr/>
            </a:lvl2pPr>
            <a:lvl3pPr>
              <a:defRPr/>
            </a:lvl3pPr>
            <a:lvl4pPr>
              <a:defRPr/>
            </a:lvl4pPr>
            <a:lvl5pPr>
              <a:defRPr/>
            </a:lvl5pPr>
            <a:lvl6pPr>
              <a:defRPr/>
            </a:lvl6pPr>
            <a:lvl7pPr>
              <a:defRPr/>
            </a:lvl7pPr>
            <a:lvl8pPr>
              <a:defRPr/>
            </a:lvl8pPr>
            <a:lvl9pPr>
              <a:defRPr/>
            </a:lvl9pPr>
          </a:lstStyle>
          <a:p>
            <a:endParaRPr/>
          </a:p>
        </p:txBody>
      </p:sp>
    </p:spTree>
    <p:extLst>
      <p:ext uri="{BB962C8B-B14F-4D97-AF65-F5344CB8AC3E}">
        <p14:creationId xmlns:p14="http://schemas.microsoft.com/office/powerpoint/2010/main" val="224579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endParaRPr lang="uk-UA"/>
          </a:p>
        </p:txBody>
      </p:sp>
    </p:spTree>
    <p:extLst>
      <p:ext uri="{BB962C8B-B14F-4D97-AF65-F5344CB8AC3E}">
        <p14:creationId xmlns:p14="http://schemas.microsoft.com/office/powerpoint/2010/main" val="14514122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OverTx">
  <p:cSld name="OBJECT_OVER_TEXT">
    <p:bg>
      <p:bgPr>
        <a:solidFill>
          <a:schemeClr val="lt1"/>
        </a:solidFill>
        <a:effectLst/>
      </p:bgPr>
    </p:bg>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1150937" y="214312"/>
            <a:ext cx="7793036" cy="1462086"/>
          </a:xfrm>
          <a:prstGeom prst="rect">
            <a:avLst/>
          </a:prstGeom>
          <a:noFill/>
          <a:ln>
            <a:noFill/>
          </a:ln>
        </p:spPr>
        <p:txBody>
          <a:bodyPr lIns="91425" tIns="91425" rIns="91425" bIns="91425" anchor="t" anchorCtr="0"/>
          <a:lstStyle>
            <a:lvl1pPr algn="l" rtl="0">
              <a:lnSpc>
                <a:spcPct val="100000"/>
              </a:lnSpc>
              <a:spcBef>
                <a:spcPts val="0"/>
              </a:spcBef>
              <a:spcAft>
                <a:spcPts val="0"/>
              </a:spcAft>
              <a:defRPr sz="4400">
                <a:solidFill>
                  <a:schemeClr val="dk2"/>
                </a:solidFill>
                <a:latin typeface="Tahoma"/>
                <a:ea typeface="Tahoma"/>
                <a:cs typeface="Tahoma"/>
                <a:sym typeface="Tahoma"/>
              </a:defRPr>
            </a:lvl1pPr>
            <a:lvl2pPr algn="l" rtl="0">
              <a:lnSpc>
                <a:spcPct val="100000"/>
              </a:lnSpc>
              <a:spcBef>
                <a:spcPts val="0"/>
              </a:spcBef>
              <a:spcAft>
                <a:spcPts val="0"/>
              </a:spcAft>
              <a:defRPr sz="4400">
                <a:solidFill>
                  <a:schemeClr val="dk2"/>
                </a:solidFill>
                <a:latin typeface="Tahoma"/>
                <a:ea typeface="Tahoma"/>
                <a:cs typeface="Tahoma"/>
                <a:sym typeface="Tahoma"/>
              </a:defRPr>
            </a:lvl2pPr>
            <a:lvl3pPr algn="l" rtl="0">
              <a:lnSpc>
                <a:spcPct val="100000"/>
              </a:lnSpc>
              <a:spcBef>
                <a:spcPts val="0"/>
              </a:spcBef>
              <a:spcAft>
                <a:spcPts val="0"/>
              </a:spcAft>
              <a:defRPr sz="4400">
                <a:solidFill>
                  <a:schemeClr val="dk2"/>
                </a:solidFill>
                <a:latin typeface="Tahoma"/>
                <a:ea typeface="Tahoma"/>
                <a:cs typeface="Tahoma"/>
                <a:sym typeface="Tahoma"/>
              </a:defRPr>
            </a:lvl3pPr>
            <a:lvl4pPr algn="l" rtl="0">
              <a:lnSpc>
                <a:spcPct val="100000"/>
              </a:lnSpc>
              <a:spcBef>
                <a:spcPts val="0"/>
              </a:spcBef>
              <a:spcAft>
                <a:spcPts val="0"/>
              </a:spcAft>
              <a:defRPr sz="4400">
                <a:solidFill>
                  <a:schemeClr val="dk2"/>
                </a:solidFill>
                <a:latin typeface="Tahoma"/>
                <a:ea typeface="Tahoma"/>
                <a:cs typeface="Tahoma"/>
                <a:sym typeface="Tahoma"/>
              </a:defRPr>
            </a:lvl4pPr>
            <a:lvl5pPr algn="l" rtl="0">
              <a:lnSpc>
                <a:spcPct val="100000"/>
              </a:lnSpc>
              <a:spcBef>
                <a:spcPts val="0"/>
              </a:spcBef>
              <a:spcAft>
                <a:spcPts val="0"/>
              </a:spcAft>
              <a:defRPr sz="4400">
                <a:solidFill>
                  <a:schemeClr val="dk2"/>
                </a:solidFill>
                <a:latin typeface="Tahoma"/>
                <a:ea typeface="Tahoma"/>
                <a:cs typeface="Tahoma"/>
                <a:sym typeface="Tahoma"/>
              </a:defRPr>
            </a:lvl5pPr>
            <a:lvl6pPr algn="l" rtl="0">
              <a:lnSpc>
                <a:spcPct val="100000"/>
              </a:lnSpc>
              <a:spcBef>
                <a:spcPts val="0"/>
              </a:spcBef>
              <a:spcAft>
                <a:spcPts val="0"/>
              </a:spcAft>
              <a:defRPr sz="4400">
                <a:solidFill>
                  <a:schemeClr val="dk2"/>
                </a:solidFill>
                <a:latin typeface="Tahoma"/>
                <a:ea typeface="Tahoma"/>
                <a:cs typeface="Tahoma"/>
                <a:sym typeface="Tahoma"/>
              </a:defRPr>
            </a:lvl6pPr>
            <a:lvl7pPr algn="l" rtl="0">
              <a:lnSpc>
                <a:spcPct val="100000"/>
              </a:lnSpc>
              <a:spcBef>
                <a:spcPts val="0"/>
              </a:spcBef>
              <a:spcAft>
                <a:spcPts val="0"/>
              </a:spcAft>
              <a:defRPr sz="4400">
                <a:solidFill>
                  <a:schemeClr val="dk2"/>
                </a:solidFill>
                <a:latin typeface="Tahoma"/>
                <a:ea typeface="Tahoma"/>
                <a:cs typeface="Tahoma"/>
                <a:sym typeface="Tahoma"/>
              </a:defRPr>
            </a:lvl7pPr>
            <a:lvl8pPr algn="l" rtl="0">
              <a:lnSpc>
                <a:spcPct val="100000"/>
              </a:lnSpc>
              <a:spcBef>
                <a:spcPts val="0"/>
              </a:spcBef>
              <a:spcAft>
                <a:spcPts val="0"/>
              </a:spcAft>
              <a:defRPr sz="4400">
                <a:solidFill>
                  <a:schemeClr val="dk2"/>
                </a:solidFill>
                <a:latin typeface="Tahoma"/>
                <a:ea typeface="Tahoma"/>
                <a:cs typeface="Tahoma"/>
                <a:sym typeface="Tahoma"/>
              </a:defRPr>
            </a:lvl8pPr>
            <a:lvl9pPr algn="l" rtl="0">
              <a:lnSpc>
                <a:spcPct val="100000"/>
              </a:lnSpc>
              <a:spcBef>
                <a:spcPts val="0"/>
              </a:spcBef>
              <a:spcAft>
                <a:spcPts val="0"/>
              </a:spcAft>
              <a:defRPr sz="4400">
                <a:solidFill>
                  <a:schemeClr val="dk2"/>
                </a:solidFill>
                <a:latin typeface="Tahoma"/>
                <a:ea typeface="Tahoma"/>
                <a:cs typeface="Tahoma"/>
                <a:sym typeface="Tahoma"/>
              </a:defRPr>
            </a:lvl9pPr>
          </a:lstStyle>
          <a:p>
            <a:endParaRPr/>
          </a:p>
        </p:txBody>
      </p:sp>
      <p:sp>
        <p:nvSpPr>
          <p:cNvPr id="45" name="Shape 45"/>
          <p:cNvSpPr txBox="1">
            <a:spLocks noGrp="1"/>
          </p:cNvSpPr>
          <p:nvPr>
            <p:ph type="body" idx="1"/>
          </p:nvPr>
        </p:nvSpPr>
        <p:spPr>
          <a:xfrm>
            <a:off x="1182687" y="2017711"/>
            <a:ext cx="7772400" cy="1981199"/>
          </a:xfrm>
          <a:prstGeom prst="rect">
            <a:avLst/>
          </a:prstGeom>
          <a:noFill/>
          <a:ln>
            <a:noFill/>
          </a:ln>
        </p:spPr>
        <p:txBody>
          <a:bodyPr lIns="91425" tIns="91425" rIns="91425" bIns="91425" anchor="t" anchorCtr="0"/>
          <a:lstStyle>
            <a:lvl1pPr algn="l" rtl="0">
              <a:lnSpc>
                <a:spcPct val="100000"/>
              </a:lnSpc>
              <a:spcBef>
                <a:spcPts val="640"/>
              </a:spcBef>
              <a:spcAft>
                <a:spcPts val="0"/>
              </a:spcAft>
              <a:buClr>
                <a:schemeClr val="folHlink"/>
              </a:buClr>
              <a:buFont typeface="Arial"/>
              <a:buChar char="•"/>
              <a:defRPr sz="3200">
                <a:solidFill>
                  <a:schemeClr val="dk1"/>
                </a:solidFill>
                <a:latin typeface="Tahoma"/>
                <a:ea typeface="Tahoma"/>
                <a:cs typeface="Tahoma"/>
                <a:sym typeface="Tahoma"/>
              </a:defRPr>
            </a:lvl1pPr>
            <a:lvl2pPr marL="742950" indent="-228600" rtl="0">
              <a:lnSpc>
                <a:spcPct val="100000"/>
              </a:lnSpc>
              <a:spcBef>
                <a:spcPts val="560"/>
              </a:spcBef>
              <a:spcAft>
                <a:spcPts val="0"/>
              </a:spcAft>
              <a:buClr>
                <a:schemeClr val="hlink"/>
              </a:buClr>
              <a:buFont typeface="Arial"/>
              <a:buChar char="•"/>
              <a:defRPr sz="2800"/>
            </a:lvl2pPr>
            <a:lvl3pPr marL="1143000" indent="-184150" rtl="0">
              <a:lnSpc>
                <a:spcPct val="100000"/>
              </a:lnSpc>
              <a:spcBef>
                <a:spcPts val="480"/>
              </a:spcBef>
              <a:spcAft>
                <a:spcPts val="0"/>
              </a:spcAft>
              <a:buClr>
                <a:schemeClr val="folHlink"/>
              </a:buClr>
              <a:buFont typeface="Arial"/>
              <a:buChar char="•"/>
              <a:defRPr sz="2400"/>
            </a:lvl3pPr>
            <a:lvl4pPr marL="1600200" indent="-187325" rtl="0">
              <a:lnSpc>
                <a:spcPct val="100000"/>
              </a:lnSpc>
              <a:spcBef>
                <a:spcPts val="400"/>
              </a:spcBef>
              <a:spcAft>
                <a:spcPts val="0"/>
              </a:spcAft>
              <a:buClr>
                <a:schemeClr val="accent2"/>
              </a:buClr>
              <a:buFont typeface="Arial"/>
              <a:buChar char="•"/>
              <a:defRPr sz="2000"/>
            </a:lvl4pPr>
            <a:lvl5pPr marL="2057400" indent="-190500" rtl="0">
              <a:lnSpc>
                <a:spcPct val="100000"/>
              </a:lnSpc>
              <a:spcBef>
                <a:spcPts val="400"/>
              </a:spcBef>
              <a:spcAft>
                <a:spcPts val="0"/>
              </a:spcAft>
              <a:buClr>
                <a:schemeClr val="accent1"/>
              </a:buClr>
              <a:buFont typeface="Arial"/>
              <a:buChar char="•"/>
              <a:defRPr sz="2000"/>
            </a:lvl5pPr>
            <a:lvl6pPr marL="2514600" indent="-168275" rtl="0">
              <a:lnSpc>
                <a:spcPct val="100000"/>
              </a:lnSpc>
              <a:spcBef>
                <a:spcPts val="640"/>
              </a:spcBef>
              <a:spcAft>
                <a:spcPts val="0"/>
              </a:spcAft>
              <a:buClr>
                <a:schemeClr val="accent1"/>
              </a:buClr>
              <a:buFont typeface="Arial"/>
              <a:buChar char="•"/>
              <a:defRPr sz="3200">
                <a:solidFill>
                  <a:schemeClr val="dk1"/>
                </a:solidFill>
                <a:latin typeface="Tahoma"/>
                <a:ea typeface="Tahoma"/>
                <a:cs typeface="Tahoma"/>
                <a:sym typeface="Tahoma"/>
              </a:defRPr>
            </a:lvl6pPr>
            <a:lvl7pPr marL="2971800" indent="-168275" rtl="0">
              <a:lnSpc>
                <a:spcPct val="100000"/>
              </a:lnSpc>
              <a:spcBef>
                <a:spcPts val="640"/>
              </a:spcBef>
              <a:spcAft>
                <a:spcPts val="0"/>
              </a:spcAft>
              <a:buClr>
                <a:schemeClr val="accent1"/>
              </a:buClr>
              <a:buFont typeface="Arial"/>
              <a:buChar char="•"/>
              <a:defRPr sz="3200">
                <a:solidFill>
                  <a:schemeClr val="dk1"/>
                </a:solidFill>
                <a:latin typeface="Tahoma"/>
                <a:ea typeface="Tahoma"/>
                <a:cs typeface="Tahoma"/>
                <a:sym typeface="Tahoma"/>
              </a:defRPr>
            </a:lvl7pPr>
            <a:lvl8pPr marL="3429000" indent="-168275" rtl="0">
              <a:lnSpc>
                <a:spcPct val="100000"/>
              </a:lnSpc>
              <a:spcBef>
                <a:spcPts val="640"/>
              </a:spcBef>
              <a:spcAft>
                <a:spcPts val="0"/>
              </a:spcAft>
              <a:buClr>
                <a:schemeClr val="accent1"/>
              </a:buClr>
              <a:buFont typeface="Arial"/>
              <a:buChar char="•"/>
              <a:defRPr sz="3200">
                <a:solidFill>
                  <a:schemeClr val="dk1"/>
                </a:solidFill>
                <a:latin typeface="Tahoma"/>
                <a:ea typeface="Tahoma"/>
                <a:cs typeface="Tahoma"/>
                <a:sym typeface="Tahoma"/>
              </a:defRPr>
            </a:lvl8pPr>
            <a:lvl9pPr marL="3886200" indent="-168275" rtl="0">
              <a:lnSpc>
                <a:spcPct val="100000"/>
              </a:lnSpc>
              <a:spcBef>
                <a:spcPts val="640"/>
              </a:spcBef>
              <a:spcAft>
                <a:spcPts val="0"/>
              </a:spcAft>
              <a:buClr>
                <a:schemeClr val="accent1"/>
              </a:buClr>
              <a:buFont typeface="Arial"/>
              <a:buChar char="•"/>
              <a:defRPr sz="3200">
                <a:solidFill>
                  <a:schemeClr val="dk1"/>
                </a:solidFill>
                <a:latin typeface="Tahoma"/>
                <a:ea typeface="Tahoma"/>
                <a:cs typeface="Tahoma"/>
                <a:sym typeface="Tahoma"/>
              </a:defRPr>
            </a:lvl9pPr>
          </a:lstStyle>
          <a:p>
            <a:endParaRPr/>
          </a:p>
        </p:txBody>
      </p:sp>
      <p:sp>
        <p:nvSpPr>
          <p:cNvPr id="46" name="Shape 46"/>
          <p:cNvSpPr txBox="1">
            <a:spLocks noGrp="1"/>
          </p:cNvSpPr>
          <p:nvPr>
            <p:ph type="dt" idx="10"/>
          </p:nvPr>
        </p:nvSpPr>
        <p:spPr>
          <a:xfrm>
            <a:off x="1162050" y="6243637"/>
            <a:ext cx="1904999" cy="457200"/>
          </a:xfrm>
          <a:prstGeom prst="rect">
            <a:avLst/>
          </a:prstGeom>
          <a:noFill/>
          <a:ln>
            <a:noFill/>
          </a:ln>
        </p:spPr>
        <p:txBody>
          <a:bodyPr lIns="91425" tIns="91425" rIns="91425" bIns="91425" anchor="b" anchorCtr="0"/>
          <a:lstStyle>
            <a:lvl1pPr marL="0" marR="0" indent="0" algn="l" rtl="0">
              <a:defRPr sz="1400" b="0" i="0" u="none" strike="noStrike" cap="none" baseline="0">
                <a:latin typeface="Tahoma"/>
                <a:ea typeface="Tahoma"/>
                <a:cs typeface="Tahoma"/>
                <a:sym typeface="Tahoma"/>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47" name="Shape 47"/>
          <p:cNvSpPr txBox="1">
            <a:spLocks noGrp="1"/>
          </p:cNvSpPr>
          <p:nvPr>
            <p:ph type="ftr" idx="11"/>
          </p:nvPr>
        </p:nvSpPr>
        <p:spPr>
          <a:xfrm>
            <a:off x="3657600" y="6243637"/>
            <a:ext cx="2895600" cy="457200"/>
          </a:xfrm>
          <a:prstGeom prst="rect">
            <a:avLst/>
          </a:prstGeom>
          <a:noFill/>
          <a:ln>
            <a:noFill/>
          </a:ln>
        </p:spPr>
        <p:txBody>
          <a:bodyPr lIns="91425" tIns="91425" rIns="91425" bIns="91425" anchor="b" anchorCtr="0"/>
          <a:lstStyle>
            <a:lvl1pPr marL="0" marR="0" indent="0" algn="ctr" rtl="0">
              <a:defRPr sz="1400" b="0" i="0" u="none" strike="noStrike" cap="none" baseline="0">
                <a:latin typeface="Tahoma"/>
                <a:ea typeface="Tahoma"/>
                <a:cs typeface="Tahoma"/>
                <a:sym typeface="Tahoma"/>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48" name="Shape 48"/>
          <p:cNvSpPr txBox="1">
            <a:spLocks noGrp="1"/>
          </p:cNvSpPr>
          <p:nvPr>
            <p:ph type="sldNum" idx="12"/>
          </p:nvPr>
        </p:nvSpPr>
        <p:spPr>
          <a:xfrm>
            <a:off x="7042150" y="6243637"/>
            <a:ext cx="1904999" cy="457200"/>
          </a:xfrm>
          <a:prstGeom prst="rect">
            <a:avLst/>
          </a:prstGeom>
          <a:noFill/>
          <a:ln>
            <a:noFill/>
          </a:ln>
        </p:spPr>
        <p:txBody>
          <a:bodyPr lIns="91425" tIns="91425" rIns="91425" bIns="91425" anchor="b" anchorCtr="0"/>
          <a:lstStyle>
            <a:lvl1pPr marL="0" marR="0" indent="0" algn="r" rtl="0">
              <a:defRPr sz="1400" b="0" i="0" u="none" strike="noStrike" cap="none" baseline="0">
                <a:latin typeface="Tahoma"/>
                <a:ea typeface="Tahoma"/>
                <a:cs typeface="Tahoma"/>
                <a:sym typeface="Tahoma"/>
              </a:defRPr>
            </a:lvl1pPr>
            <a:lvl2pPr>
              <a:defRPr/>
            </a:lvl2pPr>
            <a:lvl3pPr>
              <a:defRPr/>
            </a:lvl3pPr>
            <a:lvl4pPr>
              <a:defRPr/>
            </a:lvl4pPr>
            <a:lvl5pPr>
              <a:defRPr/>
            </a:lvl5pPr>
            <a:lvl6pPr>
              <a:defRPr/>
            </a:lvl6pPr>
            <a:lvl7pPr>
              <a:defRPr/>
            </a:lvl7pPr>
            <a:lvl8pPr>
              <a:defRPr/>
            </a:lvl8pPr>
            <a:lvl9pPr>
              <a:defRPr/>
            </a:lvl9pPr>
          </a:lstStyle>
          <a:p>
            <a:endParaRPr/>
          </a:p>
        </p:txBody>
      </p:sp>
    </p:spTree>
    <p:extLst>
      <p:ext uri="{BB962C8B-B14F-4D97-AF65-F5344CB8AC3E}">
        <p14:creationId xmlns:p14="http://schemas.microsoft.com/office/powerpoint/2010/main" val="946836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Зразок тексту</a:t>
            </a:r>
          </a:p>
        </p:txBody>
      </p:sp>
      <p:sp>
        <p:nvSpPr>
          <p:cNvPr id="4" name="Date Placeholder 3"/>
          <p:cNvSpPr>
            <a:spLocks noGrp="1"/>
          </p:cNvSpPr>
          <p:nvPr>
            <p:ph type="dt" sz="half" idx="10"/>
          </p:nvPr>
        </p:nvSpPr>
        <p:spPr/>
        <p:txBody>
          <a:bodyPr/>
          <a:lstStyle/>
          <a:p>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endParaRPr lang="uk-UA"/>
          </a:p>
        </p:txBody>
      </p:sp>
    </p:spTree>
    <p:extLst>
      <p:ext uri="{BB962C8B-B14F-4D97-AF65-F5344CB8AC3E}">
        <p14:creationId xmlns:p14="http://schemas.microsoft.com/office/powerpoint/2010/main" val="668845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endParaRPr lang="uk-UA"/>
          </a:p>
        </p:txBody>
      </p:sp>
    </p:spTree>
    <p:extLst>
      <p:ext uri="{BB962C8B-B14F-4D97-AF65-F5344CB8AC3E}">
        <p14:creationId xmlns:p14="http://schemas.microsoft.com/office/powerpoint/2010/main" val="4021255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uk-UA" smtClean="0"/>
              <a:t>Зразок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endParaRPr lang="uk-UA"/>
          </a:p>
        </p:txBody>
      </p:sp>
    </p:spTree>
    <p:extLst>
      <p:ext uri="{BB962C8B-B14F-4D97-AF65-F5344CB8AC3E}">
        <p14:creationId xmlns:p14="http://schemas.microsoft.com/office/powerpoint/2010/main" val="98316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uk-UA" smtClean="0"/>
              <a:t>Зразок заголовка</a:t>
            </a:r>
            <a:endParaRPr lang="en-US" dirty="0"/>
          </a:p>
        </p:txBody>
      </p:sp>
      <p:sp>
        <p:nvSpPr>
          <p:cNvPr id="3" name="Date Placeholder 2"/>
          <p:cNvSpPr>
            <a:spLocks noGrp="1"/>
          </p:cNvSpPr>
          <p:nvPr>
            <p:ph type="dt" sz="half" idx="10"/>
          </p:nvPr>
        </p:nvSpPr>
        <p:spPr/>
        <p:txBody>
          <a:bodyPr/>
          <a:lstStyle/>
          <a:p>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endParaRPr lang="uk-UA"/>
          </a:p>
        </p:txBody>
      </p:sp>
    </p:spTree>
    <p:extLst>
      <p:ext uri="{BB962C8B-B14F-4D97-AF65-F5344CB8AC3E}">
        <p14:creationId xmlns:p14="http://schemas.microsoft.com/office/powerpoint/2010/main" val="3225019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endParaRPr lang="uk-UA"/>
          </a:p>
        </p:txBody>
      </p:sp>
    </p:spTree>
    <p:extLst>
      <p:ext uri="{BB962C8B-B14F-4D97-AF65-F5344CB8AC3E}">
        <p14:creationId xmlns:p14="http://schemas.microsoft.com/office/powerpoint/2010/main" val="1577476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uk-UA" smtClean="0"/>
              <a:t>Зразок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uk-UA" smtClean="0"/>
              <a:t>Зразок тексту</a:t>
            </a:r>
          </a:p>
        </p:txBody>
      </p:sp>
      <p:sp>
        <p:nvSpPr>
          <p:cNvPr id="5" name="Date Placeholder 4"/>
          <p:cNvSpPr>
            <a:spLocks noGrp="1"/>
          </p:cNvSpPr>
          <p:nvPr>
            <p:ph type="dt" sz="half" idx="10"/>
          </p:nvPr>
        </p:nvSpPr>
        <p:spPr/>
        <p:txBody>
          <a:bodyPr/>
          <a:lstStyle/>
          <a:p>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endParaRPr lang="uk-UA"/>
          </a:p>
        </p:txBody>
      </p:sp>
    </p:spTree>
    <p:extLst>
      <p:ext uri="{BB962C8B-B14F-4D97-AF65-F5344CB8AC3E}">
        <p14:creationId xmlns:p14="http://schemas.microsoft.com/office/powerpoint/2010/main" val="3745292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Date Placeholder 4"/>
          <p:cNvSpPr>
            <a:spLocks noGrp="1"/>
          </p:cNvSpPr>
          <p:nvPr>
            <p:ph type="dt" sz="half" idx="10"/>
          </p:nvPr>
        </p:nvSpPr>
        <p:spPr/>
        <p:txBody>
          <a:bodyPr/>
          <a:lstStyle/>
          <a:p>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endParaRPr lang="uk-UA"/>
          </a:p>
        </p:txBody>
      </p:sp>
    </p:spTree>
    <p:extLst>
      <p:ext uri="{BB962C8B-B14F-4D97-AF65-F5344CB8AC3E}">
        <p14:creationId xmlns:p14="http://schemas.microsoft.com/office/powerpoint/2010/main" val="1539463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uk-UA" smtClean="0"/>
              <a:t>Зразок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uk-UA"/>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endParaRPr lang="uk-UA"/>
          </a:p>
        </p:txBody>
      </p:sp>
    </p:spTree>
    <p:extLst>
      <p:ext uri="{BB962C8B-B14F-4D97-AF65-F5344CB8AC3E}">
        <p14:creationId xmlns:p14="http://schemas.microsoft.com/office/powerpoint/2010/main" val="2496632896"/>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 id="2147483667" r:id="rId13"/>
    <p:sldLayoutId id="2147483668" r:id="rId14"/>
    <p:sldLayoutId id="2147483669" r:id="rId15"/>
    <p:sldLayoutId id="2147483670" r:id="rId16"/>
    <p:sldLayoutId id="2147483671" r:id="rId17"/>
    <p:sldLayoutId id="2147483672" r:id="rId18"/>
    <p:sldLayoutId id="2147483673" r:id="rId19"/>
    <p:sldLayoutId id="2147483674" r:id="rId20"/>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4.xml"/><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7.xml"/><Relationship Id="rId1" Type="http://schemas.openxmlformats.org/officeDocument/2006/relationships/slideLayout" Target="../slideLayouts/slideLayout20.xml"/></Relationships>
</file>

<file path=ppt/slides/_rels/slide2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8.xml"/><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3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0.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9"/>
        <p:cNvGrpSpPr/>
        <p:nvPr/>
      </p:nvGrpSpPr>
      <p:grpSpPr>
        <a:xfrm>
          <a:off x="0" y="0"/>
          <a:ext cx="0" cy="0"/>
          <a:chOff x="0" y="0"/>
          <a:chExt cx="0" cy="0"/>
        </a:xfrm>
      </p:grpSpPr>
      <p:sp>
        <p:nvSpPr>
          <p:cNvPr id="50" name="Shape 50"/>
          <p:cNvSpPr txBox="1">
            <a:spLocks noGrp="1"/>
          </p:cNvSpPr>
          <p:nvPr>
            <p:ph type="ctr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000" b="0" i="0" u="none" strike="noStrike" cap="none" baseline="0">
                <a:solidFill>
                  <a:schemeClr val="dk2"/>
                </a:solidFill>
                <a:latin typeface="Tahoma"/>
                <a:ea typeface="Tahoma"/>
                <a:cs typeface="Tahoma"/>
                <a:sym typeface="Tahoma"/>
              </a:rPr>
              <a:t>       Організація роботи</a:t>
            </a:r>
            <a:br>
              <a:rPr lang="en-US" sz="4000" b="0" i="0" u="none" strike="noStrike" cap="none" baseline="0">
                <a:solidFill>
                  <a:schemeClr val="dk2"/>
                </a:solidFill>
                <a:latin typeface="Tahoma"/>
                <a:ea typeface="Tahoma"/>
                <a:cs typeface="Tahoma"/>
                <a:sym typeface="Tahoma"/>
              </a:rPr>
            </a:br>
            <a:r>
              <a:rPr lang="en-US" sz="4000" b="0" i="0" u="none" strike="noStrike" cap="none" baseline="0">
                <a:solidFill>
                  <a:schemeClr val="dk2"/>
                </a:solidFill>
                <a:latin typeface="Tahoma"/>
                <a:ea typeface="Tahoma"/>
                <a:cs typeface="Tahoma"/>
                <a:sym typeface="Tahoma"/>
              </a:rPr>
              <a:t>             з батьками. </a:t>
            </a:r>
            <a:br>
              <a:rPr lang="en-US" sz="4000" b="0" i="0" u="none" strike="noStrike" cap="none" baseline="0">
                <a:solidFill>
                  <a:schemeClr val="dk2"/>
                </a:solidFill>
                <a:latin typeface="Tahoma"/>
                <a:ea typeface="Tahoma"/>
                <a:cs typeface="Tahoma"/>
                <a:sym typeface="Tahoma"/>
              </a:rPr>
            </a:br>
            <a:r>
              <a:rPr lang="en-US" sz="4000" b="0" i="0" u="none" strike="noStrike" cap="none" baseline="0">
                <a:solidFill>
                  <a:schemeClr val="dk2"/>
                </a:solidFill>
                <a:latin typeface="Tahoma"/>
                <a:ea typeface="Tahoma"/>
                <a:cs typeface="Tahoma"/>
                <a:sym typeface="Tahoma"/>
              </a:rPr>
              <a:t/>
            </a:r>
            <a:br>
              <a:rPr lang="en-US" sz="4000" b="0" i="0" u="none" strike="noStrike" cap="none" baseline="0">
                <a:solidFill>
                  <a:schemeClr val="dk2"/>
                </a:solidFill>
                <a:latin typeface="Tahoma"/>
                <a:ea typeface="Tahoma"/>
                <a:cs typeface="Tahoma"/>
                <a:sym typeface="Tahoma"/>
              </a:rPr>
            </a:br>
            <a:r>
              <a:rPr lang="en-US" sz="4000" b="0" i="0" u="none" strike="noStrike" cap="none" baseline="0">
                <a:solidFill>
                  <a:schemeClr val="dk2"/>
                </a:solidFill>
                <a:latin typeface="Tahoma"/>
                <a:ea typeface="Tahoma"/>
                <a:cs typeface="Tahoma"/>
                <a:sym typeface="Tahoma"/>
              </a:rPr>
              <a:t>        Батьківська рада.   </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4"/>
        <p:cNvGrpSpPr/>
        <p:nvPr/>
      </p:nvGrpSpPr>
      <p:grpSpPr>
        <a:xfrm>
          <a:off x="0" y="0"/>
          <a:ext cx="0" cy="0"/>
          <a:chOff x="0" y="0"/>
          <a:chExt cx="0" cy="0"/>
        </a:xfrm>
      </p:grpSpPr>
      <p:sp>
        <p:nvSpPr>
          <p:cNvPr id="135" name="Shape 135"/>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400" b="0" i="0" u="none" strike="noStrike" cap="none" baseline="0">
                <a:solidFill>
                  <a:schemeClr val="dk2"/>
                </a:solidFill>
                <a:latin typeface="Tahoma"/>
                <a:ea typeface="Tahoma"/>
                <a:cs typeface="Tahoma"/>
                <a:sym typeface="Tahoma"/>
              </a:rPr>
              <a:t> Програма вивчення родини</a:t>
            </a:r>
          </a:p>
        </p:txBody>
      </p:sp>
      <p:sp>
        <p:nvSpPr>
          <p:cNvPr id="136" name="Shape 136"/>
          <p:cNvSpPr txBox="1">
            <a:spLocks noGrp="1"/>
          </p:cNvSpPr>
          <p:nvPr>
            <p:ph type="body" idx="1"/>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280"/>
              </a:spcBef>
              <a:spcAft>
                <a:spcPts val="0"/>
              </a:spcAft>
              <a:buClr>
                <a:schemeClr val="folHlink"/>
              </a:buClr>
              <a:buSzPct val="59523"/>
              <a:buFont typeface="Arial"/>
              <a:buChar char="•"/>
            </a:pPr>
            <a:r>
              <a:rPr lang="en-US" sz="1400" b="0" i="1" u="none" strike="noStrike" cap="none" baseline="0">
                <a:solidFill>
                  <a:schemeClr val="hlink"/>
                </a:solidFill>
                <a:latin typeface="Tahoma"/>
                <a:ea typeface="Tahoma"/>
                <a:cs typeface="Tahoma"/>
                <a:sym typeface="Tahoma"/>
              </a:rPr>
              <a:t>Загальні відомості про родину:</a:t>
            </a:r>
          </a:p>
          <a:p>
            <a:pPr marL="0" marR="0" lvl="0" indent="0" algn="l" rtl="0">
              <a:lnSpc>
                <a:spcPct val="100000"/>
              </a:lnSpc>
              <a:spcBef>
                <a:spcPts val="280"/>
              </a:spcBef>
              <a:spcAft>
                <a:spcPts val="0"/>
              </a:spcAft>
              <a:buClr>
                <a:schemeClr val="folHlink"/>
              </a:buClr>
              <a:buSzPct val="59523"/>
              <a:buFont typeface="Arial"/>
              <a:buChar char="•"/>
            </a:pPr>
            <a:r>
              <a:rPr lang="en-US" sz="1400" b="0" i="1" u="none" strike="noStrike" cap="none" baseline="0">
                <a:solidFill>
                  <a:schemeClr val="dk1"/>
                </a:solidFill>
                <a:latin typeface="Tahoma"/>
                <a:ea typeface="Tahoma"/>
                <a:cs typeface="Tahoma"/>
                <a:sym typeface="Tahoma"/>
              </a:rPr>
              <a:t>Структура родини, вік, професія батьків, побутові, санітарно – гігієнічні умови життя родини, матеріальне забезпечення.</a:t>
            </a:r>
          </a:p>
          <a:p>
            <a:pPr marL="0" marR="0" lvl="0" indent="0" algn="l" rtl="0">
              <a:lnSpc>
                <a:spcPct val="100000"/>
              </a:lnSpc>
              <a:spcBef>
                <a:spcPts val="280"/>
              </a:spcBef>
              <a:spcAft>
                <a:spcPts val="0"/>
              </a:spcAft>
              <a:buClr>
                <a:schemeClr val="folHlink"/>
              </a:buClr>
              <a:buSzPct val="59523"/>
              <a:buFont typeface="Arial"/>
              <a:buChar char="•"/>
            </a:pPr>
            <a:r>
              <a:rPr lang="en-US" sz="1400" b="0" i="1" u="none" strike="noStrike" cap="none" baseline="0">
                <a:solidFill>
                  <a:schemeClr val="hlink"/>
                </a:solidFill>
                <a:latin typeface="Tahoma"/>
                <a:ea typeface="Tahoma"/>
                <a:cs typeface="Tahoma"/>
                <a:sym typeface="Tahoma"/>
              </a:rPr>
              <a:t>Дані про виховання:</a:t>
            </a:r>
          </a:p>
          <a:p>
            <a:pPr marL="0" marR="0" lvl="0" indent="0" algn="l" rtl="0">
              <a:lnSpc>
                <a:spcPct val="100000"/>
              </a:lnSpc>
              <a:spcBef>
                <a:spcPts val="280"/>
              </a:spcBef>
              <a:spcAft>
                <a:spcPts val="0"/>
              </a:spcAft>
              <a:buClr>
                <a:schemeClr val="folHlink"/>
              </a:buClr>
              <a:buSzPct val="59523"/>
              <a:buFont typeface="Arial"/>
              <a:buChar char="•"/>
            </a:pPr>
            <a:r>
              <a:rPr lang="en-US" sz="1400" b="0" i="1" u="none" strike="noStrike" cap="none" baseline="0">
                <a:solidFill>
                  <a:schemeClr val="dk1"/>
                </a:solidFill>
                <a:latin typeface="Tahoma"/>
                <a:ea typeface="Tahoma"/>
                <a:cs typeface="Tahoma"/>
                <a:sym typeface="Tahoma"/>
              </a:rPr>
              <a:t>Виховна спроможність і активність родинного колективу, психологія родинних стосунків, наявність куточка школяра, дотримання дитиною режиму дня, робота батьків над формуванням загальної культури школяра, розвитком його здібностей, таланту, використання вільного часу, культура дозвілля, ставлення батьків до школи, хто з членів сім ї здійснює найбільший вплив на учня.</a:t>
            </a:r>
          </a:p>
          <a:p>
            <a:endParaRPr lang="en-US" sz="1400" b="0" i="1" u="none" strike="noStrike" cap="none" baseline="0">
              <a:solidFill>
                <a:schemeClr val="dk1"/>
              </a:solidFill>
              <a:latin typeface="Tahoma"/>
              <a:ea typeface="Tahoma"/>
              <a:cs typeface="Tahoma"/>
              <a:sym typeface="Tahoma"/>
            </a:endParaRPr>
          </a:p>
        </p:txBody>
      </p:sp>
      <p:grpSp>
        <p:nvGrpSpPr>
          <p:cNvPr id="137" name="Shape 137"/>
          <p:cNvGrpSpPr/>
          <p:nvPr/>
        </p:nvGrpSpPr>
        <p:grpSpPr>
          <a:xfrm>
            <a:off x="5145087" y="2017711"/>
            <a:ext cx="3809999" cy="3830638"/>
            <a:chOff x="5145087" y="2017711"/>
            <a:chExt cx="3809999" cy="3830638"/>
          </a:xfrm>
        </p:grpSpPr>
        <p:sp>
          <p:nvSpPr>
            <p:cNvPr id="138" name="Shape 138"/>
            <p:cNvSpPr txBox="1"/>
            <p:nvPr/>
          </p:nvSpPr>
          <p:spPr>
            <a:xfrm>
              <a:off x="7050086" y="5027612"/>
              <a:ext cx="1904999" cy="820737"/>
            </a:xfrm>
            <a:prstGeom prst="rect">
              <a:avLst/>
            </a:prstGeom>
            <a:noFill/>
            <a:ln>
              <a:noFill/>
            </a:ln>
          </p:spPr>
          <p:txBody>
            <a:bodyPr lIns="91425" tIns="45700" rIns="91425" bIns="45700" anchor="t" anchorCtr="0">
              <a:noAutofit/>
            </a:bodyPr>
            <a:lstStyle/>
            <a:p>
              <a:pPr marL="0" marR="0" lvl="0" indent="0" algn="l" rtl="0">
                <a:buSzPct val="25000"/>
                <a:buFont typeface="Tahoma"/>
                <a:buNone/>
              </a:pPr>
              <a:r>
                <a:rPr lang="en-US" sz="1200" b="0" i="0" u="none" strike="noStrike" cap="none" baseline="0">
                  <a:solidFill>
                    <a:schemeClr val="dk1"/>
                  </a:solidFill>
                  <a:latin typeface="Tahoma"/>
                  <a:ea typeface="Tahoma"/>
                  <a:cs typeface="Tahoma"/>
                  <a:sym typeface="Tahoma"/>
                </a:rPr>
                <a:t>Візити повинні стати нормою і системою</a:t>
              </a:r>
            </a:p>
          </p:txBody>
        </p:sp>
        <p:sp>
          <p:nvSpPr>
            <p:cNvPr id="139" name="Shape 139"/>
            <p:cNvSpPr txBox="1"/>
            <p:nvPr/>
          </p:nvSpPr>
          <p:spPr>
            <a:xfrm>
              <a:off x="5145087" y="5027612"/>
              <a:ext cx="1904999" cy="820737"/>
            </a:xfrm>
            <a:prstGeom prst="rect">
              <a:avLst/>
            </a:prstGeom>
            <a:noFill/>
            <a:ln>
              <a:noFill/>
            </a:ln>
          </p:spPr>
          <p:txBody>
            <a:bodyPr lIns="91425" tIns="45700" rIns="91425" bIns="45700" anchor="t" anchorCtr="0">
              <a:noAutofit/>
            </a:bodyPr>
            <a:lstStyle/>
            <a:p>
              <a:pPr marL="0" marR="0" lvl="0" indent="0" algn="l" rtl="0">
                <a:buSzPct val="25000"/>
                <a:buFont typeface="Tahoma"/>
                <a:buNone/>
              </a:pPr>
              <a:r>
                <a:rPr lang="en-US" sz="1200" b="0" i="0" u="none" strike="noStrike" cap="none" baseline="0">
                  <a:solidFill>
                    <a:schemeClr val="dk1"/>
                  </a:solidFill>
                  <a:latin typeface="Tahoma"/>
                  <a:ea typeface="Tahoma"/>
                  <a:cs typeface="Tahoma"/>
                  <a:sym typeface="Tahoma"/>
                </a:rPr>
                <a:t>Надання конкретних рекомендацій для батьків щодо виховання дитини</a:t>
              </a:r>
            </a:p>
          </p:txBody>
        </p:sp>
        <p:sp>
          <p:nvSpPr>
            <p:cNvPr id="140" name="Shape 140"/>
            <p:cNvSpPr txBox="1"/>
            <p:nvPr/>
          </p:nvSpPr>
          <p:spPr>
            <a:xfrm>
              <a:off x="7050086" y="3659187"/>
              <a:ext cx="1904999" cy="1368425"/>
            </a:xfrm>
            <a:prstGeom prst="rect">
              <a:avLst/>
            </a:prstGeom>
            <a:noFill/>
            <a:ln>
              <a:noFill/>
            </a:ln>
          </p:spPr>
          <p:txBody>
            <a:bodyPr lIns="91425" tIns="45700" rIns="91425" bIns="45700" anchor="t" anchorCtr="0">
              <a:noAutofit/>
            </a:bodyPr>
            <a:lstStyle/>
            <a:p>
              <a:pPr marL="0" marR="0" lvl="0" indent="0" algn="l" rtl="0">
                <a:buSzPct val="25000"/>
                <a:buFont typeface="Tahoma"/>
                <a:buNone/>
              </a:pPr>
              <a:r>
                <a:rPr lang="en-US" sz="1200" b="0" i="0" u="none" strike="noStrike" cap="none" baseline="0">
                  <a:solidFill>
                    <a:schemeClr val="dk1"/>
                  </a:solidFill>
                  <a:latin typeface="Tahoma"/>
                  <a:ea typeface="Tahoma"/>
                  <a:cs typeface="Tahoma"/>
                  <a:sym typeface="Tahoma"/>
                </a:rPr>
                <a:t>Допомога в оцінюванні існуючої проблеми, поради, систематизація і упорядкування висновків, спостереження, зауваження </a:t>
              </a:r>
            </a:p>
          </p:txBody>
        </p:sp>
        <p:sp>
          <p:nvSpPr>
            <p:cNvPr id="141" name="Shape 141"/>
            <p:cNvSpPr txBox="1"/>
            <p:nvPr/>
          </p:nvSpPr>
          <p:spPr>
            <a:xfrm>
              <a:off x="5145087" y="3659187"/>
              <a:ext cx="1904999" cy="1368425"/>
            </a:xfrm>
            <a:prstGeom prst="rect">
              <a:avLst/>
            </a:prstGeom>
            <a:noFill/>
            <a:ln>
              <a:noFill/>
            </a:ln>
          </p:spPr>
          <p:txBody>
            <a:bodyPr lIns="91425" tIns="45700" rIns="91425" bIns="45700" anchor="t" anchorCtr="0">
              <a:noAutofit/>
            </a:bodyPr>
            <a:lstStyle/>
            <a:p>
              <a:pPr marL="0" marR="0" lvl="0" indent="0" algn="l" rtl="0">
                <a:buSzPct val="25000"/>
                <a:buFont typeface="Tahoma"/>
                <a:buNone/>
              </a:pPr>
              <a:r>
                <a:rPr lang="en-US" sz="1200" b="0" i="0" u="none" strike="noStrike" cap="none" baseline="0">
                  <a:solidFill>
                    <a:schemeClr val="dk1"/>
                  </a:solidFill>
                  <a:latin typeface="Tahoma"/>
                  <a:ea typeface="Tahoma"/>
                  <a:cs typeface="Tahoma"/>
                  <a:sym typeface="Tahoma"/>
                </a:rPr>
                <a:t>Розмова з батьками з метою усвідомлення ними вимог щодо підготовки дитини до школи і контролю за навчанням</a:t>
              </a:r>
            </a:p>
          </p:txBody>
        </p:sp>
        <p:sp>
          <p:nvSpPr>
            <p:cNvPr id="142" name="Shape 142"/>
            <p:cNvSpPr txBox="1"/>
            <p:nvPr/>
          </p:nvSpPr>
          <p:spPr>
            <a:xfrm>
              <a:off x="7050086" y="2655886"/>
              <a:ext cx="1904999" cy="1003300"/>
            </a:xfrm>
            <a:prstGeom prst="rect">
              <a:avLst/>
            </a:prstGeom>
            <a:noFill/>
            <a:ln>
              <a:noFill/>
            </a:ln>
          </p:spPr>
          <p:txBody>
            <a:bodyPr lIns="91425" tIns="45700" rIns="91425" bIns="45700" anchor="t" anchorCtr="0">
              <a:noAutofit/>
            </a:bodyPr>
            <a:lstStyle/>
            <a:p>
              <a:pPr marL="0" marR="0" lvl="0" indent="0" algn="l" rtl="0">
                <a:buSzPct val="25000"/>
                <a:buFont typeface="Tahoma"/>
                <a:buNone/>
              </a:pPr>
              <a:r>
                <a:rPr lang="en-US" sz="1200" b="0" i="0" u="none" strike="noStrike" cap="none" baseline="0">
                  <a:solidFill>
                    <a:schemeClr val="dk1"/>
                  </a:solidFill>
                  <a:latin typeface="Tahoma"/>
                  <a:ea typeface="Tahoma"/>
                  <a:cs typeface="Tahoma"/>
                  <a:sym typeface="Tahoma"/>
                </a:rPr>
                <a:t>Вміти уважно і тактовно слухати батьків, володіти певними особистісними якостями</a:t>
              </a:r>
            </a:p>
          </p:txBody>
        </p:sp>
        <p:sp>
          <p:nvSpPr>
            <p:cNvPr id="143" name="Shape 143"/>
            <p:cNvSpPr txBox="1"/>
            <p:nvPr/>
          </p:nvSpPr>
          <p:spPr>
            <a:xfrm>
              <a:off x="5145087" y="2655886"/>
              <a:ext cx="1904999" cy="1003300"/>
            </a:xfrm>
            <a:prstGeom prst="rect">
              <a:avLst/>
            </a:prstGeom>
            <a:noFill/>
            <a:ln>
              <a:noFill/>
            </a:ln>
          </p:spPr>
          <p:txBody>
            <a:bodyPr lIns="91425" tIns="45700" rIns="91425" bIns="45700" anchor="t" anchorCtr="0">
              <a:noAutofit/>
            </a:bodyPr>
            <a:lstStyle/>
            <a:p>
              <a:pPr marL="0" marR="0" lvl="0" indent="0" algn="l" rtl="0">
                <a:buSzPct val="25000"/>
                <a:buFont typeface="Tahoma"/>
                <a:buNone/>
              </a:pPr>
              <a:r>
                <a:rPr lang="en-US" sz="1200" b="0" i="0" u="none" strike="noStrike" cap="none" baseline="0">
                  <a:solidFill>
                    <a:schemeClr val="dk1"/>
                  </a:solidFill>
                  <a:latin typeface="Tahoma"/>
                  <a:ea typeface="Tahoma"/>
                  <a:cs typeface="Tahoma"/>
                  <a:sym typeface="Tahoma"/>
                </a:rPr>
                <a:t>Перше відвідування сім’i ‘з метою підготовленості до школи та умов для навчання та виховання</a:t>
              </a:r>
            </a:p>
          </p:txBody>
        </p:sp>
        <p:sp>
          <p:nvSpPr>
            <p:cNvPr id="144" name="Shape 144"/>
            <p:cNvSpPr txBox="1"/>
            <p:nvPr/>
          </p:nvSpPr>
          <p:spPr>
            <a:xfrm>
              <a:off x="7050086" y="2017711"/>
              <a:ext cx="1904999" cy="638174"/>
            </a:xfrm>
            <a:prstGeom prst="rect">
              <a:avLst/>
            </a:prstGeom>
            <a:noFill/>
            <a:ln>
              <a:noFill/>
            </a:ln>
          </p:spPr>
          <p:txBody>
            <a:bodyPr lIns="91425" tIns="45700" rIns="91425" bIns="45700" anchor="t" anchorCtr="0">
              <a:noAutofit/>
            </a:bodyPr>
            <a:lstStyle/>
            <a:p>
              <a:pPr marL="0" marR="0" lvl="0" indent="0" algn="l" rtl="0">
                <a:buSzPct val="25000"/>
                <a:buFont typeface="Tahoma"/>
                <a:buNone/>
              </a:pPr>
              <a:r>
                <a:rPr lang="en-US" sz="1200" b="0" i="0" u="none" strike="noStrike" cap="none" baseline="0">
                  <a:solidFill>
                    <a:schemeClr val="folHlink"/>
                  </a:solidFill>
                  <a:latin typeface="Tahoma"/>
                  <a:ea typeface="Tahoma"/>
                  <a:cs typeface="Tahoma"/>
                  <a:sym typeface="Tahoma"/>
                </a:rPr>
                <a:t>Для ефективної роботи з батьками класному керівнику необхідно:</a:t>
              </a:r>
            </a:p>
          </p:txBody>
        </p:sp>
        <p:sp>
          <p:nvSpPr>
            <p:cNvPr id="145" name="Shape 145"/>
            <p:cNvSpPr txBox="1"/>
            <p:nvPr/>
          </p:nvSpPr>
          <p:spPr>
            <a:xfrm>
              <a:off x="5145087" y="2017711"/>
              <a:ext cx="1904999" cy="638174"/>
            </a:xfrm>
            <a:prstGeom prst="rect">
              <a:avLst/>
            </a:prstGeom>
            <a:noFill/>
            <a:ln>
              <a:noFill/>
            </a:ln>
          </p:spPr>
          <p:txBody>
            <a:bodyPr lIns="91425" tIns="45700" rIns="91425" bIns="45700" anchor="t" anchorCtr="0">
              <a:noAutofit/>
            </a:bodyPr>
            <a:lstStyle/>
            <a:p>
              <a:pPr marL="0" marR="0" lvl="0" indent="0" algn="l" rtl="0">
                <a:buSzPct val="25000"/>
                <a:buFont typeface="Tahoma"/>
                <a:buNone/>
              </a:pPr>
              <a:r>
                <a:rPr lang="en-US" sz="1200" b="0" i="0" u="none" strike="noStrike" cap="none" baseline="0">
                  <a:solidFill>
                    <a:schemeClr val="folHlink"/>
                  </a:solidFill>
                  <a:latin typeface="Tahoma"/>
                  <a:ea typeface="Tahoma"/>
                  <a:cs typeface="Tahoma"/>
                  <a:sym typeface="Tahoma"/>
                </a:rPr>
                <a:t>Рекомендації для класних керівників щодо вивчення родини</a:t>
              </a:r>
            </a:p>
          </p:txBody>
        </p:sp>
        <p:cxnSp>
          <p:nvCxnSpPr>
            <p:cNvPr id="146" name="Shape 146"/>
            <p:cNvCxnSpPr/>
            <p:nvPr/>
          </p:nvCxnSpPr>
          <p:spPr>
            <a:xfrm>
              <a:off x="5145087" y="2017711"/>
              <a:ext cx="3809999" cy="0"/>
            </a:xfrm>
            <a:prstGeom prst="straightConnector1">
              <a:avLst/>
            </a:prstGeom>
            <a:noFill/>
            <a:ln w="28575" cap="sq">
              <a:solidFill>
                <a:schemeClr val="dk1"/>
              </a:solidFill>
              <a:prstDash val="solid"/>
              <a:miter/>
              <a:headEnd type="none" w="med" len="med"/>
              <a:tailEnd type="none" w="med" len="med"/>
            </a:ln>
          </p:spPr>
        </p:cxnSp>
        <p:cxnSp>
          <p:nvCxnSpPr>
            <p:cNvPr id="147" name="Shape 147"/>
            <p:cNvCxnSpPr/>
            <p:nvPr/>
          </p:nvCxnSpPr>
          <p:spPr>
            <a:xfrm>
              <a:off x="5145087" y="2655886"/>
              <a:ext cx="3809999" cy="0"/>
            </a:xfrm>
            <a:prstGeom prst="straightConnector1">
              <a:avLst/>
            </a:prstGeom>
            <a:noFill/>
            <a:ln w="12700" cap="rnd">
              <a:solidFill>
                <a:schemeClr val="dk1"/>
              </a:solidFill>
              <a:prstDash val="solid"/>
              <a:miter/>
              <a:headEnd type="none" w="med" len="med"/>
              <a:tailEnd type="none" w="med" len="med"/>
            </a:ln>
          </p:spPr>
        </p:cxnSp>
        <p:cxnSp>
          <p:nvCxnSpPr>
            <p:cNvPr id="148" name="Shape 148"/>
            <p:cNvCxnSpPr/>
            <p:nvPr/>
          </p:nvCxnSpPr>
          <p:spPr>
            <a:xfrm>
              <a:off x="5145087" y="3659187"/>
              <a:ext cx="3809999" cy="0"/>
            </a:xfrm>
            <a:prstGeom prst="straightConnector1">
              <a:avLst/>
            </a:prstGeom>
            <a:noFill/>
            <a:ln w="12700" cap="rnd">
              <a:solidFill>
                <a:schemeClr val="dk1"/>
              </a:solidFill>
              <a:prstDash val="solid"/>
              <a:miter/>
              <a:headEnd type="none" w="med" len="med"/>
              <a:tailEnd type="none" w="med" len="med"/>
            </a:ln>
          </p:spPr>
        </p:cxnSp>
        <p:cxnSp>
          <p:nvCxnSpPr>
            <p:cNvPr id="149" name="Shape 149"/>
            <p:cNvCxnSpPr/>
            <p:nvPr/>
          </p:nvCxnSpPr>
          <p:spPr>
            <a:xfrm>
              <a:off x="5145087" y="5027612"/>
              <a:ext cx="3809999" cy="0"/>
            </a:xfrm>
            <a:prstGeom prst="straightConnector1">
              <a:avLst/>
            </a:prstGeom>
            <a:noFill/>
            <a:ln w="12700" cap="rnd">
              <a:solidFill>
                <a:schemeClr val="dk1"/>
              </a:solidFill>
              <a:prstDash val="solid"/>
              <a:miter/>
              <a:headEnd type="none" w="med" len="med"/>
              <a:tailEnd type="none" w="med" len="med"/>
            </a:ln>
          </p:spPr>
        </p:cxnSp>
        <p:cxnSp>
          <p:nvCxnSpPr>
            <p:cNvPr id="150" name="Shape 150"/>
            <p:cNvCxnSpPr/>
            <p:nvPr/>
          </p:nvCxnSpPr>
          <p:spPr>
            <a:xfrm>
              <a:off x="5145087" y="5848350"/>
              <a:ext cx="3809999" cy="0"/>
            </a:xfrm>
            <a:prstGeom prst="straightConnector1">
              <a:avLst/>
            </a:prstGeom>
            <a:noFill/>
            <a:ln w="28575" cap="sq">
              <a:solidFill>
                <a:schemeClr val="dk1"/>
              </a:solidFill>
              <a:prstDash val="solid"/>
              <a:miter/>
              <a:headEnd type="none" w="med" len="med"/>
              <a:tailEnd type="none" w="med" len="med"/>
            </a:ln>
          </p:spPr>
        </p:cxnSp>
        <p:cxnSp>
          <p:nvCxnSpPr>
            <p:cNvPr id="151" name="Shape 151"/>
            <p:cNvCxnSpPr/>
            <p:nvPr/>
          </p:nvCxnSpPr>
          <p:spPr>
            <a:xfrm>
              <a:off x="5145087" y="2017711"/>
              <a:ext cx="0" cy="3830636"/>
            </a:xfrm>
            <a:prstGeom prst="straightConnector1">
              <a:avLst/>
            </a:prstGeom>
            <a:noFill/>
            <a:ln w="28575" cap="sq">
              <a:solidFill>
                <a:schemeClr val="dk1"/>
              </a:solidFill>
              <a:prstDash val="solid"/>
              <a:miter/>
              <a:headEnd type="none" w="med" len="med"/>
              <a:tailEnd type="none" w="med" len="med"/>
            </a:ln>
          </p:spPr>
        </p:cxnSp>
        <p:cxnSp>
          <p:nvCxnSpPr>
            <p:cNvPr id="152" name="Shape 152"/>
            <p:cNvCxnSpPr/>
            <p:nvPr/>
          </p:nvCxnSpPr>
          <p:spPr>
            <a:xfrm>
              <a:off x="7050086" y="2017711"/>
              <a:ext cx="0" cy="3830636"/>
            </a:xfrm>
            <a:prstGeom prst="straightConnector1">
              <a:avLst/>
            </a:prstGeom>
            <a:noFill/>
            <a:ln w="12700" cap="rnd">
              <a:solidFill>
                <a:schemeClr val="dk1"/>
              </a:solidFill>
              <a:prstDash val="solid"/>
              <a:miter/>
              <a:headEnd type="none" w="med" len="med"/>
              <a:tailEnd type="none" w="med" len="med"/>
            </a:ln>
          </p:spPr>
        </p:cxnSp>
        <p:cxnSp>
          <p:nvCxnSpPr>
            <p:cNvPr id="153" name="Shape 153"/>
            <p:cNvCxnSpPr/>
            <p:nvPr/>
          </p:nvCxnSpPr>
          <p:spPr>
            <a:xfrm>
              <a:off x="8955086" y="2017711"/>
              <a:ext cx="0" cy="3830636"/>
            </a:xfrm>
            <a:prstGeom prst="straightConnector1">
              <a:avLst/>
            </a:prstGeom>
            <a:noFill/>
            <a:ln w="28575" cap="sq">
              <a:solidFill>
                <a:schemeClr val="dk1"/>
              </a:solidFill>
              <a:prstDash val="solid"/>
              <a:miter/>
              <a:headEnd type="none" w="med" len="med"/>
              <a:tailEnd type="none" w="med" len="med"/>
            </a:ln>
          </p:spPr>
        </p:cxnSp>
      </p:gr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7"/>
        <p:cNvGrpSpPr/>
        <p:nvPr/>
      </p:nvGrpSpPr>
      <p:grpSpPr>
        <a:xfrm>
          <a:off x="0" y="0"/>
          <a:ext cx="0" cy="0"/>
          <a:chOff x="0" y="0"/>
          <a:chExt cx="0" cy="0"/>
        </a:xfrm>
      </p:grpSpPr>
      <p:sp>
        <p:nvSpPr>
          <p:cNvPr id="158" name="Shape 158"/>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400" b="0" i="0" u="none" strike="noStrike" cap="none" baseline="0">
                <a:solidFill>
                  <a:schemeClr val="dk2"/>
                </a:solidFill>
                <a:latin typeface="Tahoma"/>
                <a:ea typeface="Tahoma"/>
                <a:cs typeface="Tahoma"/>
                <a:sym typeface="Tahoma"/>
              </a:rPr>
              <a:t>Права і обов’язки батьків:</a:t>
            </a:r>
          </a:p>
        </p:txBody>
      </p:sp>
      <p:sp>
        <p:nvSpPr>
          <p:cNvPr id="159" name="Shape 159"/>
          <p:cNvSpPr txBox="1">
            <a:spLocks noGrp="1"/>
          </p:cNvSpPr>
          <p:nvPr>
            <p:ph type="body" idx="1"/>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320"/>
              </a:spcBef>
              <a:spcAft>
                <a:spcPts val="0"/>
              </a:spcAft>
              <a:buClr>
                <a:schemeClr val="folHlink"/>
              </a:buClr>
              <a:buSzPct val="62500"/>
              <a:buFont typeface="Arial"/>
              <a:buChar char="•"/>
            </a:pPr>
            <a:r>
              <a:rPr lang="en-US" sz="1600" b="0" i="0" u="none" strike="noStrike" cap="none" baseline="0">
                <a:solidFill>
                  <a:schemeClr val="hlink"/>
                </a:solidFill>
                <a:latin typeface="Tahoma"/>
                <a:ea typeface="Tahoma"/>
                <a:cs typeface="Tahoma"/>
                <a:sym typeface="Tahoma"/>
              </a:rPr>
              <a:t>Обов’язки</a:t>
            </a:r>
          </a:p>
          <a:p>
            <a:pPr marL="0" marR="0" lvl="0" indent="0" algn="l" rtl="0">
              <a:lnSpc>
                <a:spcPct val="100000"/>
              </a:lnSpc>
              <a:spcBef>
                <a:spcPts val="320"/>
              </a:spcBef>
              <a:spcAft>
                <a:spcPts val="0"/>
              </a:spcAft>
              <a:buClr>
                <a:schemeClr val="folHlink"/>
              </a:buClr>
              <a:buSzPct val="62500"/>
              <a:buFont typeface="Arial"/>
              <a:buChar char="•"/>
            </a:pPr>
            <a:r>
              <a:rPr lang="en-US" sz="1600" b="0" i="0" u="none" strike="noStrike" cap="none" baseline="0">
                <a:solidFill>
                  <a:schemeClr val="dk1"/>
                </a:solidFill>
                <a:latin typeface="Tahoma"/>
                <a:ea typeface="Tahoma"/>
                <a:cs typeface="Tahoma"/>
                <a:sym typeface="Tahoma"/>
              </a:rPr>
              <a:t>Забов’язані утримувати дітей до повноліття</a:t>
            </a:r>
          </a:p>
          <a:p>
            <a:pPr marL="0" marR="0" lvl="0" indent="0" algn="l" rtl="0">
              <a:lnSpc>
                <a:spcPct val="100000"/>
              </a:lnSpc>
              <a:spcBef>
                <a:spcPts val="320"/>
              </a:spcBef>
              <a:spcAft>
                <a:spcPts val="0"/>
              </a:spcAft>
              <a:buClr>
                <a:schemeClr val="folHlink"/>
              </a:buClr>
              <a:buSzPct val="62500"/>
              <a:buFont typeface="Arial"/>
              <a:buChar char="•"/>
            </a:pPr>
            <a:r>
              <a:rPr lang="en-US" sz="1600" b="0" i="0" u="none" strike="noStrike" cap="none" baseline="0">
                <a:solidFill>
                  <a:schemeClr val="dk1"/>
                </a:solidFill>
                <a:latin typeface="Tahoma"/>
                <a:ea typeface="Tahoma"/>
                <a:cs typeface="Tahoma"/>
                <a:sym typeface="Tahoma"/>
              </a:rPr>
              <a:t>Відповідальність за виховання і навчання</a:t>
            </a:r>
          </a:p>
          <a:p>
            <a:pPr marL="0" marR="0" lvl="0" indent="0" algn="l" rtl="0">
              <a:lnSpc>
                <a:spcPct val="100000"/>
              </a:lnSpc>
              <a:spcBef>
                <a:spcPts val="320"/>
              </a:spcBef>
              <a:spcAft>
                <a:spcPts val="0"/>
              </a:spcAft>
              <a:buClr>
                <a:schemeClr val="folHlink"/>
              </a:buClr>
              <a:buSzPct val="62500"/>
              <a:buFont typeface="Arial"/>
              <a:buChar char="•"/>
            </a:pPr>
            <a:r>
              <a:rPr lang="en-US" sz="1600" b="0" i="0" u="none" strike="noStrike" cap="none" baseline="0">
                <a:solidFill>
                  <a:schemeClr val="dk1"/>
                </a:solidFill>
                <a:latin typeface="Tahoma"/>
                <a:ea typeface="Tahoma"/>
                <a:cs typeface="Tahoma"/>
                <a:sym typeface="Tahoma"/>
              </a:rPr>
              <a:t>Відповідальність за здобуття повної загальної середньої освіти: надати умови для навчання, дбати про фізичний та психічний стан та розвиток творчих здібностей, поважати гідність дитини, виховувати працелюбність, доброту, милосердя, шанобливе ставлення до родини, природи, мови, країни, національної історії, культури, цінностей,  повагу до законів, прав і свобод людини.</a:t>
            </a:r>
          </a:p>
        </p:txBody>
      </p:sp>
      <p:sp>
        <p:nvSpPr>
          <p:cNvPr id="160" name="Shape 160"/>
          <p:cNvSpPr txBox="1">
            <a:spLocks noGrp="1"/>
          </p:cNvSpPr>
          <p:nvPr>
            <p:ph type="body" idx="4294967295"/>
          </p:nvPr>
        </p:nvSpPr>
        <p:spPr>
          <a:xfrm>
            <a:off x="5334000" y="2017713"/>
            <a:ext cx="3810000"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320"/>
              </a:spcBef>
              <a:spcAft>
                <a:spcPts val="0"/>
              </a:spcAft>
              <a:buClr>
                <a:schemeClr val="folHlink"/>
              </a:buClr>
              <a:buSzPct val="62500"/>
              <a:buFont typeface="Arial"/>
              <a:buChar char="•"/>
            </a:pPr>
            <a:r>
              <a:rPr lang="en-US" sz="1600" b="1" i="0" u="none" strike="noStrike" cap="none" baseline="0">
                <a:solidFill>
                  <a:schemeClr val="hlink"/>
                </a:solidFill>
                <a:latin typeface="Tahoma"/>
                <a:ea typeface="Tahoma"/>
                <a:cs typeface="Tahoma"/>
                <a:sym typeface="Tahoma"/>
              </a:rPr>
              <a:t>Права</a:t>
            </a:r>
          </a:p>
          <a:p>
            <a:pPr marL="0" marR="0" lvl="0" indent="0" algn="l" rtl="0">
              <a:lnSpc>
                <a:spcPct val="100000"/>
              </a:lnSpc>
              <a:spcBef>
                <a:spcPts val="320"/>
              </a:spcBef>
              <a:spcAft>
                <a:spcPts val="0"/>
              </a:spcAft>
              <a:buClr>
                <a:schemeClr val="folHlink"/>
              </a:buClr>
              <a:buSzPct val="62500"/>
              <a:buFont typeface="Arial"/>
              <a:buChar char="•"/>
            </a:pPr>
            <a:r>
              <a:rPr lang="en-US" sz="1600" b="1" i="0" u="none" strike="noStrike" cap="none" baseline="0">
                <a:solidFill>
                  <a:schemeClr val="dk1"/>
                </a:solidFill>
                <a:latin typeface="Tahoma"/>
                <a:ea typeface="Tahoma"/>
                <a:cs typeface="Tahoma"/>
                <a:sym typeface="Tahoma"/>
              </a:rPr>
              <a:t>Обирати та бути обраними до батьківських комітетів і рад</a:t>
            </a:r>
          </a:p>
          <a:p>
            <a:pPr marL="0" marR="0" lvl="0" indent="0" algn="l" rtl="0">
              <a:lnSpc>
                <a:spcPct val="100000"/>
              </a:lnSpc>
              <a:spcBef>
                <a:spcPts val="320"/>
              </a:spcBef>
              <a:spcAft>
                <a:spcPts val="0"/>
              </a:spcAft>
              <a:buClr>
                <a:schemeClr val="folHlink"/>
              </a:buClr>
              <a:buSzPct val="62500"/>
              <a:buFont typeface="Arial"/>
              <a:buChar char="•"/>
            </a:pPr>
            <a:r>
              <a:rPr lang="en-US" sz="1600" b="1" i="0" u="none" strike="noStrike" cap="none" baseline="0">
                <a:solidFill>
                  <a:schemeClr val="dk1"/>
                </a:solidFill>
                <a:latin typeface="Tahoma"/>
                <a:ea typeface="Tahoma"/>
                <a:cs typeface="Tahoma"/>
                <a:sym typeface="Tahoma"/>
              </a:rPr>
              <a:t>Звертатися до органів управління освітою, керівника школи, органів самоврядування з питаннями про  навчання, виховання</a:t>
            </a:r>
          </a:p>
          <a:p>
            <a:pPr marL="0" marR="0" lvl="0" indent="0" algn="l" rtl="0">
              <a:lnSpc>
                <a:spcPct val="100000"/>
              </a:lnSpc>
              <a:spcBef>
                <a:spcPts val="320"/>
              </a:spcBef>
              <a:spcAft>
                <a:spcPts val="0"/>
              </a:spcAft>
              <a:buClr>
                <a:schemeClr val="folHlink"/>
              </a:buClr>
              <a:buSzPct val="62500"/>
              <a:buFont typeface="Arial"/>
              <a:buChar char="•"/>
            </a:pPr>
            <a:r>
              <a:rPr lang="en-US" sz="1600" b="1" i="0" u="none" strike="noStrike" cap="none" baseline="0">
                <a:solidFill>
                  <a:schemeClr val="dk1"/>
                </a:solidFill>
                <a:latin typeface="Tahoma"/>
                <a:ea typeface="Tahoma"/>
                <a:cs typeface="Tahoma"/>
                <a:sym typeface="Tahoma"/>
              </a:rPr>
              <a:t>Приймати рішення про участь дитини в інноваційній діяльності загальноосвітнього закладу </a:t>
            </a:r>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4"/>
        <p:cNvGrpSpPr/>
        <p:nvPr/>
      </p:nvGrpSpPr>
      <p:grpSpPr>
        <a:xfrm>
          <a:off x="0" y="0"/>
          <a:ext cx="0" cy="0"/>
          <a:chOff x="0" y="0"/>
          <a:chExt cx="0" cy="0"/>
        </a:xfrm>
      </p:grpSpPr>
      <p:sp>
        <p:nvSpPr>
          <p:cNvPr id="165" name="Shape 165"/>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400" b="0" i="0" u="none" strike="noStrike" cap="none" baseline="0">
                <a:solidFill>
                  <a:schemeClr val="dk2"/>
                </a:solidFill>
                <a:latin typeface="Tahoma"/>
                <a:ea typeface="Tahoma"/>
                <a:cs typeface="Tahoma"/>
                <a:sym typeface="Tahoma"/>
              </a:rPr>
              <a:t>Батьківський комітет </a:t>
            </a:r>
          </a:p>
        </p:txBody>
      </p:sp>
      <p:sp>
        <p:nvSpPr>
          <p:cNvPr id="166" name="Shape 166"/>
          <p:cNvSpPr txBox="1">
            <a:spLocks noGrp="1"/>
          </p:cNvSpPr>
          <p:nvPr>
            <p:ph type="body" idx="1"/>
          </p:nvPr>
        </p:nvSpPr>
        <p:spPr>
          <a:prstGeom prst="rect">
            <a:avLst/>
          </a:prstGeom>
          <a:noFill/>
          <a:ln>
            <a:noFill/>
          </a:ln>
        </p:spPr>
        <p:txBody>
          <a:bodyPr lIns="91425" tIns="45700" rIns="91425" bIns="45700" anchor="t" anchorCtr="0">
            <a:noAutofit/>
          </a:bodyPr>
          <a:lstStyle/>
          <a:p>
            <a:pPr marL="0" marR="0" lvl="0" indent="0" algn="l" rtl="0">
              <a:lnSpc>
                <a:spcPct val="90000"/>
              </a:lnSpc>
              <a:spcBef>
                <a:spcPts val="400"/>
              </a:spcBef>
              <a:spcAft>
                <a:spcPts val="0"/>
              </a:spcAft>
              <a:buClr>
                <a:schemeClr val="folHlink"/>
              </a:buClr>
              <a:buSzPct val="58333"/>
              <a:buFont typeface="Arial"/>
              <a:buChar char="•"/>
            </a:pPr>
            <a:r>
              <a:rPr lang="en-US" sz="2000" b="0" i="0" u="none" strike="noStrike" cap="none" baseline="0">
                <a:solidFill>
                  <a:schemeClr val="dk1"/>
                </a:solidFill>
                <a:latin typeface="Tahoma"/>
                <a:ea typeface="Tahoma"/>
                <a:cs typeface="Tahoma"/>
                <a:sym typeface="Tahoma"/>
              </a:rPr>
              <a:t>Орган самоврядування, який обирається в класному колективі для утвердження і функціонування колективу батьків класу та сприяння  і допомоги педагогічному колективі та класному керівникові у навчанні і вихованні дітей </a:t>
            </a:r>
          </a:p>
          <a:p>
            <a:pPr marL="0" marR="0" lvl="0" indent="0" algn="l" rtl="0">
              <a:lnSpc>
                <a:spcPct val="90000"/>
              </a:lnSpc>
              <a:spcBef>
                <a:spcPts val="400"/>
              </a:spcBef>
              <a:spcAft>
                <a:spcPts val="0"/>
              </a:spcAft>
              <a:buClr>
                <a:schemeClr val="folHlink"/>
              </a:buClr>
              <a:buSzPct val="58333"/>
              <a:buFont typeface="Arial"/>
              <a:buChar char="•"/>
            </a:pPr>
            <a:r>
              <a:rPr lang="en-US" sz="2000" b="0" i="0" u="none" strike="noStrike" cap="none" baseline="0">
                <a:solidFill>
                  <a:schemeClr val="dk1"/>
                </a:solidFill>
                <a:latin typeface="Tahoma"/>
                <a:ea typeface="Tahoma"/>
                <a:cs typeface="Tahoma"/>
                <a:sym typeface="Tahoma"/>
              </a:rPr>
              <a:t>Складається із  3-5 осіб, обирається голова , відповідальні за навчальну , культмасову та господарську роботу повинні мати авторитет, організаторські здібності, відчувати відповідальність перед суспільством, уміти зберігати відомості про особливості стану справ в окремих родинах і не робити їх предметом пересудів</a:t>
            </a:r>
          </a:p>
          <a:p>
            <a:pPr marL="0" marR="0" lvl="0" indent="0" algn="l" rtl="0">
              <a:lnSpc>
                <a:spcPct val="90000"/>
              </a:lnSpc>
              <a:spcBef>
                <a:spcPts val="400"/>
              </a:spcBef>
              <a:spcAft>
                <a:spcPts val="0"/>
              </a:spcAft>
              <a:buClr>
                <a:schemeClr val="folHlink"/>
              </a:buClr>
              <a:buSzPct val="58333"/>
              <a:buFont typeface="Arial"/>
              <a:buChar char="•"/>
            </a:pPr>
            <a:r>
              <a:rPr lang="en-US" sz="2000" b="0" i="0" u="none" strike="noStrike" cap="none" baseline="0">
                <a:solidFill>
                  <a:schemeClr val="dk1"/>
                </a:solidFill>
                <a:latin typeface="Tahoma"/>
                <a:ea typeface="Tahoma"/>
                <a:cs typeface="Tahoma"/>
                <a:sym typeface="Tahoma"/>
              </a:rPr>
              <a:t>Він є добрим помічником учителів – вихователів в організації і проведенні класних зборів </a:t>
            </a:r>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0"/>
        <p:cNvGrpSpPr/>
        <p:nvPr/>
      </p:nvGrpSpPr>
      <p:grpSpPr>
        <a:xfrm>
          <a:off x="0" y="0"/>
          <a:ext cx="0" cy="0"/>
          <a:chOff x="0" y="0"/>
          <a:chExt cx="0" cy="0"/>
        </a:xfrm>
      </p:grpSpPr>
      <p:sp>
        <p:nvSpPr>
          <p:cNvPr id="171" name="Shape 171"/>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400" b="0" i="0" u="none" strike="noStrike" cap="none" baseline="0">
                <a:solidFill>
                  <a:schemeClr val="dk2"/>
                </a:solidFill>
                <a:latin typeface="Tahoma"/>
                <a:ea typeface="Tahoma"/>
                <a:cs typeface="Tahoma"/>
                <a:sym typeface="Tahoma"/>
              </a:rPr>
              <a:t>План роботи батьківського комітету</a:t>
            </a:r>
          </a:p>
        </p:txBody>
      </p:sp>
      <p:sp>
        <p:nvSpPr>
          <p:cNvPr id="172" name="Shape 172"/>
          <p:cNvSpPr txBox="1">
            <a:spLocks noGrp="1"/>
          </p:cNvSpPr>
          <p:nvPr>
            <p:ph type="body" idx="1"/>
          </p:nvPr>
        </p:nvSpPr>
        <p:spPr>
          <a:prstGeom prst="rect">
            <a:avLst/>
          </a:prstGeom>
          <a:noFill/>
          <a:ln>
            <a:noFill/>
          </a:ln>
        </p:spPr>
        <p:txBody>
          <a:bodyPr lIns="91425" tIns="45700" rIns="91425" bIns="45700" anchor="t" anchorCtr="0">
            <a:noAutofit/>
          </a:bodyPr>
          <a:lstStyle/>
          <a:p>
            <a:pPr marL="0" marR="0" lvl="0" indent="0" algn="l" rtl="0">
              <a:lnSpc>
                <a:spcPct val="80000"/>
              </a:lnSpc>
              <a:spcBef>
                <a:spcPts val="280"/>
              </a:spcBef>
              <a:spcAft>
                <a:spcPts val="0"/>
              </a:spcAft>
              <a:buClr>
                <a:schemeClr val="folHlink"/>
              </a:buClr>
              <a:buSzPct val="59523"/>
              <a:buFont typeface="Arial"/>
              <a:buChar char="•"/>
            </a:pPr>
            <a:r>
              <a:rPr lang="en-US" sz="1400" b="1" i="0" u="none" strike="noStrike" cap="none" baseline="0">
                <a:solidFill>
                  <a:schemeClr val="dk1"/>
                </a:solidFill>
                <a:latin typeface="Tahoma"/>
                <a:ea typeface="Tahoma"/>
                <a:cs typeface="Tahoma"/>
                <a:sym typeface="Tahoma"/>
              </a:rPr>
              <a:t>Вересень-</a:t>
            </a:r>
            <a:r>
              <a:rPr lang="en-US" sz="1400" b="0" i="0" u="none" strike="noStrike" cap="none" baseline="0">
                <a:solidFill>
                  <a:schemeClr val="dk1"/>
                </a:solidFill>
                <a:latin typeface="Tahoma"/>
                <a:ea typeface="Tahoma"/>
                <a:cs typeface="Tahoma"/>
                <a:sym typeface="Tahoma"/>
              </a:rPr>
              <a:t>підсумки роботи за минулий рік, про впровадження шкільної форми, про звільнення дітей від плати за користування підручниками</a:t>
            </a:r>
          </a:p>
          <a:p>
            <a:pPr marL="0" marR="0" lvl="0" indent="0" algn="l" rtl="0">
              <a:lnSpc>
                <a:spcPct val="80000"/>
              </a:lnSpc>
              <a:spcBef>
                <a:spcPts val="280"/>
              </a:spcBef>
              <a:spcAft>
                <a:spcPts val="0"/>
              </a:spcAft>
              <a:buClr>
                <a:schemeClr val="folHlink"/>
              </a:buClr>
              <a:buSzPct val="59523"/>
              <a:buFont typeface="Arial"/>
              <a:buChar char="•"/>
            </a:pPr>
            <a:r>
              <a:rPr lang="en-US" sz="1400" b="1" i="0" u="none" strike="noStrike" cap="none" baseline="0">
                <a:solidFill>
                  <a:schemeClr val="dk1"/>
                </a:solidFill>
                <a:latin typeface="Tahoma"/>
                <a:ea typeface="Tahoma"/>
                <a:cs typeface="Tahoma"/>
                <a:sym typeface="Tahoma"/>
              </a:rPr>
              <a:t>Жовтень</a:t>
            </a:r>
            <a:r>
              <a:rPr lang="en-US" sz="1400" b="0" i="0" u="none" strike="noStrike" cap="none" baseline="0">
                <a:solidFill>
                  <a:schemeClr val="dk1"/>
                </a:solidFill>
                <a:latin typeface="Tahoma"/>
                <a:ea typeface="Tahoma"/>
                <a:cs typeface="Tahoma"/>
                <a:sym typeface="Tahoma"/>
              </a:rPr>
              <a:t> підготовка приміщень до опалюваного сезону, стан здоров’ я підлітків та шляхи його  покращення, педагогіка співробітництва педагогів  і батьків</a:t>
            </a:r>
          </a:p>
          <a:p>
            <a:pPr marL="0" marR="0" lvl="0" indent="0" algn="l" rtl="0">
              <a:lnSpc>
                <a:spcPct val="80000"/>
              </a:lnSpc>
              <a:spcBef>
                <a:spcPts val="280"/>
              </a:spcBef>
              <a:spcAft>
                <a:spcPts val="0"/>
              </a:spcAft>
              <a:buClr>
                <a:schemeClr val="folHlink"/>
              </a:buClr>
              <a:buSzPct val="59523"/>
              <a:buFont typeface="Arial"/>
              <a:buChar char="•"/>
            </a:pPr>
            <a:r>
              <a:rPr lang="en-US" sz="1400" b="1" i="0" u="none" strike="noStrike" cap="none" baseline="0">
                <a:solidFill>
                  <a:schemeClr val="dk1"/>
                </a:solidFill>
                <a:latin typeface="Tahoma"/>
                <a:ea typeface="Tahoma"/>
                <a:cs typeface="Tahoma"/>
                <a:sym typeface="Tahoma"/>
              </a:rPr>
              <a:t>Листопад</a:t>
            </a:r>
            <a:r>
              <a:rPr lang="en-US" sz="1400" b="0" i="0" u="none" strike="noStrike" cap="none" baseline="0">
                <a:solidFill>
                  <a:schemeClr val="dk1"/>
                </a:solidFill>
                <a:latin typeface="Tahoma"/>
                <a:ea typeface="Tahoma"/>
                <a:cs typeface="Tahoma"/>
                <a:sym typeface="Tahoma"/>
              </a:rPr>
              <a:t> про жорстокість і насильство в сім’ ї, підготовка до святкування дня св.Миколая, сприяння батьків у боротьбі із пропусками школи</a:t>
            </a:r>
          </a:p>
          <a:p>
            <a:pPr marL="0" marR="0" lvl="0" indent="0" algn="l" rtl="0">
              <a:lnSpc>
                <a:spcPct val="80000"/>
              </a:lnSpc>
              <a:spcBef>
                <a:spcPts val="280"/>
              </a:spcBef>
              <a:spcAft>
                <a:spcPts val="0"/>
              </a:spcAft>
              <a:buClr>
                <a:schemeClr val="folHlink"/>
              </a:buClr>
              <a:buSzPct val="59523"/>
              <a:buFont typeface="Arial"/>
              <a:buChar char="•"/>
            </a:pPr>
            <a:r>
              <a:rPr lang="en-US" sz="1400" b="1" i="0" u="none" strike="noStrike" cap="none" baseline="0">
                <a:solidFill>
                  <a:schemeClr val="dk1"/>
                </a:solidFill>
                <a:latin typeface="Tahoma"/>
                <a:ea typeface="Tahoma"/>
                <a:cs typeface="Tahoma"/>
                <a:sym typeface="Tahoma"/>
              </a:rPr>
              <a:t>Грудень</a:t>
            </a:r>
            <a:r>
              <a:rPr lang="en-US" sz="1400" b="0" i="0" u="none" strike="noStrike" cap="none" baseline="0">
                <a:solidFill>
                  <a:schemeClr val="dk1"/>
                </a:solidFill>
                <a:latin typeface="Tahoma"/>
                <a:ea typeface="Tahoma"/>
                <a:cs typeface="Tahoma"/>
                <a:sym typeface="Tahoma"/>
              </a:rPr>
              <a:t> – надання кваліфікованої допомоги неблагополучним сім’ֺям, підготовка до святкування Різдвяних свят  </a:t>
            </a:r>
          </a:p>
          <a:p>
            <a:pPr marL="0" marR="0" lvl="0" indent="0" algn="l" rtl="0">
              <a:lnSpc>
                <a:spcPct val="80000"/>
              </a:lnSpc>
              <a:spcBef>
                <a:spcPts val="280"/>
              </a:spcBef>
              <a:spcAft>
                <a:spcPts val="0"/>
              </a:spcAft>
              <a:buClr>
                <a:schemeClr val="folHlink"/>
              </a:buClr>
              <a:buSzPct val="59523"/>
              <a:buFont typeface="Arial"/>
              <a:buChar char="•"/>
            </a:pPr>
            <a:r>
              <a:rPr lang="en-US" sz="1400" b="1" i="0" u="none" strike="noStrike" cap="none" baseline="0">
                <a:solidFill>
                  <a:schemeClr val="dk1"/>
                </a:solidFill>
                <a:latin typeface="Tahoma"/>
                <a:ea typeface="Tahoma"/>
                <a:cs typeface="Tahoma"/>
                <a:sym typeface="Tahoma"/>
              </a:rPr>
              <a:t>Січень</a:t>
            </a:r>
            <a:r>
              <a:rPr lang="en-US" sz="1400" b="0" i="0" u="none" strike="noStrike" cap="none" baseline="0">
                <a:solidFill>
                  <a:schemeClr val="dk1"/>
                </a:solidFill>
                <a:latin typeface="Tahoma"/>
                <a:ea typeface="Tahoma"/>
                <a:cs typeface="Tahoma"/>
                <a:sym typeface="Tahoma"/>
              </a:rPr>
              <a:t> – про стан введення шкільної форми, про роль батька у вихованні дитини, організація дозвілля школярів</a:t>
            </a:r>
          </a:p>
          <a:p>
            <a:pPr marL="0" marR="0" lvl="0" indent="0" algn="l" rtl="0">
              <a:lnSpc>
                <a:spcPct val="80000"/>
              </a:lnSpc>
              <a:spcBef>
                <a:spcPts val="280"/>
              </a:spcBef>
              <a:spcAft>
                <a:spcPts val="0"/>
              </a:spcAft>
              <a:buClr>
                <a:schemeClr val="folHlink"/>
              </a:buClr>
              <a:buSzPct val="59523"/>
              <a:buFont typeface="Arial"/>
              <a:buChar char="•"/>
            </a:pPr>
            <a:r>
              <a:rPr lang="en-US" sz="1400" b="1" i="0" u="none" strike="noStrike" cap="none" baseline="0">
                <a:solidFill>
                  <a:schemeClr val="dk1"/>
                </a:solidFill>
                <a:latin typeface="Tahoma"/>
                <a:ea typeface="Tahoma"/>
                <a:cs typeface="Tahoma"/>
                <a:sym typeface="Tahoma"/>
              </a:rPr>
              <a:t>Лютий </a:t>
            </a:r>
            <a:r>
              <a:rPr lang="en-US" sz="1400" b="0" i="0" u="none" strike="noStrike" cap="none" baseline="0">
                <a:solidFill>
                  <a:schemeClr val="dk1"/>
                </a:solidFill>
                <a:latin typeface="Tahoma"/>
                <a:ea typeface="Tahoma"/>
                <a:cs typeface="Tahoma"/>
                <a:sym typeface="Tahoma"/>
              </a:rPr>
              <a:t>- проблеми статевого виховання, роль батьків у формуванні адекватної поведінки школярів - підлітків</a:t>
            </a:r>
          </a:p>
          <a:p>
            <a:pPr marL="0" marR="0" lvl="0" indent="0" algn="l" rtl="0">
              <a:lnSpc>
                <a:spcPct val="80000"/>
              </a:lnSpc>
              <a:spcBef>
                <a:spcPts val="320"/>
              </a:spcBef>
              <a:spcAft>
                <a:spcPts val="0"/>
              </a:spcAft>
              <a:buClr>
                <a:schemeClr val="folHlink"/>
              </a:buClr>
              <a:buSzPct val="71428"/>
              <a:buFont typeface="Arial"/>
              <a:buChar char="•"/>
            </a:pPr>
            <a:r>
              <a:rPr lang="en-US" sz="1400" b="1" i="0" u="none" strike="noStrike" cap="none" baseline="0">
                <a:solidFill>
                  <a:schemeClr val="dk1"/>
                </a:solidFill>
                <a:latin typeface="Tahoma"/>
                <a:ea typeface="Tahoma"/>
                <a:cs typeface="Tahoma"/>
                <a:sym typeface="Tahoma"/>
              </a:rPr>
              <a:t>Березень </a:t>
            </a:r>
            <a:r>
              <a:rPr lang="en-US" sz="1400" b="0" i="0" u="none" strike="noStrike" cap="none" baseline="0">
                <a:solidFill>
                  <a:schemeClr val="dk1"/>
                </a:solidFill>
                <a:latin typeface="Tahoma"/>
                <a:ea typeface="Tahoma"/>
                <a:cs typeface="Tahoma"/>
                <a:sym typeface="Tahoma"/>
              </a:rPr>
              <a:t>- роль батьків у формуванні морально – етичних норм поведінки</a:t>
            </a:r>
            <a:r>
              <a:rPr lang="en-US" sz="1600" b="0" i="0" u="none" strike="noStrike" cap="none" baseline="0">
                <a:solidFill>
                  <a:schemeClr val="dk1"/>
                </a:solidFill>
                <a:latin typeface="Tahoma"/>
                <a:ea typeface="Tahoma"/>
                <a:cs typeface="Tahoma"/>
                <a:sym typeface="Tahoma"/>
              </a:rPr>
              <a:t> дітей, підготовка до святкування свята Великодня, про відповідальність батьків за виховання дітей</a:t>
            </a:r>
          </a:p>
          <a:p>
            <a:pPr marL="0" marR="0" lvl="0" indent="0" algn="l" rtl="0">
              <a:lnSpc>
                <a:spcPct val="80000"/>
              </a:lnSpc>
              <a:spcBef>
                <a:spcPts val="320"/>
              </a:spcBef>
              <a:spcAft>
                <a:spcPts val="0"/>
              </a:spcAft>
              <a:buClr>
                <a:schemeClr val="folHlink"/>
              </a:buClr>
              <a:buSzPct val="62500"/>
              <a:buFont typeface="Arial"/>
              <a:buChar char="•"/>
            </a:pPr>
            <a:r>
              <a:rPr lang="en-US" sz="1600" b="1" i="0" u="none" strike="noStrike" cap="none" baseline="0">
                <a:solidFill>
                  <a:schemeClr val="dk1"/>
                </a:solidFill>
                <a:latin typeface="Tahoma"/>
                <a:ea typeface="Tahoma"/>
                <a:cs typeface="Tahoma"/>
                <a:sym typeface="Tahoma"/>
              </a:rPr>
              <a:t>Квітень </a:t>
            </a:r>
            <a:r>
              <a:rPr lang="en-US" sz="1600" b="0" i="0" u="none" strike="noStrike" cap="none" baseline="0">
                <a:solidFill>
                  <a:schemeClr val="dk1"/>
                </a:solidFill>
                <a:latin typeface="Tahoma"/>
                <a:ea typeface="Tahoma"/>
                <a:cs typeface="Tahoma"/>
                <a:sym typeface="Tahoma"/>
              </a:rPr>
              <a:t>- </a:t>
            </a:r>
            <a:r>
              <a:rPr lang="en-US" sz="1400" b="0" i="0" u="none" strike="noStrike" cap="none" baseline="0">
                <a:solidFill>
                  <a:schemeClr val="dk1"/>
                </a:solidFill>
                <a:latin typeface="Tahoma"/>
                <a:ea typeface="Tahoma"/>
                <a:cs typeface="Tahoma"/>
                <a:sym typeface="Tahoma"/>
              </a:rPr>
              <a:t>участь батьків в організації виховного процесу у школі, підготовка до святкування Дня матері</a:t>
            </a:r>
          </a:p>
          <a:p>
            <a:pPr marL="0" marR="0" lvl="0" indent="0" algn="l" rtl="0">
              <a:lnSpc>
                <a:spcPct val="80000"/>
              </a:lnSpc>
              <a:spcBef>
                <a:spcPts val="320"/>
              </a:spcBef>
              <a:spcAft>
                <a:spcPts val="0"/>
              </a:spcAft>
              <a:buClr>
                <a:schemeClr val="folHlink"/>
              </a:buClr>
              <a:buSzPct val="62500"/>
              <a:buFont typeface="Arial"/>
              <a:buChar char="•"/>
            </a:pPr>
            <a:r>
              <a:rPr lang="en-US" sz="1600" b="1" i="0" u="none" strike="noStrike" cap="none" baseline="0">
                <a:solidFill>
                  <a:schemeClr val="dk1"/>
                </a:solidFill>
                <a:latin typeface="Tahoma"/>
                <a:ea typeface="Tahoma"/>
                <a:cs typeface="Tahoma"/>
                <a:sym typeface="Tahoma"/>
              </a:rPr>
              <a:t>Травень </a:t>
            </a:r>
            <a:r>
              <a:rPr lang="en-US" sz="1600" b="0" i="0" u="none" strike="noStrike" cap="none" baseline="0">
                <a:solidFill>
                  <a:schemeClr val="dk1"/>
                </a:solidFill>
                <a:latin typeface="Tahoma"/>
                <a:ea typeface="Tahoma"/>
                <a:cs typeface="Tahoma"/>
                <a:sym typeface="Tahoma"/>
              </a:rPr>
              <a:t>- </a:t>
            </a:r>
            <a:r>
              <a:rPr lang="en-US" sz="1400" b="0" i="0" u="none" strike="noStrike" cap="none" baseline="0">
                <a:solidFill>
                  <a:schemeClr val="dk1"/>
                </a:solidFill>
                <a:latin typeface="Tahoma"/>
                <a:ea typeface="Tahoma"/>
                <a:cs typeface="Tahoma"/>
                <a:sym typeface="Tahoma"/>
              </a:rPr>
              <a:t>підготовка учнів до екзаменів, організація дозвілля дітей у літній період, звіт голови за минулий навчальний рік</a:t>
            </a:r>
          </a:p>
          <a:p>
            <a:endParaRPr lang="en-US" sz="1400" b="0" i="0" u="none" strike="noStrike" cap="none" baseline="0">
              <a:solidFill>
                <a:schemeClr val="dk1"/>
              </a:solidFill>
              <a:latin typeface="Tahoma"/>
              <a:ea typeface="Tahoma"/>
              <a:cs typeface="Tahoma"/>
              <a:sym typeface="Tahoma"/>
            </a:endParaRPr>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6"/>
        <p:cNvGrpSpPr/>
        <p:nvPr/>
      </p:nvGrpSpPr>
      <p:grpSpPr>
        <a:xfrm>
          <a:off x="0" y="0"/>
          <a:ext cx="0" cy="0"/>
          <a:chOff x="0" y="0"/>
          <a:chExt cx="0" cy="0"/>
        </a:xfrm>
      </p:grpSpPr>
      <p:sp>
        <p:nvSpPr>
          <p:cNvPr id="177" name="Shape 177"/>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400" b="0" i="0" u="none" strike="noStrike" cap="none" baseline="0">
                <a:solidFill>
                  <a:schemeClr val="dk2"/>
                </a:solidFill>
                <a:latin typeface="Tahoma"/>
                <a:ea typeface="Tahoma"/>
                <a:cs typeface="Tahoma"/>
                <a:sym typeface="Tahoma"/>
              </a:rPr>
              <a:t>Обов'язки та зміст роботи батьківського комітету:</a:t>
            </a:r>
          </a:p>
        </p:txBody>
      </p:sp>
      <p:sp>
        <p:nvSpPr>
          <p:cNvPr id="178" name="Shape 178"/>
          <p:cNvSpPr txBox="1">
            <a:spLocks noGrp="1"/>
          </p:cNvSpPr>
          <p:nvPr>
            <p:ph type="body" idx="1"/>
          </p:nvPr>
        </p:nvSpPr>
        <p:spPr>
          <a:prstGeom prst="rect">
            <a:avLst/>
          </a:prstGeom>
          <a:noFill/>
          <a:ln>
            <a:noFill/>
          </a:ln>
        </p:spPr>
        <p:txBody>
          <a:bodyPr lIns="91425" tIns="45700" rIns="91425" bIns="45700" anchor="t" anchorCtr="0">
            <a:noAutofit/>
          </a:bodyPr>
          <a:lstStyle/>
          <a:p>
            <a:pPr marL="0" marR="0" lvl="0" indent="0" algn="l" rtl="0">
              <a:lnSpc>
                <a:spcPct val="90000"/>
              </a:lnSpc>
              <a:spcBef>
                <a:spcPts val="280"/>
              </a:spcBef>
              <a:spcAft>
                <a:spcPts val="0"/>
              </a:spcAft>
              <a:buClr>
                <a:schemeClr val="folHlink"/>
              </a:buClr>
              <a:buSzPct val="59523"/>
              <a:buFont typeface="Arial"/>
              <a:buChar char="•"/>
            </a:pPr>
            <a:r>
              <a:rPr lang="en-US" sz="1400" b="0" i="0" u="none" strike="noStrike" cap="none" baseline="0">
                <a:solidFill>
                  <a:schemeClr val="hlink"/>
                </a:solidFill>
                <a:latin typeface="Tahoma"/>
                <a:ea typeface="Tahoma"/>
                <a:cs typeface="Tahoma"/>
                <a:sym typeface="Tahoma"/>
              </a:rPr>
              <a:t>Голова:</a:t>
            </a:r>
            <a:r>
              <a:rPr lang="en-US" sz="1400" b="0" i="0" u="none" strike="noStrike" cap="none" baseline="0">
                <a:solidFill>
                  <a:schemeClr val="dk1"/>
                </a:solidFill>
                <a:latin typeface="Tahoma"/>
                <a:ea typeface="Tahoma"/>
                <a:cs typeface="Tahoma"/>
                <a:sym typeface="Tahoma"/>
              </a:rPr>
              <a:t> організовує роботу, складає план, бере активну участь у зборах, є представником на раді школи</a:t>
            </a:r>
          </a:p>
          <a:p>
            <a:pPr marL="0" marR="0" lvl="0" indent="0" algn="l" rtl="0">
              <a:lnSpc>
                <a:spcPct val="90000"/>
              </a:lnSpc>
              <a:spcBef>
                <a:spcPts val="280"/>
              </a:spcBef>
              <a:spcAft>
                <a:spcPts val="0"/>
              </a:spcAft>
              <a:buClr>
                <a:schemeClr val="folHlink"/>
              </a:buClr>
              <a:buSzPct val="59523"/>
              <a:buFont typeface="Arial"/>
              <a:buChar char="•"/>
            </a:pPr>
            <a:r>
              <a:rPr lang="en-US" sz="1400" b="0" i="0" u="none" strike="noStrike" cap="none" baseline="0">
                <a:solidFill>
                  <a:schemeClr val="hlink"/>
                </a:solidFill>
                <a:latin typeface="Tahoma"/>
                <a:ea typeface="Tahoma"/>
                <a:cs typeface="Tahoma"/>
                <a:sym typeface="Tahoma"/>
              </a:rPr>
              <a:t>Відповідальний за навчальну роботу:</a:t>
            </a:r>
            <a:r>
              <a:rPr lang="en-US" sz="1400" b="0" i="0" u="none" strike="noStrike" cap="none" baseline="0">
                <a:solidFill>
                  <a:schemeClr val="dk1"/>
                </a:solidFill>
                <a:latin typeface="Tahoma"/>
                <a:ea typeface="Tahoma"/>
                <a:cs typeface="Tahoma"/>
                <a:sym typeface="Tahoma"/>
              </a:rPr>
              <a:t> виявляє цікавість до навчання у дітей та організовує відвідування батьками уроків, відповідає за придбання підручників, посібників,  силами батьків  надає допомогу відстаючим у навчанні </a:t>
            </a:r>
          </a:p>
          <a:p>
            <a:pPr marL="0" marR="0" lvl="0" indent="0" algn="l" rtl="0">
              <a:lnSpc>
                <a:spcPct val="90000"/>
              </a:lnSpc>
              <a:spcBef>
                <a:spcPts val="280"/>
              </a:spcBef>
              <a:spcAft>
                <a:spcPts val="0"/>
              </a:spcAft>
              <a:buClr>
                <a:schemeClr val="folHlink"/>
              </a:buClr>
              <a:buSzPct val="59523"/>
              <a:buFont typeface="Arial"/>
              <a:buChar char="•"/>
            </a:pPr>
            <a:r>
              <a:rPr lang="en-US" sz="1400" b="0" i="0" u="none" strike="noStrike" cap="none" baseline="0">
                <a:solidFill>
                  <a:schemeClr val="hlink"/>
                </a:solidFill>
                <a:latin typeface="Tahoma"/>
                <a:ea typeface="Tahoma"/>
                <a:cs typeface="Tahoma"/>
                <a:sym typeface="Tahoma"/>
              </a:rPr>
              <a:t>Відповідальний за господарську роботу:</a:t>
            </a:r>
            <a:r>
              <a:rPr lang="en-US" sz="1400" b="0" i="0" u="none" strike="noStrike" cap="none" baseline="0">
                <a:solidFill>
                  <a:schemeClr val="dk1"/>
                </a:solidFill>
                <a:latin typeface="Tahoma"/>
                <a:ea typeface="Tahoma"/>
                <a:cs typeface="Tahoma"/>
                <a:sym typeface="Tahoma"/>
              </a:rPr>
              <a:t> надає допомогу у дотриманні санітарно – гігієнічного стану класу, у ремонті та оформленні кімнати, придбанні необхідних речей</a:t>
            </a:r>
          </a:p>
          <a:p>
            <a:pPr marL="0" marR="0" lvl="0" indent="0" algn="l" rtl="0">
              <a:lnSpc>
                <a:spcPct val="90000"/>
              </a:lnSpc>
              <a:spcBef>
                <a:spcPts val="280"/>
              </a:spcBef>
              <a:spcAft>
                <a:spcPts val="0"/>
              </a:spcAft>
              <a:buClr>
                <a:schemeClr val="folHlink"/>
              </a:buClr>
              <a:buSzPct val="59523"/>
              <a:buFont typeface="Arial"/>
              <a:buChar char="•"/>
            </a:pPr>
            <a:r>
              <a:rPr lang="en-US" sz="1400" b="0" i="0" u="none" strike="noStrike" cap="none" baseline="0">
                <a:solidFill>
                  <a:schemeClr val="hlink"/>
                </a:solidFill>
                <a:latin typeface="Tahoma"/>
                <a:ea typeface="Tahoma"/>
                <a:cs typeface="Tahoma"/>
                <a:sym typeface="Tahoma"/>
              </a:rPr>
              <a:t>Відповідальний за культмасову роботу:</a:t>
            </a:r>
            <a:r>
              <a:rPr lang="en-US" sz="1400" b="0" i="0" u="none" strike="noStrike" cap="none" baseline="0">
                <a:solidFill>
                  <a:schemeClr val="dk1"/>
                </a:solidFill>
                <a:latin typeface="Tahoma"/>
                <a:ea typeface="Tahoma"/>
                <a:cs typeface="Tahoma"/>
                <a:sym typeface="Tahoma"/>
              </a:rPr>
              <a:t> допомагає у проведенні екскурсій, походів, заходів, культпоходів, залучення до гуртків, проведення класних годин.</a:t>
            </a:r>
          </a:p>
        </p:txBody>
      </p:sp>
      <p:sp>
        <p:nvSpPr>
          <p:cNvPr id="179" name="Shape 179"/>
          <p:cNvSpPr txBox="1">
            <a:spLocks noGrp="1"/>
          </p:cNvSpPr>
          <p:nvPr>
            <p:ph type="body" idx="4294967295"/>
          </p:nvPr>
        </p:nvSpPr>
        <p:spPr>
          <a:xfrm>
            <a:off x="5334000" y="2017713"/>
            <a:ext cx="3810000" cy="4114800"/>
          </a:xfrm>
          <a:prstGeom prst="rect">
            <a:avLst/>
          </a:prstGeom>
          <a:noFill/>
          <a:ln>
            <a:noFill/>
          </a:ln>
        </p:spPr>
        <p:txBody>
          <a:bodyPr lIns="91425" tIns="45700" rIns="91425" bIns="45700" anchor="t" anchorCtr="0">
            <a:noAutofit/>
          </a:bodyPr>
          <a:lstStyle/>
          <a:p>
            <a:pPr marL="0" marR="0" lvl="0" indent="0" algn="l" rtl="0">
              <a:lnSpc>
                <a:spcPct val="90000"/>
              </a:lnSpc>
              <a:spcBef>
                <a:spcPts val="280"/>
              </a:spcBef>
              <a:spcAft>
                <a:spcPts val="0"/>
              </a:spcAft>
              <a:buClr>
                <a:schemeClr val="folHlink"/>
              </a:buClr>
              <a:buSzPct val="59523"/>
              <a:buFont typeface="Arial"/>
              <a:buChar char="•"/>
            </a:pPr>
            <a:r>
              <a:rPr lang="en-US" sz="1400" b="0" i="0" u="none" strike="noStrike" cap="none" baseline="0">
                <a:solidFill>
                  <a:schemeClr val="hlink"/>
                </a:solidFill>
                <a:latin typeface="Tahoma"/>
                <a:ea typeface="Tahoma"/>
                <a:cs typeface="Tahoma"/>
                <a:sym typeface="Tahoma"/>
              </a:rPr>
              <a:t>Зміст роботи комітету:</a:t>
            </a:r>
          </a:p>
          <a:p>
            <a:pPr marL="0" marR="0" lvl="0" indent="0" algn="l" rtl="0">
              <a:lnSpc>
                <a:spcPct val="90000"/>
              </a:lnSpc>
              <a:spcBef>
                <a:spcPts val="280"/>
              </a:spcBef>
              <a:spcAft>
                <a:spcPts val="0"/>
              </a:spcAft>
              <a:buClr>
                <a:schemeClr val="folHlink"/>
              </a:buClr>
              <a:buSzPct val="59523"/>
              <a:buFont typeface="Arial"/>
              <a:buChar char="•"/>
            </a:pPr>
            <a:r>
              <a:rPr lang="en-US" sz="1400" b="0" i="0" u="none" strike="noStrike" cap="none" baseline="0">
                <a:solidFill>
                  <a:schemeClr val="dk1"/>
                </a:solidFill>
                <a:latin typeface="Tahoma"/>
                <a:ea typeface="Tahoma"/>
                <a:cs typeface="Tahoma"/>
                <a:sym typeface="Tahoma"/>
              </a:rPr>
              <a:t>Складання плану роботи</a:t>
            </a:r>
          </a:p>
          <a:p>
            <a:pPr marL="0" marR="0" lvl="0" indent="0" algn="l" rtl="0">
              <a:lnSpc>
                <a:spcPct val="90000"/>
              </a:lnSpc>
              <a:spcBef>
                <a:spcPts val="280"/>
              </a:spcBef>
              <a:spcAft>
                <a:spcPts val="0"/>
              </a:spcAft>
              <a:buClr>
                <a:schemeClr val="folHlink"/>
              </a:buClr>
              <a:buSzPct val="59523"/>
              <a:buFont typeface="Arial"/>
              <a:buChar char="•"/>
            </a:pPr>
            <a:r>
              <a:rPr lang="en-US" sz="1400" b="0" i="0" u="none" strike="noStrike" cap="none" baseline="0">
                <a:solidFill>
                  <a:schemeClr val="dk1"/>
                </a:solidFill>
                <a:latin typeface="Tahoma"/>
                <a:ea typeface="Tahoma"/>
                <a:cs typeface="Tahoma"/>
                <a:sym typeface="Tahoma"/>
              </a:rPr>
              <a:t> Допомога у проведенні батьківських зборів</a:t>
            </a:r>
          </a:p>
          <a:p>
            <a:pPr marL="0" marR="0" lvl="0" indent="0" algn="l" rtl="0">
              <a:lnSpc>
                <a:spcPct val="90000"/>
              </a:lnSpc>
              <a:spcBef>
                <a:spcPts val="280"/>
              </a:spcBef>
              <a:spcAft>
                <a:spcPts val="0"/>
              </a:spcAft>
              <a:buClr>
                <a:schemeClr val="folHlink"/>
              </a:buClr>
              <a:buSzPct val="59523"/>
              <a:buFont typeface="Arial"/>
              <a:buChar char="•"/>
            </a:pPr>
            <a:r>
              <a:rPr lang="en-US" sz="1400" b="0" i="0" u="none" strike="noStrike" cap="none" baseline="0">
                <a:solidFill>
                  <a:schemeClr val="dk1"/>
                </a:solidFill>
                <a:latin typeface="Tahoma"/>
                <a:ea typeface="Tahoma"/>
                <a:cs typeface="Tahoma"/>
                <a:sym typeface="Tahoma"/>
              </a:rPr>
              <a:t>Організація виставок, ярмарок, екскурсій, походів</a:t>
            </a:r>
          </a:p>
          <a:p>
            <a:pPr marL="0" marR="0" lvl="0" indent="0" algn="l" rtl="0">
              <a:lnSpc>
                <a:spcPct val="90000"/>
              </a:lnSpc>
              <a:spcBef>
                <a:spcPts val="280"/>
              </a:spcBef>
              <a:spcAft>
                <a:spcPts val="0"/>
              </a:spcAft>
              <a:buClr>
                <a:schemeClr val="folHlink"/>
              </a:buClr>
              <a:buSzPct val="59523"/>
              <a:buFont typeface="Arial"/>
              <a:buChar char="•"/>
            </a:pPr>
            <a:r>
              <a:rPr lang="en-US" sz="1400" b="0" i="0" u="none" strike="noStrike" cap="none" baseline="0">
                <a:solidFill>
                  <a:schemeClr val="dk1"/>
                </a:solidFill>
                <a:latin typeface="Tahoma"/>
                <a:ea typeface="Tahoma"/>
                <a:cs typeface="Tahoma"/>
                <a:sym typeface="Tahoma"/>
              </a:rPr>
              <a:t>Залучення до профорієнтаційної роботи</a:t>
            </a:r>
          </a:p>
          <a:p>
            <a:pPr marL="0" marR="0" lvl="0" indent="0" algn="l" rtl="0">
              <a:lnSpc>
                <a:spcPct val="90000"/>
              </a:lnSpc>
              <a:spcBef>
                <a:spcPts val="280"/>
              </a:spcBef>
              <a:spcAft>
                <a:spcPts val="0"/>
              </a:spcAft>
              <a:buClr>
                <a:schemeClr val="folHlink"/>
              </a:buClr>
              <a:buSzPct val="59523"/>
              <a:buFont typeface="Arial"/>
              <a:buChar char="•"/>
            </a:pPr>
            <a:r>
              <a:rPr lang="en-US" sz="1400" b="0" i="0" u="none" strike="noStrike" cap="none" baseline="0">
                <a:solidFill>
                  <a:schemeClr val="dk1"/>
                </a:solidFill>
                <a:latin typeface="Tahoma"/>
                <a:ea typeface="Tahoma"/>
                <a:cs typeface="Tahoma"/>
                <a:sym typeface="Tahoma"/>
              </a:rPr>
              <a:t>Залучення до ремонту класної кімнати, меблів, спільних суботників</a:t>
            </a:r>
          </a:p>
          <a:p>
            <a:pPr marL="0" marR="0" lvl="0" indent="0" algn="l" rtl="0">
              <a:lnSpc>
                <a:spcPct val="90000"/>
              </a:lnSpc>
              <a:spcBef>
                <a:spcPts val="280"/>
              </a:spcBef>
              <a:spcAft>
                <a:spcPts val="0"/>
              </a:spcAft>
              <a:buClr>
                <a:schemeClr val="folHlink"/>
              </a:buClr>
              <a:buSzPct val="59523"/>
              <a:buFont typeface="Arial"/>
              <a:buChar char="•"/>
            </a:pPr>
            <a:r>
              <a:rPr lang="en-US" sz="1400" b="0" i="0" u="none" strike="noStrike" cap="none" baseline="0">
                <a:solidFill>
                  <a:schemeClr val="dk1"/>
                </a:solidFill>
                <a:latin typeface="Tahoma"/>
                <a:ea typeface="Tahoma"/>
                <a:cs typeface="Tahoma"/>
                <a:sym typeface="Tahoma"/>
              </a:rPr>
              <a:t>Допомога у проведенні класних годин, позакласних заходів, вечорів, культпоходів, екскурсій, турпоходів</a:t>
            </a:r>
          </a:p>
          <a:p>
            <a:pPr marL="0" marR="0" lvl="0" indent="0" algn="l" rtl="0">
              <a:lnSpc>
                <a:spcPct val="90000"/>
              </a:lnSpc>
              <a:spcBef>
                <a:spcPts val="280"/>
              </a:spcBef>
              <a:spcAft>
                <a:spcPts val="0"/>
              </a:spcAft>
              <a:buClr>
                <a:schemeClr val="folHlink"/>
              </a:buClr>
              <a:buSzPct val="59523"/>
              <a:buFont typeface="Arial"/>
              <a:buChar char="•"/>
            </a:pPr>
            <a:r>
              <a:rPr lang="en-US" sz="1400" b="0" i="0" u="none" strike="noStrike" cap="none" baseline="0">
                <a:solidFill>
                  <a:schemeClr val="dk1"/>
                </a:solidFill>
                <a:latin typeface="Tahoma"/>
                <a:ea typeface="Tahoma"/>
                <a:cs typeface="Tahoma"/>
                <a:sym typeface="Tahoma"/>
              </a:rPr>
              <a:t>Залучення батьків до роботи у гуртках</a:t>
            </a:r>
          </a:p>
          <a:p>
            <a:pPr marL="0" marR="0" lvl="0" indent="0" algn="l" rtl="0">
              <a:lnSpc>
                <a:spcPct val="90000"/>
              </a:lnSpc>
              <a:spcBef>
                <a:spcPts val="280"/>
              </a:spcBef>
              <a:spcAft>
                <a:spcPts val="0"/>
              </a:spcAft>
              <a:buClr>
                <a:schemeClr val="folHlink"/>
              </a:buClr>
              <a:buSzPct val="59523"/>
              <a:buFont typeface="Arial"/>
              <a:buChar char="•"/>
            </a:pPr>
            <a:r>
              <a:rPr lang="en-US" sz="1400" b="0" i="0" u="none" strike="noStrike" cap="none" baseline="0">
                <a:solidFill>
                  <a:schemeClr val="dk1"/>
                </a:solidFill>
                <a:latin typeface="Tahoma"/>
                <a:ea typeface="Tahoma"/>
                <a:cs typeface="Tahoma"/>
                <a:sym typeface="Tahoma"/>
              </a:rPr>
              <a:t>Організація спільних вечорів, змагань, конкурсів, спортивних естафет тощо. </a:t>
            </a:r>
          </a:p>
        </p:txBody>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3"/>
        <p:cNvGrpSpPr/>
        <p:nvPr/>
      </p:nvGrpSpPr>
      <p:grpSpPr>
        <a:xfrm>
          <a:off x="0" y="0"/>
          <a:ext cx="0" cy="0"/>
          <a:chOff x="0" y="0"/>
          <a:chExt cx="0" cy="0"/>
        </a:xfrm>
      </p:grpSpPr>
      <p:sp>
        <p:nvSpPr>
          <p:cNvPr id="184" name="Shape 184"/>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400" b="0" i="0" u="none" strike="noStrike" cap="none" baseline="0">
                <a:solidFill>
                  <a:schemeClr val="dk2"/>
                </a:solidFill>
                <a:latin typeface="Tahoma"/>
                <a:ea typeface="Tahoma"/>
                <a:cs typeface="Tahoma"/>
                <a:sym typeface="Tahoma"/>
              </a:rPr>
              <a:t>Схема організації роботи з батьками у рамках класу</a:t>
            </a:r>
          </a:p>
        </p:txBody>
      </p:sp>
      <p:grpSp>
        <p:nvGrpSpPr>
          <p:cNvPr id="185" name="Shape 185"/>
          <p:cNvGrpSpPr/>
          <p:nvPr/>
        </p:nvGrpSpPr>
        <p:grpSpPr>
          <a:xfrm>
            <a:off x="1181099" y="2660650"/>
            <a:ext cx="7704137" cy="3141662"/>
            <a:chOff x="1181100" y="2660650"/>
            <a:chExt cx="5815012" cy="3141662"/>
          </a:xfrm>
        </p:grpSpPr>
        <p:cxnSp>
          <p:nvCxnSpPr>
            <p:cNvPr id="186" name="Shape 186"/>
            <p:cNvCxnSpPr/>
            <p:nvPr/>
          </p:nvCxnSpPr>
          <p:spPr>
            <a:xfrm rot="5400000" flipH="1">
              <a:off x="4981575" y="2478087"/>
              <a:ext cx="228600" cy="2016124"/>
            </a:xfrm>
            <a:prstGeom prst="straightConnector1">
              <a:avLst/>
            </a:prstGeom>
            <a:solidFill>
              <a:srgbClr val="FFFFFF"/>
            </a:solidFill>
            <a:ln w="28575" cap="rnd">
              <a:solidFill>
                <a:schemeClr val="dk1"/>
              </a:solidFill>
              <a:prstDash val="solid"/>
              <a:miter/>
              <a:headEnd type="none" w="med" len="med"/>
              <a:tailEnd type="none" w="med" len="med"/>
            </a:ln>
          </p:spPr>
        </p:cxnSp>
        <p:cxnSp>
          <p:nvCxnSpPr>
            <p:cNvPr id="187" name="Shape 187"/>
            <p:cNvCxnSpPr/>
            <p:nvPr/>
          </p:nvCxnSpPr>
          <p:spPr>
            <a:xfrm rot="5400000" flipH="1">
              <a:off x="3974306" y="3485356"/>
              <a:ext cx="228600" cy="1587"/>
            </a:xfrm>
            <a:prstGeom prst="straightConnector1">
              <a:avLst/>
            </a:prstGeom>
            <a:solidFill>
              <a:srgbClr val="FFFFFF"/>
            </a:solidFill>
            <a:ln w="28575" cap="rnd">
              <a:solidFill>
                <a:schemeClr val="dk1"/>
              </a:solidFill>
              <a:prstDash val="solid"/>
              <a:miter/>
              <a:headEnd type="none" w="med" len="med"/>
              <a:tailEnd type="none" w="med" len="med"/>
            </a:ln>
          </p:spPr>
        </p:cxnSp>
        <p:cxnSp>
          <p:nvCxnSpPr>
            <p:cNvPr id="188" name="Shape 188"/>
            <p:cNvCxnSpPr/>
            <p:nvPr/>
          </p:nvCxnSpPr>
          <p:spPr>
            <a:xfrm rot="-5400000">
              <a:off x="2966242" y="2478881"/>
              <a:ext cx="228600" cy="2014536"/>
            </a:xfrm>
            <a:prstGeom prst="straightConnector1">
              <a:avLst/>
            </a:prstGeom>
            <a:solidFill>
              <a:srgbClr val="FFFFFF"/>
            </a:solidFill>
            <a:ln w="28575" cap="rnd">
              <a:solidFill>
                <a:schemeClr val="dk1"/>
              </a:solidFill>
              <a:prstDash val="solid"/>
              <a:miter/>
              <a:headEnd type="none" w="med" len="med"/>
              <a:tailEnd type="none" w="med" len="med"/>
            </a:ln>
          </p:spPr>
        </p:cxnSp>
        <p:sp>
          <p:nvSpPr>
            <p:cNvPr id="189" name="Shape 189"/>
            <p:cNvSpPr/>
            <p:nvPr/>
          </p:nvSpPr>
          <p:spPr>
            <a:xfrm>
              <a:off x="3119436" y="2660650"/>
              <a:ext cx="1936749" cy="711200"/>
            </a:xfrm>
            <a:prstGeom prst="roundRect">
              <a:avLst>
                <a:gd name="adj" fmla="val 16667"/>
              </a:avLst>
            </a:prstGeom>
            <a:solidFill>
              <a:schemeClr val="accent1"/>
            </a:solidFill>
            <a:ln w="9525" cap="rnd">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buSzPct val="25000"/>
                <a:buFont typeface="Tahoma"/>
                <a:buNone/>
              </a:pPr>
              <a:r>
                <a:rPr lang="en-US" sz="1800" b="0" i="0" u="none" strike="noStrike" cap="none" baseline="0">
                  <a:solidFill>
                    <a:schemeClr val="dk1"/>
                  </a:solidFill>
                  <a:latin typeface="Tahoma"/>
                  <a:ea typeface="Tahoma"/>
                  <a:cs typeface="Tahoma"/>
                  <a:sym typeface="Tahoma"/>
                </a:rPr>
                <a:t>Батьківський</a:t>
              </a:r>
            </a:p>
            <a:p>
              <a:pPr marL="0" marR="0" lvl="0" indent="0" algn="ctr" rtl="0">
                <a:buSzPct val="25000"/>
                <a:buFont typeface="Tahoma"/>
                <a:buNone/>
              </a:pPr>
              <a:r>
                <a:rPr lang="en-US" sz="1800" b="0" i="0" u="none" strike="noStrike" cap="none" baseline="0">
                  <a:solidFill>
                    <a:schemeClr val="dk1"/>
                  </a:solidFill>
                  <a:latin typeface="Tahoma"/>
                  <a:ea typeface="Tahoma"/>
                  <a:cs typeface="Tahoma"/>
                  <a:sym typeface="Tahoma"/>
                </a:rPr>
                <a:t> колектив класу</a:t>
              </a:r>
            </a:p>
          </p:txBody>
        </p:sp>
        <p:sp>
          <p:nvSpPr>
            <p:cNvPr id="190" name="Shape 190"/>
            <p:cNvSpPr/>
            <p:nvPr/>
          </p:nvSpPr>
          <p:spPr>
            <a:xfrm>
              <a:off x="1181100" y="3600450"/>
              <a:ext cx="1785937" cy="2201862"/>
            </a:xfrm>
            <a:prstGeom prst="roundRect">
              <a:avLst>
                <a:gd name="adj" fmla="val 16667"/>
              </a:avLst>
            </a:prstGeom>
            <a:solidFill>
              <a:schemeClr val="accent1"/>
            </a:solidFill>
            <a:ln w="9525" cap="rnd">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buSzPct val="25000"/>
                <a:buFont typeface="Tahoma"/>
                <a:buNone/>
              </a:pPr>
              <a:r>
                <a:rPr lang="en-US" sz="1800" b="0" i="0" u="none" strike="noStrike" cap="none" baseline="0">
                  <a:solidFill>
                    <a:schemeClr val="dk1"/>
                  </a:solidFill>
                  <a:latin typeface="Tahoma"/>
                  <a:ea typeface="Tahoma"/>
                  <a:cs typeface="Tahoma"/>
                  <a:sym typeface="Tahoma"/>
                </a:rPr>
                <a:t>Система </a:t>
              </a:r>
            </a:p>
            <a:p>
              <a:pPr marL="0" marR="0" lvl="0" indent="0" algn="ctr" rtl="0">
                <a:buSzPct val="25000"/>
                <a:buFont typeface="Tahoma"/>
                <a:buNone/>
              </a:pPr>
              <a:r>
                <a:rPr lang="en-US" sz="1800" b="0" i="0" u="none" strike="noStrike" cap="none" baseline="0">
                  <a:solidFill>
                    <a:schemeClr val="dk1"/>
                  </a:solidFill>
                  <a:latin typeface="Tahoma"/>
                  <a:ea typeface="Tahoma"/>
                  <a:cs typeface="Tahoma"/>
                  <a:sym typeface="Tahoma"/>
                </a:rPr>
                <a:t>батьківських</a:t>
              </a:r>
            </a:p>
            <a:p>
              <a:pPr marL="0" marR="0" lvl="0" indent="0" algn="ctr" rtl="0">
                <a:buSzPct val="25000"/>
                <a:buFont typeface="Tahoma"/>
                <a:buNone/>
              </a:pPr>
              <a:r>
                <a:rPr lang="en-US" sz="1800" b="0" i="0" u="none" strike="noStrike" cap="none" baseline="0">
                  <a:solidFill>
                    <a:schemeClr val="dk1"/>
                  </a:solidFill>
                  <a:latin typeface="Tahoma"/>
                  <a:ea typeface="Tahoma"/>
                  <a:cs typeface="Tahoma"/>
                  <a:sym typeface="Tahoma"/>
                </a:rPr>
                <a:t>зборів</a:t>
              </a:r>
            </a:p>
          </p:txBody>
        </p:sp>
        <p:sp>
          <p:nvSpPr>
            <p:cNvPr id="191" name="Shape 191"/>
            <p:cNvSpPr/>
            <p:nvPr/>
          </p:nvSpPr>
          <p:spPr>
            <a:xfrm>
              <a:off x="3195636" y="3600450"/>
              <a:ext cx="1785937" cy="2201862"/>
            </a:xfrm>
            <a:prstGeom prst="roundRect">
              <a:avLst>
                <a:gd name="adj" fmla="val 16667"/>
              </a:avLst>
            </a:prstGeom>
            <a:solidFill>
              <a:schemeClr val="accent1"/>
            </a:solidFill>
            <a:ln w="9525" cap="rnd">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buSzPct val="25000"/>
                <a:buFont typeface="Tahoma"/>
                <a:buNone/>
              </a:pPr>
              <a:r>
                <a:rPr lang="en-US" sz="1800" b="0" i="0" u="none" strike="noStrike" cap="none" baseline="0">
                  <a:solidFill>
                    <a:schemeClr val="dk1"/>
                  </a:solidFill>
                  <a:latin typeface="Tahoma"/>
                  <a:ea typeface="Tahoma"/>
                  <a:cs typeface="Tahoma"/>
                  <a:sym typeface="Tahoma"/>
                </a:rPr>
                <a:t>Система </a:t>
              </a:r>
            </a:p>
            <a:p>
              <a:pPr marL="0" marR="0" lvl="0" indent="0" algn="ctr" rtl="0">
                <a:buSzPct val="25000"/>
                <a:buFont typeface="Tahoma"/>
                <a:buNone/>
              </a:pPr>
              <a:r>
                <a:rPr lang="en-US" sz="1800" b="0" i="0" u="none" strike="noStrike" cap="none" baseline="0">
                  <a:solidFill>
                    <a:schemeClr val="dk1"/>
                  </a:solidFill>
                  <a:latin typeface="Tahoma"/>
                  <a:ea typeface="Tahoma"/>
                  <a:cs typeface="Tahoma"/>
                  <a:sym typeface="Tahoma"/>
                </a:rPr>
                <a:t>позашкільних</a:t>
              </a:r>
            </a:p>
            <a:p>
              <a:pPr marL="0" marR="0" lvl="0" indent="0" algn="ctr" rtl="0">
                <a:buSzPct val="25000"/>
                <a:buFont typeface="Tahoma"/>
                <a:buNone/>
              </a:pPr>
              <a:r>
                <a:rPr lang="en-US" sz="1800" b="0" i="0" u="none" strike="noStrike" cap="none" baseline="0">
                  <a:solidFill>
                    <a:schemeClr val="dk1"/>
                  </a:solidFill>
                  <a:latin typeface="Tahoma"/>
                  <a:ea typeface="Tahoma"/>
                  <a:cs typeface="Tahoma"/>
                  <a:sym typeface="Tahoma"/>
                </a:rPr>
                <a:t>пізнавально - </a:t>
              </a:r>
            </a:p>
            <a:p>
              <a:pPr marL="0" marR="0" lvl="0" indent="0" algn="ctr" rtl="0">
                <a:buSzPct val="25000"/>
                <a:buFont typeface="Tahoma"/>
                <a:buNone/>
              </a:pPr>
              <a:r>
                <a:rPr lang="en-US" sz="1800" b="0" i="0" u="none" strike="noStrike" cap="none" baseline="0">
                  <a:solidFill>
                    <a:schemeClr val="dk1"/>
                  </a:solidFill>
                  <a:latin typeface="Tahoma"/>
                  <a:ea typeface="Tahoma"/>
                  <a:cs typeface="Tahoma"/>
                  <a:sym typeface="Tahoma"/>
                </a:rPr>
                <a:t>розважальних </a:t>
              </a:r>
            </a:p>
            <a:p>
              <a:pPr marL="0" marR="0" lvl="0" indent="0" algn="ctr" rtl="0">
                <a:buSzPct val="25000"/>
                <a:buFont typeface="Tahoma"/>
                <a:buNone/>
              </a:pPr>
              <a:r>
                <a:rPr lang="en-US" sz="1800" b="0" i="0" u="none" strike="noStrike" cap="none" baseline="0">
                  <a:solidFill>
                    <a:schemeClr val="dk1"/>
                  </a:solidFill>
                  <a:latin typeface="Tahoma"/>
                  <a:ea typeface="Tahoma"/>
                  <a:cs typeface="Tahoma"/>
                  <a:sym typeface="Tahoma"/>
                </a:rPr>
                <a:t>заходів</a:t>
              </a:r>
            </a:p>
            <a:p>
              <a:pPr marL="0" marR="0" lvl="0" indent="0" algn="ctr" rtl="0">
                <a:buSzPct val="25000"/>
                <a:buFont typeface="Tahoma"/>
                <a:buNone/>
              </a:pPr>
              <a:r>
                <a:rPr lang="en-US" sz="1800" b="0" i="0" u="none" strike="noStrike" cap="none" baseline="0">
                  <a:solidFill>
                    <a:schemeClr val="dk1"/>
                  </a:solidFill>
                  <a:latin typeface="Tahoma"/>
                  <a:ea typeface="Tahoma"/>
                  <a:cs typeface="Tahoma"/>
                  <a:sym typeface="Tahoma"/>
                </a:rPr>
                <a:t>із залученням</a:t>
              </a:r>
            </a:p>
            <a:p>
              <a:pPr marL="0" marR="0" lvl="0" indent="0" algn="ctr" rtl="0">
                <a:buSzPct val="25000"/>
                <a:buFont typeface="Tahoma"/>
                <a:buNone/>
              </a:pPr>
              <a:r>
                <a:rPr lang="en-US" sz="1800" b="0" i="0" u="none" strike="noStrike" cap="none" baseline="0">
                  <a:solidFill>
                    <a:schemeClr val="dk1"/>
                  </a:solidFill>
                  <a:latin typeface="Tahoma"/>
                  <a:ea typeface="Tahoma"/>
                  <a:cs typeface="Tahoma"/>
                  <a:sym typeface="Tahoma"/>
                </a:rPr>
                <a:t>батьків</a:t>
              </a:r>
            </a:p>
          </p:txBody>
        </p:sp>
        <p:sp>
          <p:nvSpPr>
            <p:cNvPr id="192" name="Shape 192"/>
            <p:cNvSpPr/>
            <p:nvPr/>
          </p:nvSpPr>
          <p:spPr>
            <a:xfrm>
              <a:off x="5210175" y="3600450"/>
              <a:ext cx="1785937" cy="2201862"/>
            </a:xfrm>
            <a:prstGeom prst="roundRect">
              <a:avLst>
                <a:gd name="adj" fmla="val 16667"/>
              </a:avLst>
            </a:prstGeom>
            <a:solidFill>
              <a:schemeClr val="accent1"/>
            </a:solidFill>
            <a:ln w="9525" cap="rnd">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buSzPct val="25000"/>
                <a:buFont typeface="Tahoma"/>
                <a:buNone/>
              </a:pPr>
              <a:r>
                <a:rPr lang="en-US" sz="1800" b="0" i="0" u="none" strike="noStrike" cap="none" baseline="0">
                  <a:solidFill>
                    <a:schemeClr val="dk1"/>
                  </a:solidFill>
                  <a:latin typeface="Tahoma"/>
                  <a:ea typeface="Tahoma"/>
                  <a:cs typeface="Tahoma"/>
                  <a:sym typeface="Tahoma"/>
                </a:rPr>
                <a:t>Система заходів</a:t>
              </a:r>
            </a:p>
            <a:p>
              <a:pPr marL="0" marR="0" lvl="0" indent="0" algn="ctr" rtl="0">
                <a:buSzPct val="25000"/>
                <a:buFont typeface="Tahoma"/>
                <a:buNone/>
              </a:pPr>
              <a:r>
                <a:rPr lang="en-US" sz="1800" b="0" i="0" u="none" strike="noStrike" cap="none" baseline="0">
                  <a:solidFill>
                    <a:schemeClr val="dk1"/>
                  </a:solidFill>
                  <a:latin typeface="Tahoma"/>
                  <a:ea typeface="Tahoma"/>
                  <a:cs typeface="Tahoma"/>
                  <a:sym typeface="Tahoma"/>
                </a:rPr>
                <a:t>в рамках </a:t>
              </a:r>
            </a:p>
            <a:p>
              <a:pPr marL="0" marR="0" lvl="0" indent="0" algn="ctr" rtl="0">
                <a:buSzPct val="25000"/>
                <a:buFont typeface="Tahoma"/>
                <a:buNone/>
              </a:pPr>
              <a:r>
                <a:rPr lang="en-US" sz="1800" b="0" i="0" u="none" strike="noStrike" cap="none" baseline="0">
                  <a:solidFill>
                    <a:schemeClr val="dk1"/>
                  </a:solidFill>
                  <a:latin typeface="Tahoma"/>
                  <a:ea typeface="Tahoma"/>
                  <a:cs typeface="Tahoma"/>
                  <a:sym typeface="Tahoma"/>
                </a:rPr>
                <a:t>педагогічного </a:t>
              </a:r>
            </a:p>
            <a:p>
              <a:pPr marL="0" marR="0" lvl="0" indent="0" algn="ctr" rtl="0">
                <a:buSzPct val="25000"/>
                <a:buFont typeface="Tahoma"/>
                <a:buNone/>
              </a:pPr>
              <a:r>
                <a:rPr lang="en-US" sz="1800" b="0" i="0" u="none" strike="noStrike" cap="none" baseline="0">
                  <a:solidFill>
                    <a:schemeClr val="dk1"/>
                  </a:solidFill>
                  <a:latin typeface="Tahoma"/>
                  <a:ea typeface="Tahoma"/>
                  <a:cs typeface="Tahoma"/>
                  <a:sym typeface="Tahoma"/>
                </a:rPr>
                <a:t>всеобучу</a:t>
              </a:r>
            </a:p>
          </p:txBody>
        </p:sp>
      </p:grp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9"/>
        <p:cNvGrpSpPr/>
        <p:nvPr/>
      </p:nvGrpSpPr>
      <p:grpSpPr>
        <a:xfrm>
          <a:off x="0" y="0"/>
          <a:ext cx="0" cy="0"/>
          <a:chOff x="0" y="0"/>
          <a:chExt cx="0" cy="0"/>
        </a:xfrm>
      </p:grpSpPr>
      <p:sp>
        <p:nvSpPr>
          <p:cNvPr id="210" name="Shape 210"/>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400" b="0" i="0" u="none" strike="noStrike" cap="none" baseline="0">
                <a:solidFill>
                  <a:schemeClr val="dk2"/>
                </a:solidFill>
                <a:latin typeface="Tahoma"/>
                <a:ea typeface="Tahoma"/>
                <a:cs typeface="Tahoma"/>
                <a:sym typeface="Tahoma"/>
              </a:rPr>
              <a:t>Форми, методи і прийоми роботи з батьками</a:t>
            </a:r>
          </a:p>
        </p:txBody>
      </p:sp>
      <p:sp>
        <p:nvSpPr>
          <p:cNvPr id="211" name="Shape 211"/>
          <p:cNvSpPr txBox="1">
            <a:spLocks noGrp="1"/>
          </p:cNvSpPr>
          <p:nvPr>
            <p:ph type="body" idx="1"/>
          </p:nvPr>
        </p:nvSpPr>
        <p:spPr>
          <a:prstGeom prst="rect">
            <a:avLst/>
          </a:prstGeom>
          <a:noFill/>
          <a:ln>
            <a:noFill/>
          </a:ln>
        </p:spPr>
        <p:txBody>
          <a:bodyPr lIns="91425" tIns="45700" rIns="91425" bIns="45700" anchor="t" anchorCtr="0">
            <a:noAutofit/>
          </a:bodyPr>
          <a:lstStyle/>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hlink"/>
                </a:solidFill>
                <a:latin typeface="Tahoma"/>
                <a:ea typeface="Tahoma"/>
                <a:cs typeface="Tahoma"/>
                <a:sym typeface="Tahoma"/>
              </a:rPr>
              <a:t>Традиційні форми роботи</a:t>
            </a:r>
          </a:p>
          <a:p>
            <a:endParaRPr lang="en-US" sz="1200" b="1" i="0" u="none" strike="noStrike" cap="none" baseline="0">
              <a:solidFill>
                <a:schemeClr val="hlink"/>
              </a:solidFill>
              <a:latin typeface="Tahoma"/>
              <a:ea typeface="Tahoma"/>
              <a:cs typeface="Tahoma"/>
              <a:sym typeface="Tahoma"/>
            </a:endParaRP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hlink"/>
                </a:solidFill>
                <a:latin typeface="Tahoma"/>
                <a:ea typeface="Tahoma"/>
                <a:cs typeface="Tahoma"/>
                <a:sym typeface="Tahoma"/>
              </a:rPr>
              <a:t>Індивідуальні</a:t>
            </a:r>
            <a:r>
              <a:rPr lang="en-US" sz="1200" b="1" i="0" u="none" strike="noStrike" cap="none" baseline="0">
                <a:solidFill>
                  <a:schemeClr val="dk1"/>
                </a:solidFill>
                <a:latin typeface="Tahoma"/>
                <a:ea typeface="Tahoma"/>
                <a:cs typeface="Tahoma"/>
                <a:sym typeface="Tahoma"/>
              </a:rPr>
              <a:t> відвідування сім ї, запрошення до школи, індивідуальна педагогічна бесіда, листування, дні відкритих дверей</a:t>
            </a:r>
          </a:p>
          <a:p>
            <a:endParaRPr lang="en-US" sz="1200" b="1" i="0" u="none" strike="noStrike" cap="none" baseline="0">
              <a:solidFill>
                <a:schemeClr val="dk1"/>
              </a:solidFill>
              <a:latin typeface="Tahoma"/>
              <a:ea typeface="Tahoma"/>
              <a:cs typeface="Tahoma"/>
              <a:sym typeface="Tahoma"/>
            </a:endParaRP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hlink"/>
                </a:solidFill>
                <a:latin typeface="Tahoma"/>
                <a:ea typeface="Tahoma"/>
                <a:cs typeface="Tahoma"/>
                <a:sym typeface="Tahoma"/>
              </a:rPr>
              <a:t>Групові- </a:t>
            </a:r>
            <a:r>
              <a:rPr lang="en-US" sz="1200" b="1" i="0" u="none" strike="noStrike" cap="none" baseline="0">
                <a:solidFill>
                  <a:schemeClr val="dk1"/>
                </a:solidFill>
                <a:latin typeface="Tahoma"/>
                <a:ea typeface="Tahoma"/>
                <a:cs typeface="Tahoma"/>
                <a:sym typeface="Tahoma"/>
              </a:rPr>
              <a:t>зібрання батьківського активу, групові бесіди, консультації, батьківські консиліуми</a:t>
            </a:r>
          </a:p>
          <a:p>
            <a:endParaRPr lang="en-US" sz="1200" b="1" i="0" u="none" strike="noStrike" cap="none" baseline="0">
              <a:solidFill>
                <a:schemeClr val="dk1"/>
              </a:solidFill>
              <a:latin typeface="Tahoma"/>
              <a:ea typeface="Tahoma"/>
              <a:cs typeface="Tahoma"/>
              <a:sym typeface="Tahoma"/>
            </a:endParaRP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hlink"/>
                </a:solidFill>
                <a:latin typeface="Tahoma"/>
                <a:ea typeface="Tahoma"/>
                <a:cs typeface="Tahoma"/>
                <a:sym typeface="Tahoma"/>
              </a:rPr>
              <a:t>Колективні - </a:t>
            </a:r>
            <a:r>
              <a:rPr lang="en-US" sz="1200" b="1" i="0" u="none" strike="noStrike" cap="none" baseline="0">
                <a:solidFill>
                  <a:schemeClr val="dk1"/>
                </a:solidFill>
                <a:latin typeface="Tahoma"/>
                <a:ea typeface="Tahoma"/>
                <a:cs typeface="Tahoma"/>
                <a:sym typeface="Tahoma"/>
              </a:rPr>
              <a:t> лекції, бесіди, науково – практичні конференції, вечори питань і відповідей, загально шкільні збори, збори – концерти, конференції з обміну досвідом, педагогічні колегіуми, зустрічи “за круглим столом”, диспути, педагогічний всеобуч, усні журнали</a:t>
            </a:r>
          </a:p>
        </p:txBody>
      </p:sp>
      <p:sp>
        <p:nvSpPr>
          <p:cNvPr id="212" name="Shape 212"/>
          <p:cNvSpPr txBox="1">
            <a:spLocks noGrp="1"/>
          </p:cNvSpPr>
          <p:nvPr>
            <p:ph type="body" idx="4294967295"/>
          </p:nvPr>
        </p:nvSpPr>
        <p:spPr>
          <a:xfrm>
            <a:off x="5334000" y="2017713"/>
            <a:ext cx="3810000" cy="4114800"/>
          </a:xfrm>
          <a:prstGeom prst="rect">
            <a:avLst/>
          </a:prstGeom>
          <a:noFill/>
          <a:ln>
            <a:noFill/>
          </a:ln>
        </p:spPr>
        <p:txBody>
          <a:bodyPr lIns="91425" tIns="45700" rIns="91425" bIns="45700" anchor="t" anchorCtr="0">
            <a:noAutofit/>
          </a:bodyPr>
          <a:lstStyle/>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hlink"/>
                </a:solidFill>
                <a:latin typeface="Tahoma"/>
                <a:ea typeface="Tahoma"/>
                <a:cs typeface="Tahoma"/>
                <a:sym typeface="Tahoma"/>
              </a:rPr>
              <a:t>Традиційні методи і прийоми роботи</a:t>
            </a:r>
            <a:r>
              <a:rPr lang="en-US" sz="1200" b="1" i="0" u="none" strike="noStrike" cap="none" baseline="0">
                <a:solidFill>
                  <a:schemeClr val="dk1"/>
                </a:solidFill>
                <a:latin typeface="Tahoma"/>
                <a:ea typeface="Tahoma"/>
                <a:cs typeface="Tahoma"/>
                <a:sym typeface="Tahoma"/>
              </a:rPr>
              <a:t>-</a:t>
            </a:r>
            <a:r>
              <a:rPr lang="en-US" sz="1200" b="0" i="0" u="none" strike="noStrike" cap="none" baseline="0">
                <a:solidFill>
                  <a:schemeClr val="dk1"/>
                </a:solidFill>
                <a:latin typeface="Tahoma"/>
                <a:ea typeface="Tahoma"/>
                <a:cs typeface="Tahoma"/>
                <a:sym typeface="Tahoma"/>
              </a:rPr>
              <a:t> </a:t>
            </a:r>
            <a:r>
              <a:rPr lang="en-US" sz="1200" b="1" i="0" u="none" strike="noStrike" cap="none" baseline="0">
                <a:solidFill>
                  <a:schemeClr val="dk1"/>
                </a:solidFill>
                <a:latin typeface="Tahoma"/>
                <a:ea typeface="Tahoma"/>
                <a:cs typeface="Tahoma"/>
                <a:sym typeface="Tahoma"/>
              </a:rPr>
              <a:t>спостередження, бесіди, анкетування, учнівські твори-роздуми</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hlink"/>
                </a:solidFill>
                <a:latin typeface="Tahoma"/>
                <a:ea typeface="Tahoma"/>
                <a:cs typeface="Tahoma"/>
                <a:sym typeface="Tahoma"/>
              </a:rPr>
              <a:t>Інноваційні форми роботи </a:t>
            </a:r>
            <a:r>
              <a:rPr lang="en-US" sz="1200" b="1" i="0" u="none" strike="noStrike" cap="none" baseline="0">
                <a:solidFill>
                  <a:schemeClr val="dk1"/>
                </a:solidFill>
                <a:latin typeface="Tahoma"/>
                <a:ea typeface="Tahoma"/>
                <a:cs typeface="Tahoma"/>
                <a:sym typeface="Tahoma"/>
              </a:rPr>
              <a:t>– </a:t>
            </a:r>
            <a:r>
              <a:rPr lang="en-US" sz="1200" b="1" i="0" u="none" strike="noStrike" cap="none" baseline="0">
                <a:solidFill>
                  <a:schemeClr val="folHlink"/>
                </a:solidFill>
                <a:latin typeface="Tahoma"/>
                <a:ea typeface="Tahoma"/>
                <a:cs typeface="Tahoma"/>
                <a:sym typeface="Tahoma"/>
              </a:rPr>
              <a:t>педагогічний десант (виступ педагогів в організаціях, де працюють батьки),</a:t>
            </a:r>
            <a:r>
              <a:rPr lang="en-US" sz="1200" b="1" i="0" u="none" strike="noStrike" cap="none" baseline="0">
                <a:solidFill>
                  <a:schemeClr val="dk1"/>
                </a:solidFill>
                <a:latin typeface="Tahoma"/>
                <a:ea typeface="Tahoma"/>
                <a:cs typeface="Tahoma"/>
                <a:sym typeface="Tahoma"/>
              </a:rPr>
              <a:t> дерево родоводу (зустрічі поколінь, роздуми над проблемами виховання), </a:t>
            </a:r>
            <a:r>
              <a:rPr lang="en-US" sz="1200" b="1" i="0" u="none" strike="noStrike" cap="none" baseline="0">
                <a:solidFill>
                  <a:schemeClr val="folHlink"/>
                </a:solidFill>
                <a:latin typeface="Tahoma"/>
                <a:ea typeface="Tahoma"/>
                <a:cs typeface="Tahoma"/>
                <a:sym typeface="Tahoma"/>
              </a:rPr>
              <a:t>родинний зміст(збори дітей, батьків, членів родини),</a:t>
            </a:r>
            <a:r>
              <a:rPr lang="en-US" sz="1200" b="1" i="0" u="none" strike="noStrike" cap="none" baseline="0">
                <a:solidFill>
                  <a:schemeClr val="dk1"/>
                </a:solidFill>
                <a:latin typeface="Tahoma"/>
                <a:ea typeface="Tahoma"/>
                <a:cs typeface="Tahoma"/>
                <a:sym typeface="Tahoma"/>
              </a:rPr>
              <a:t> сімейна скринька(добірка матеріалів з позитивним досвідом родинного виховання), </a:t>
            </a:r>
            <a:r>
              <a:rPr lang="en-US" sz="1200" b="1" i="0" u="none" strike="noStrike" cap="none" baseline="0">
                <a:solidFill>
                  <a:schemeClr val="folHlink"/>
                </a:solidFill>
                <a:latin typeface="Tahoma"/>
                <a:ea typeface="Tahoma"/>
                <a:cs typeface="Tahoma"/>
                <a:sym typeface="Tahoma"/>
              </a:rPr>
              <a:t>народні світлиці(спільне проведення традиційних спілкувань),</a:t>
            </a:r>
            <a:r>
              <a:rPr lang="en-US" sz="1200" b="1" i="0" u="none" strike="noStrike" cap="none" baseline="0">
                <a:solidFill>
                  <a:schemeClr val="dk1"/>
                </a:solidFill>
                <a:latin typeface="Tahoma"/>
                <a:ea typeface="Tahoma"/>
                <a:cs typeface="Tahoma"/>
                <a:sym typeface="Tahoma"/>
              </a:rPr>
              <a:t>дні довіри(у вибрані дні батьки – лікарі, батьки-юристи  проводять консультації), </a:t>
            </a:r>
            <a:r>
              <a:rPr lang="en-US" sz="1200" b="1" i="0" u="none" strike="noStrike" cap="none" baseline="0">
                <a:solidFill>
                  <a:schemeClr val="folHlink"/>
                </a:solidFill>
                <a:latin typeface="Tahoma"/>
                <a:ea typeface="Tahoma"/>
                <a:cs typeface="Tahoma"/>
                <a:sym typeface="Tahoma"/>
              </a:rPr>
              <a:t>аукціон педагогічних ідей(обмін досвідом родинного виховання),</a:t>
            </a:r>
            <a:r>
              <a:rPr lang="en-US" sz="1200" b="1" i="0" u="none" strike="noStrike" cap="none" baseline="0">
                <a:solidFill>
                  <a:schemeClr val="dk1"/>
                </a:solidFill>
                <a:latin typeface="Tahoma"/>
                <a:ea typeface="Tahoma"/>
                <a:cs typeface="Tahoma"/>
                <a:sym typeface="Tahoma"/>
              </a:rPr>
              <a:t> батьківські педагогічні ринги(спільне розв’ язання проблем), </a:t>
            </a:r>
            <a:r>
              <a:rPr lang="en-US" sz="1200" b="1" i="0" u="none" strike="noStrike" cap="none" baseline="0">
                <a:solidFill>
                  <a:schemeClr val="folHlink"/>
                </a:solidFill>
                <a:latin typeface="Tahoma"/>
                <a:ea typeface="Tahoma"/>
                <a:cs typeface="Tahoma"/>
                <a:sym typeface="Tahoma"/>
              </a:rPr>
              <a:t>батьківські педагогічні тaбу(спільне обговорення шляхів виходу із кризових ситуацій), психологічні тренінги, збори-практикуми, збори-діалог.</a:t>
            </a:r>
          </a:p>
        </p:txBody>
      </p:sp>
    </p:spTree>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6"/>
        <p:cNvGrpSpPr/>
        <p:nvPr/>
      </p:nvGrpSpPr>
      <p:grpSpPr>
        <a:xfrm>
          <a:off x="0" y="0"/>
          <a:ext cx="0" cy="0"/>
          <a:chOff x="0" y="0"/>
          <a:chExt cx="0" cy="0"/>
        </a:xfrm>
      </p:grpSpPr>
      <p:sp>
        <p:nvSpPr>
          <p:cNvPr id="217" name="Shape 217"/>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400" b="0" i="0" u="none" strike="noStrike" cap="none" baseline="0">
                <a:solidFill>
                  <a:schemeClr val="dk2"/>
                </a:solidFill>
                <a:latin typeface="Tahoma"/>
                <a:ea typeface="Tahoma"/>
                <a:cs typeface="Tahoma"/>
                <a:sym typeface="Tahoma"/>
              </a:rPr>
              <a:t>Як залучити батьків до школи?</a:t>
            </a:r>
          </a:p>
        </p:txBody>
      </p:sp>
      <p:sp>
        <p:nvSpPr>
          <p:cNvPr id="218" name="Shape 218"/>
          <p:cNvSpPr txBox="1">
            <a:spLocks noGrp="1"/>
          </p:cNvSpPr>
          <p:nvPr>
            <p:ph type="body" idx="1"/>
          </p:nvPr>
        </p:nvSpPr>
        <p:spPr>
          <a:prstGeom prst="rect">
            <a:avLst/>
          </a:prstGeom>
          <a:noFill/>
          <a:ln>
            <a:noFill/>
          </a:ln>
        </p:spPr>
        <p:txBody>
          <a:bodyPr lIns="91425" tIns="45700" rIns="91425" bIns="45700" anchor="t" anchorCtr="0">
            <a:noAutofit/>
          </a:bodyPr>
          <a:lstStyle/>
          <a:p>
            <a:pPr marL="0" marR="0" lvl="0" indent="0" algn="l" rtl="0">
              <a:lnSpc>
                <a:spcPct val="90000"/>
              </a:lnSpc>
              <a:spcBef>
                <a:spcPts val="360"/>
              </a:spcBef>
              <a:spcAft>
                <a:spcPts val="0"/>
              </a:spcAft>
              <a:buClr>
                <a:schemeClr val="folHlink"/>
              </a:buClr>
              <a:buSzPct val="60185"/>
              <a:buFont typeface="Arial"/>
              <a:buChar char="•"/>
            </a:pPr>
            <a:r>
              <a:rPr lang="en-US" sz="1800" b="0" i="0" u="none" strike="noStrike" cap="none" baseline="0">
                <a:solidFill>
                  <a:schemeClr val="hlink"/>
                </a:solidFill>
                <a:latin typeface="Tahoma"/>
                <a:ea typeface="Tahoma"/>
                <a:cs typeface="Tahoma"/>
                <a:sym typeface="Tahoma"/>
              </a:rPr>
              <a:t>Необхідно:</a:t>
            </a:r>
          </a:p>
          <a:p>
            <a:pPr marL="0" marR="0" lvl="0" indent="0" algn="l" rtl="0">
              <a:lnSpc>
                <a:spcPct val="9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Підвищувати авторитет родини</a:t>
            </a:r>
          </a:p>
          <a:p>
            <a:pPr marL="0" marR="0" lvl="0" indent="0" algn="l" rtl="0">
              <a:lnSpc>
                <a:spcPct val="9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Сприймати помилки у вихованні як створення нових можливостей для розвитку</a:t>
            </a:r>
          </a:p>
          <a:p>
            <a:pPr marL="0" marR="0" lvl="0" indent="0" algn="l" rtl="0">
              <a:lnSpc>
                <a:spcPct val="9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Враховувати інтереси батьків</a:t>
            </a:r>
          </a:p>
          <a:p>
            <a:pPr marL="0" marR="0" lvl="0" indent="0" algn="l" rtl="0">
              <a:lnSpc>
                <a:spcPct val="9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Спиратися на життєвий досвід батьків</a:t>
            </a:r>
          </a:p>
          <a:p>
            <a:pPr marL="0" marR="0" lvl="0" indent="0" algn="l" rtl="0">
              <a:lnSpc>
                <a:spcPct val="9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Не загострювати увагу на недоліках родинного виховання</a:t>
            </a:r>
          </a:p>
          <a:p>
            <a:pPr marL="0" marR="0" lvl="0" indent="0" algn="l" rtl="0">
              <a:lnSpc>
                <a:spcPct val="9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Вірити , що будь – яка родина має сильні сторони</a:t>
            </a:r>
          </a:p>
        </p:txBody>
      </p:sp>
      <p:sp>
        <p:nvSpPr>
          <p:cNvPr id="219" name="Shape 219"/>
          <p:cNvSpPr txBox="1">
            <a:spLocks noGrp="1"/>
          </p:cNvSpPr>
          <p:nvPr>
            <p:ph type="body" idx="4294967295"/>
          </p:nvPr>
        </p:nvSpPr>
        <p:spPr>
          <a:xfrm>
            <a:off x="5334000" y="2017713"/>
            <a:ext cx="3810000" cy="4114800"/>
          </a:xfrm>
          <a:prstGeom prst="rect">
            <a:avLst/>
          </a:prstGeom>
          <a:noFill/>
          <a:ln>
            <a:noFill/>
          </a:ln>
        </p:spPr>
        <p:txBody>
          <a:bodyPr lIns="91425" tIns="45700" rIns="91425" bIns="45700" anchor="t" anchorCtr="0">
            <a:noAutofit/>
          </a:bodyPr>
          <a:lstStyle/>
          <a:p>
            <a:pPr marL="0" marR="0" lvl="0" indent="0" algn="l" rtl="0">
              <a:lnSpc>
                <a:spcPct val="90000"/>
              </a:lnSpc>
              <a:spcBef>
                <a:spcPts val="360"/>
              </a:spcBef>
              <a:spcAft>
                <a:spcPts val="0"/>
              </a:spcAft>
              <a:buClr>
                <a:schemeClr val="folHlink"/>
              </a:buClr>
              <a:buSzPct val="60185"/>
              <a:buFont typeface="Arial"/>
              <a:buChar char="•"/>
            </a:pPr>
            <a:r>
              <a:rPr lang="en-US" sz="1800" b="0" i="0" u="none" strike="noStrike" cap="none" baseline="0">
                <a:solidFill>
                  <a:schemeClr val="hlink"/>
                </a:solidFill>
                <a:latin typeface="Tahoma"/>
                <a:ea typeface="Tahoma"/>
                <a:cs typeface="Tahoma"/>
                <a:sym typeface="Tahoma"/>
              </a:rPr>
              <a:t>Фактори, що перешкоджають ефективній роботі з батьками:</a:t>
            </a:r>
          </a:p>
          <a:p>
            <a:pPr marL="0" marR="0" lvl="0" indent="0" algn="l" rtl="0">
              <a:lnSpc>
                <a:spcPct val="9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Очікування швидкого та легкого успіху, бажання швидко  знайти  легкі відповіді на складні запитання</a:t>
            </a:r>
          </a:p>
          <a:p>
            <a:pPr marL="0" marR="0" lvl="0" indent="0" algn="l" rtl="0">
              <a:lnSpc>
                <a:spcPct val="9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Відсутність досвіду групової взаємодії</a:t>
            </a:r>
          </a:p>
          <a:p>
            <a:pPr marL="0" marR="0" lvl="0" indent="0" algn="l" rtl="0">
              <a:lnSpc>
                <a:spcPct val="9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Замкненість батьків</a:t>
            </a:r>
          </a:p>
          <a:p>
            <a:pPr marL="0" marR="0" lvl="0" indent="0" algn="l" rtl="0">
              <a:lnSpc>
                <a:spcPct val="9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Завищені очікування від взаємодії з учителем </a:t>
            </a:r>
          </a:p>
        </p:txBody>
      </p:sp>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23"/>
        <p:cNvGrpSpPr/>
        <p:nvPr/>
      </p:nvGrpSpPr>
      <p:grpSpPr>
        <a:xfrm>
          <a:off x="0" y="0"/>
          <a:ext cx="0" cy="0"/>
          <a:chOff x="0" y="0"/>
          <a:chExt cx="0" cy="0"/>
        </a:xfrm>
      </p:grpSpPr>
      <p:sp>
        <p:nvSpPr>
          <p:cNvPr id="224" name="Shape 224"/>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3200" b="0" i="0" u="none" strike="noStrike" cap="none" baseline="0">
                <a:solidFill>
                  <a:schemeClr val="dk2"/>
                </a:solidFill>
                <a:latin typeface="Tahoma"/>
                <a:ea typeface="Tahoma"/>
                <a:cs typeface="Tahoma"/>
                <a:sym typeface="Tahoma"/>
              </a:rPr>
              <a:t>Батьківські збори як одна із головних форм взаємодії школи і сім’ї</a:t>
            </a:r>
          </a:p>
        </p:txBody>
      </p:sp>
      <p:sp>
        <p:nvSpPr>
          <p:cNvPr id="225" name="Shape 225"/>
          <p:cNvSpPr txBox="1">
            <a:spLocks noGrp="1"/>
          </p:cNvSpPr>
          <p:nvPr>
            <p:ph type="body" idx="1"/>
          </p:nvPr>
        </p:nvSpPr>
        <p:spPr>
          <a:prstGeom prst="rect">
            <a:avLst/>
          </a:prstGeom>
          <a:noFill/>
          <a:ln>
            <a:noFill/>
          </a:ln>
        </p:spPr>
        <p:txBody>
          <a:bodyPr lIns="91425" tIns="45700" rIns="91425" bIns="45700" anchor="t" anchorCtr="0">
            <a:noAutofit/>
          </a:bodyPr>
          <a:lstStyle/>
          <a:p>
            <a:pPr marL="0" marR="0" lvl="0" indent="0" algn="l" rtl="0">
              <a:lnSpc>
                <a:spcPct val="80000"/>
              </a:lnSpc>
              <a:spcBef>
                <a:spcPts val="320"/>
              </a:spcBef>
              <a:spcAft>
                <a:spcPts val="0"/>
              </a:spcAft>
              <a:buClr>
                <a:schemeClr val="folHlink"/>
              </a:buClr>
              <a:buSzPct val="62500"/>
              <a:buFont typeface="Arial"/>
              <a:buChar char="•"/>
            </a:pPr>
            <a:r>
              <a:rPr lang="en-US" sz="1600" b="0" i="0" u="none" strike="noStrike" cap="none" baseline="0">
                <a:solidFill>
                  <a:schemeClr val="hlink"/>
                </a:solidFill>
                <a:latin typeface="Tahoma"/>
                <a:ea typeface="Tahoma"/>
                <a:cs typeface="Tahoma"/>
                <a:sym typeface="Tahoma"/>
              </a:rPr>
              <a:t>Пам'ятка класному керівникові до проведення батьківських зборів:</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Сповісти заздалегідь про батьківські збори (запрошення, запис у щоденниках), попіклуйтеся про час проведення зборів, підготуйте візитки із іменами батьків</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Особливу увагу зверніть на розташування батьків в класі, для того, щоб всі чули один одного</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Разом із батьками оберіть правила для учасників зборів, встановіть регламент</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Не забудьте про свій настрій та правило починати із позитивного, а завершувати з планування майбутнього</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Використайте  групові форми організації взаємодії , ігри</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Дотримуйтеся того, щоб на зборах були прийняті конкретні рішення </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Якщо є новенькі в класі, розпочніть збори зі знайомства з батьками</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Порадьтеся про ті питання , які хотіли б порушити  на зборах, що хотіли б вирішити додатково</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Розкажіть про ті завдання, які ви ставите перед собою й перед класним колективом на рік, про завдання школи</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Ознайомте з основними справами на рік, із традиціями, планом роботи на чверть, домовтесь про допомогу</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Розкажіть про те, які гуртки, факультативи, секції працюють в школі для цього віку дітей</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Обговоріть на зборах організаційні питання: сніданки, можливості надання матеріальної допомоги, про форму одягу</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Виразіть подяку всім, хто прийшов на збори і знайшов час для спілкування</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В особистих бесідах оцінювайте успіхи дітей відносно їх потенціальних можливостей  </a:t>
            </a:r>
          </a:p>
        </p:txBody>
      </p:sp>
    </p:spTree>
  </p:cSld>
  <p:clrMapOvr>
    <a:masterClrMapping/>
  </p:clrMapOvr>
  <p:transition spd="slow">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29"/>
        <p:cNvGrpSpPr/>
        <p:nvPr/>
      </p:nvGrpSpPr>
      <p:grpSpPr>
        <a:xfrm>
          <a:off x="0" y="0"/>
          <a:ext cx="0" cy="0"/>
          <a:chOff x="0" y="0"/>
          <a:chExt cx="0" cy="0"/>
        </a:xfrm>
      </p:grpSpPr>
      <p:sp>
        <p:nvSpPr>
          <p:cNvPr id="230" name="Shape 230"/>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400" b="0" i="0" u="none" strike="noStrike" cap="none" baseline="0">
                <a:solidFill>
                  <a:schemeClr val="dk2"/>
                </a:solidFill>
                <a:latin typeface="Tahoma"/>
                <a:ea typeface="Tahoma"/>
                <a:cs typeface="Tahoma"/>
                <a:sym typeface="Tahoma"/>
              </a:rPr>
              <a:t>Види батьківських зборів:</a:t>
            </a:r>
          </a:p>
        </p:txBody>
      </p:sp>
      <p:sp>
        <p:nvSpPr>
          <p:cNvPr id="231" name="Shape 231"/>
          <p:cNvSpPr txBox="1">
            <a:spLocks noGrp="1"/>
          </p:cNvSpPr>
          <p:nvPr>
            <p:ph type="body" idx="1"/>
          </p:nvPr>
        </p:nvSpPr>
        <p:spPr>
          <a:prstGeom prst="rect">
            <a:avLst/>
          </a:prstGeom>
          <a:noFill/>
          <a:ln>
            <a:noFill/>
          </a:ln>
        </p:spPr>
        <p:txBody>
          <a:bodyPr lIns="91425" tIns="45700" rIns="91425" bIns="45700" anchor="t" anchorCtr="0">
            <a:noAutofit/>
          </a:bodyPr>
          <a:lstStyle/>
          <a:p>
            <a:pPr marL="0" marR="0" lvl="0" indent="0" algn="l" rtl="0">
              <a:lnSpc>
                <a:spcPct val="90000"/>
              </a:lnSpc>
              <a:spcBef>
                <a:spcPts val="560"/>
              </a:spcBef>
              <a:spcAft>
                <a:spcPts val="0"/>
              </a:spcAft>
              <a:buClr>
                <a:schemeClr val="folHlink"/>
              </a:buClr>
              <a:buSzPct val="59523"/>
              <a:buFont typeface="Arial"/>
              <a:buChar char="•"/>
            </a:pPr>
            <a:r>
              <a:rPr lang="en-US" sz="2800" b="0" i="0" u="none" strike="noStrike" cap="none" baseline="0">
                <a:solidFill>
                  <a:schemeClr val="dk1"/>
                </a:solidFill>
                <a:latin typeface="Tahoma"/>
                <a:ea typeface="Tahoma"/>
                <a:cs typeface="Tahoma"/>
                <a:sym typeface="Tahoma"/>
              </a:rPr>
              <a:t>Організаційні, тематичні , поточні</a:t>
            </a:r>
          </a:p>
          <a:p>
            <a:pPr marL="0" marR="0" lvl="0" indent="0" algn="l" rtl="0">
              <a:lnSpc>
                <a:spcPct val="90000"/>
              </a:lnSpc>
              <a:spcBef>
                <a:spcPts val="560"/>
              </a:spcBef>
              <a:spcAft>
                <a:spcPts val="0"/>
              </a:spcAft>
              <a:buClr>
                <a:schemeClr val="folHlink"/>
              </a:buClr>
              <a:buSzPct val="59523"/>
              <a:buFont typeface="Arial"/>
              <a:buChar char="•"/>
            </a:pPr>
            <a:r>
              <a:rPr lang="en-US" sz="2800" b="0" i="0" u="none" strike="noStrike" cap="none" baseline="0">
                <a:solidFill>
                  <a:schemeClr val="dk1"/>
                </a:solidFill>
                <a:latin typeface="Tahoma"/>
                <a:ea typeface="Tahoma"/>
                <a:cs typeface="Tahoma"/>
                <a:sym typeface="Tahoma"/>
              </a:rPr>
              <a:t>Збори – диспути, збори - конференції, збори-практикуми ,  зустрічі поколінь, батьківські клуби</a:t>
            </a:r>
          </a:p>
          <a:p>
            <a:pPr marL="0" marR="0" lvl="0" indent="0" algn="l" rtl="0">
              <a:lnSpc>
                <a:spcPct val="90000"/>
              </a:lnSpc>
              <a:spcBef>
                <a:spcPts val="560"/>
              </a:spcBef>
              <a:spcAft>
                <a:spcPts val="0"/>
              </a:spcAft>
              <a:buClr>
                <a:schemeClr val="folHlink"/>
              </a:buClr>
              <a:buSzPct val="59523"/>
              <a:buFont typeface="Arial"/>
              <a:buChar char="•"/>
            </a:pPr>
            <a:r>
              <a:rPr lang="en-US" sz="2800" b="0" i="0" u="none" strike="noStrike" cap="none" baseline="0">
                <a:solidFill>
                  <a:schemeClr val="dk1"/>
                </a:solidFill>
                <a:latin typeface="Tahoma"/>
                <a:ea typeface="Tahoma"/>
                <a:cs typeface="Tahoma"/>
                <a:sym typeface="Tahoma"/>
              </a:rPr>
              <a:t>Збори-концерти, батьківські вечори</a:t>
            </a:r>
          </a:p>
          <a:p>
            <a:pPr marL="0" marR="0" lvl="0" indent="0" algn="l" rtl="0">
              <a:lnSpc>
                <a:spcPct val="90000"/>
              </a:lnSpc>
              <a:spcBef>
                <a:spcPts val="560"/>
              </a:spcBef>
              <a:spcAft>
                <a:spcPts val="0"/>
              </a:spcAft>
              <a:buClr>
                <a:schemeClr val="folHlink"/>
              </a:buClr>
              <a:buSzPct val="59523"/>
              <a:buFont typeface="Arial"/>
              <a:buChar char="•"/>
            </a:pPr>
            <a:r>
              <a:rPr lang="en-US" sz="2800" b="0" i="0" u="none" strike="noStrike" cap="none" baseline="0">
                <a:solidFill>
                  <a:schemeClr val="dk1"/>
                </a:solidFill>
                <a:latin typeface="Tahoma"/>
                <a:ea typeface="Tahoma"/>
                <a:cs typeface="Tahoma"/>
                <a:sym typeface="Tahoma"/>
              </a:rPr>
              <a:t>Збори-семінари, тренінги,  батьківські читання </a:t>
            </a:r>
          </a:p>
          <a:p>
            <a:pPr marL="0" marR="0" lvl="0" indent="0" algn="l" rtl="0">
              <a:lnSpc>
                <a:spcPct val="90000"/>
              </a:lnSpc>
              <a:spcBef>
                <a:spcPts val="560"/>
              </a:spcBef>
              <a:spcAft>
                <a:spcPts val="0"/>
              </a:spcAft>
              <a:buClr>
                <a:schemeClr val="folHlink"/>
              </a:buClr>
              <a:buSzPct val="59523"/>
              <a:buFont typeface="Arial"/>
              <a:buChar char="•"/>
            </a:pPr>
            <a:r>
              <a:rPr lang="en-US" sz="2800" b="0" i="0" u="none" strike="noStrike" cap="none" baseline="0">
                <a:solidFill>
                  <a:schemeClr val="dk1"/>
                </a:solidFill>
                <a:latin typeface="Tahoma"/>
                <a:ea typeface="Tahoma"/>
                <a:cs typeface="Tahoma"/>
                <a:sym typeface="Tahoma"/>
              </a:rPr>
              <a:t>Педагогічні роздуми, батьківські ринги</a:t>
            </a:r>
          </a:p>
          <a:p>
            <a:pPr marL="0" marR="0" lvl="0" indent="0" algn="l" rtl="0">
              <a:lnSpc>
                <a:spcPct val="90000"/>
              </a:lnSpc>
              <a:spcBef>
                <a:spcPts val="560"/>
              </a:spcBef>
              <a:spcAft>
                <a:spcPts val="0"/>
              </a:spcAft>
              <a:buClr>
                <a:schemeClr val="folHlink"/>
              </a:buClr>
              <a:buSzPct val="59523"/>
              <a:buFont typeface="Arial"/>
              <a:buChar char="•"/>
            </a:pPr>
            <a:r>
              <a:rPr lang="en-US" sz="2800" b="0" i="0" u="none" strike="noStrike" cap="none" baseline="0">
                <a:solidFill>
                  <a:schemeClr val="dk1"/>
                </a:solidFill>
                <a:latin typeface="Tahoma"/>
                <a:ea typeface="Tahoma"/>
                <a:cs typeface="Tahoma"/>
                <a:sym typeface="Tahoma"/>
              </a:rPr>
              <a:t>Підсумкові батьківські збори</a:t>
            </a:r>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2"/>
        <p:cNvGrpSpPr/>
        <p:nvPr/>
      </p:nvGrpSpPr>
      <p:grpSpPr>
        <a:xfrm>
          <a:off x="0" y="0"/>
          <a:ext cx="0" cy="0"/>
          <a:chOff x="0" y="0"/>
          <a:chExt cx="0" cy="0"/>
        </a:xfrm>
      </p:grpSpPr>
      <p:sp>
        <p:nvSpPr>
          <p:cNvPr id="63" name="Shape 63"/>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400" b="0" i="0" u="none" strike="noStrike" cap="none" baseline="0">
                <a:solidFill>
                  <a:schemeClr val="dk2"/>
                </a:solidFill>
                <a:latin typeface="Tahoma"/>
                <a:ea typeface="Tahoma"/>
                <a:cs typeface="Tahoma"/>
                <a:sym typeface="Tahoma"/>
              </a:rPr>
              <a:t>Нормативно – правова база :</a:t>
            </a:r>
          </a:p>
        </p:txBody>
      </p:sp>
      <p:sp>
        <p:nvSpPr>
          <p:cNvPr id="64" name="Shape 64"/>
          <p:cNvSpPr txBox="1">
            <a:spLocks noGrp="1"/>
          </p:cNvSpPr>
          <p:nvPr>
            <p:ph type="body" idx="1"/>
          </p:nvPr>
        </p:nvSpPr>
        <p:spPr>
          <a:prstGeom prst="rect">
            <a:avLst/>
          </a:prstGeom>
          <a:noFill/>
          <a:ln>
            <a:noFill/>
          </a:ln>
        </p:spPr>
        <p:txBody>
          <a:bodyPr lIns="91425" tIns="45700" rIns="91425" bIns="45700" anchor="t" anchorCtr="0">
            <a:noAutofit/>
          </a:bodyPr>
          <a:lstStyle/>
          <a:p>
            <a:pPr marL="0" marR="0" lvl="0" indent="0" algn="l" rtl="0">
              <a:lnSpc>
                <a:spcPct val="80000"/>
              </a:lnSpc>
              <a:spcBef>
                <a:spcPts val="480"/>
              </a:spcBef>
              <a:spcAft>
                <a:spcPts val="0"/>
              </a:spcAft>
              <a:buClr>
                <a:schemeClr val="folHlink"/>
              </a:buClr>
              <a:buSzPct val="59027"/>
              <a:buFont typeface="Arial"/>
              <a:buChar char="•"/>
            </a:pPr>
            <a:r>
              <a:rPr lang="en-US" sz="2400" b="0" i="0" u="none" strike="noStrike" cap="none" baseline="0">
                <a:solidFill>
                  <a:schemeClr val="dk1"/>
                </a:solidFill>
                <a:latin typeface="Tahoma"/>
                <a:ea typeface="Tahoma"/>
                <a:cs typeface="Tahoma"/>
                <a:sym typeface="Tahoma"/>
              </a:rPr>
              <a:t>Конституція України</a:t>
            </a:r>
          </a:p>
          <a:p>
            <a:pPr marL="0" marR="0" lvl="0" indent="0" algn="l" rtl="0">
              <a:lnSpc>
                <a:spcPct val="80000"/>
              </a:lnSpc>
              <a:spcBef>
                <a:spcPts val="480"/>
              </a:spcBef>
              <a:spcAft>
                <a:spcPts val="0"/>
              </a:spcAft>
              <a:buClr>
                <a:schemeClr val="folHlink"/>
              </a:buClr>
              <a:buSzPct val="59027"/>
              <a:buFont typeface="Arial"/>
              <a:buChar char="•"/>
            </a:pPr>
            <a:r>
              <a:rPr lang="en-US" sz="2400" b="0" i="0" u="none" strike="noStrike" cap="none" baseline="0">
                <a:solidFill>
                  <a:schemeClr val="dk1"/>
                </a:solidFill>
                <a:latin typeface="Tahoma"/>
                <a:ea typeface="Tahoma"/>
                <a:cs typeface="Tahoma"/>
                <a:sym typeface="Tahoma"/>
              </a:rPr>
              <a:t>Закони України “Про освіту”, “Про загальну середню освіту”, “Про позашкільну освіту”, “Про виховання”</a:t>
            </a:r>
          </a:p>
          <a:p>
            <a:pPr marL="0" marR="0" lvl="0" indent="0" algn="l" rtl="0">
              <a:lnSpc>
                <a:spcPct val="80000"/>
              </a:lnSpc>
              <a:spcBef>
                <a:spcPts val="480"/>
              </a:spcBef>
              <a:spcAft>
                <a:spcPts val="0"/>
              </a:spcAft>
              <a:buClr>
                <a:schemeClr val="folHlink"/>
              </a:buClr>
              <a:buSzPct val="59027"/>
              <a:buFont typeface="Arial"/>
              <a:buChar char="•"/>
            </a:pPr>
            <a:r>
              <a:rPr lang="en-US" sz="2400" b="0" i="0" u="none" strike="noStrike" cap="none" baseline="0">
                <a:solidFill>
                  <a:schemeClr val="dk1"/>
                </a:solidFill>
                <a:latin typeface="Tahoma"/>
                <a:ea typeface="Tahoma"/>
                <a:cs typeface="Tahoma"/>
                <a:sym typeface="Tahoma"/>
              </a:rPr>
              <a:t>Державні національні програми “Освіта”, “Про виховання дітей та молоді в системі освіти”</a:t>
            </a:r>
          </a:p>
          <a:p>
            <a:pPr marL="0" marR="0" lvl="0" indent="0" algn="l" rtl="0">
              <a:lnSpc>
                <a:spcPct val="80000"/>
              </a:lnSpc>
              <a:spcBef>
                <a:spcPts val="480"/>
              </a:spcBef>
              <a:spcAft>
                <a:spcPts val="0"/>
              </a:spcAft>
              <a:buClr>
                <a:schemeClr val="folHlink"/>
              </a:buClr>
              <a:buSzPct val="59027"/>
              <a:buFont typeface="Arial"/>
              <a:buChar char="•"/>
            </a:pPr>
            <a:r>
              <a:rPr lang="en-US" sz="2400" b="0" i="0" u="none" strike="noStrike" cap="none" baseline="0">
                <a:solidFill>
                  <a:schemeClr val="dk1"/>
                </a:solidFill>
                <a:latin typeface="Tahoma"/>
                <a:ea typeface="Tahoma"/>
                <a:cs typeface="Tahoma"/>
                <a:sym typeface="Tahoma"/>
              </a:rPr>
              <a:t>Національна доктрина розвитку освіти</a:t>
            </a:r>
          </a:p>
          <a:p>
            <a:pPr marL="0" marR="0" lvl="0" indent="0" algn="l" rtl="0">
              <a:lnSpc>
                <a:spcPct val="80000"/>
              </a:lnSpc>
              <a:spcBef>
                <a:spcPts val="480"/>
              </a:spcBef>
              <a:spcAft>
                <a:spcPts val="0"/>
              </a:spcAft>
              <a:buClr>
                <a:schemeClr val="folHlink"/>
              </a:buClr>
              <a:buSzPct val="59027"/>
              <a:buFont typeface="Arial"/>
              <a:buChar char="•"/>
            </a:pPr>
            <a:r>
              <a:rPr lang="en-US" sz="2400" b="0" i="0" u="none" strike="noStrike" cap="none" baseline="0">
                <a:solidFill>
                  <a:schemeClr val="dk1"/>
                </a:solidFill>
                <a:latin typeface="Tahoma"/>
                <a:ea typeface="Tahoma"/>
                <a:cs typeface="Tahoma"/>
                <a:sym typeface="Tahoma"/>
              </a:rPr>
              <a:t>Державні концепції: “Сімֺя і родинне виховання”, превентивного  та громадянського виховання, державної сімейної політики</a:t>
            </a:r>
          </a:p>
          <a:p>
            <a:pPr marL="0" marR="0" lvl="0" indent="0" algn="l" rtl="0">
              <a:lnSpc>
                <a:spcPct val="80000"/>
              </a:lnSpc>
              <a:spcBef>
                <a:spcPts val="480"/>
              </a:spcBef>
              <a:spcAft>
                <a:spcPts val="0"/>
              </a:spcAft>
              <a:buClr>
                <a:schemeClr val="folHlink"/>
              </a:buClr>
              <a:buSzPct val="59027"/>
              <a:buFont typeface="Arial"/>
              <a:buChar char="•"/>
            </a:pPr>
            <a:r>
              <a:rPr lang="en-US" sz="2400" b="0" i="0" u="none" strike="noStrike" cap="none" baseline="0">
                <a:solidFill>
                  <a:schemeClr val="dk1"/>
                </a:solidFill>
                <a:latin typeface="Tahoma"/>
                <a:ea typeface="Tahoma"/>
                <a:cs typeface="Tahoma"/>
                <a:sym typeface="Tahoma"/>
              </a:rPr>
              <a:t>Конвенція та декларація прав дитини</a:t>
            </a:r>
          </a:p>
          <a:p>
            <a:pPr marL="0" marR="0" lvl="0" indent="0" algn="l" rtl="0">
              <a:lnSpc>
                <a:spcPct val="80000"/>
              </a:lnSpc>
              <a:spcBef>
                <a:spcPts val="480"/>
              </a:spcBef>
              <a:spcAft>
                <a:spcPts val="0"/>
              </a:spcAft>
              <a:buClr>
                <a:schemeClr val="folHlink"/>
              </a:buClr>
              <a:buSzPct val="59027"/>
              <a:buFont typeface="Arial"/>
              <a:buChar char="•"/>
            </a:pPr>
            <a:r>
              <a:rPr lang="en-US" sz="2400" b="0" i="0" u="none" strike="noStrike" cap="none" baseline="0">
                <a:solidFill>
                  <a:schemeClr val="dk1"/>
                </a:solidFill>
                <a:latin typeface="Tahoma"/>
                <a:ea typeface="Tahoma"/>
                <a:cs typeface="Tahoma"/>
                <a:sym typeface="Tahoma"/>
              </a:rPr>
              <a:t>Програма “Українська родина” </a:t>
            </a:r>
          </a:p>
        </p:txBody>
      </p:sp>
    </p:spTree>
  </p:cSld>
  <p:clrMapOvr>
    <a:masterClrMapping/>
  </p:clrMapOvr>
  <p:transition spd="slow">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5"/>
        <p:cNvGrpSpPr/>
        <p:nvPr/>
      </p:nvGrpSpPr>
      <p:grpSpPr>
        <a:xfrm>
          <a:off x="0" y="0"/>
          <a:ext cx="0" cy="0"/>
          <a:chOff x="0" y="0"/>
          <a:chExt cx="0" cy="0"/>
        </a:xfrm>
      </p:grpSpPr>
      <p:sp>
        <p:nvSpPr>
          <p:cNvPr id="236" name="Shape 236"/>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400" b="0" i="0" u="none" strike="noStrike" cap="none" baseline="0">
                <a:solidFill>
                  <a:schemeClr val="dk2"/>
                </a:solidFill>
                <a:latin typeface="Tahoma"/>
                <a:ea typeface="Tahoma"/>
                <a:cs typeface="Tahoma"/>
                <a:sym typeface="Tahoma"/>
              </a:rPr>
              <a:t>Орієнтовні теми батьківських зборів</a:t>
            </a:r>
          </a:p>
        </p:txBody>
      </p:sp>
      <p:sp>
        <p:nvSpPr>
          <p:cNvPr id="237" name="Shape 237"/>
          <p:cNvSpPr txBox="1">
            <a:spLocks noGrp="1"/>
          </p:cNvSpPr>
          <p:nvPr>
            <p:ph type="body" idx="1"/>
          </p:nvPr>
        </p:nvSpPr>
        <p:spPr>
          <a:prstGeom prst="rect">
            <a:avLst/>
          </a:prstGeom>
          <a:noFill/>
          <a:ln>
            <a:noFill/>
          </a:ln>
        </p:spPr>
        <p:txBody>
          <a:bodyPr lIns="91425" tIns="45700" rIns="91425" bIns="45700" anchor="t" anchorCtr="0">
            <a:noAutofit/>
          </a:bodyPr>
          <a:lstStyle/>
          <a:p>
            <a:pPr marL="0" marR="0" lvl="0" indent="0" algn="l" rtl="0">
              <a:lnSpc>
                <a:spcPct val="80000"/>
              </a:lnSpc>
              <a:spcBef>
                <a:spcPts val="240"/>
              </a:spcBef>
              <a:spcAft>
                <a:spcPts val="0"/>
              </a:spcAft>
              <a:buClr>
                <a:schemeClr val="folHlink"/>
              </a:buClr>
              <a:buSzPct val="62499"/>
              <a:buFont typeface="Arial"/>
              <a:buChar char="•"/>
            </a:pPr>
            <a:r>
              <a:rPr lang="en-US" sz="1200" b="0" i="0" u="none" strike="noStrike" cap="none" baseline="0">
                <a:solidFill>
                  <a:schemeClr val="hlink"/>
                </a:solidFill>
                <a:latin typeface="Tahoma"/>
                <a:ea typeface="Tahoma"/>
                <a:cs typeface="Tahoma"/>
                <a:sym typeface="Tahoma"/>
              </a:rPr>
              <a:t>1-4 класи</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Початок навчання – важливий етап у житті</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Виховання поваги й любові до батьків, рідної землі й історії свого народу</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Молодший шкільний вік і його особливості</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Хочу й повинен (профілактика правопорушень)</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Як виявити і розвивати здібності у дітей</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Гра і праця в житті дітей молодшого віку</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Виховання характеру дитини у родині</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Режим дня молодшого школяра</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Закон, родина, дитина.</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Батьки і діти (роль особистого прикладу батьків)</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Сімейні прогулянки на природу як важливий фактор екологічного і фізичного виховання дітей</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Збереження родинних традицій, родинних реліквій</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1"/>
                </a:solidFill>
                <a:latin typeface="Tahoma"/>
                <a:ea typeface="Tahoma"/>
                <a:cs typeface="Tahoma"/>
                <a:sym typeface="Tahoma"/>
              </a:rPr>
              <a:t>Нове в системі національного виховання</a:t>
            </a:r>
          </a:p>
          <a:p>
            <a:endParaRPr lang="en-US" sz="1200" b="1" i="0" u="none" strike="noStrike" cap="none" baseline="0">
              <a:solidFill>
                <a:schemeClr val="dk1"/>
              </a:solidFill>
              <a:latin typeface="Tahoma"/>
              <a:ea typeface="Tahoma"/>
              <a:cs typeface="Tahoma"/>
              <a:sym typeface="Tahoma"/>
            </a:endParaRPr>
          </a:p>
        </p:txBody>
      </p:sp>
      <p:sp>
        <p:nvSpPr>
          <p:cNvPr id="238" name="Shape 238"/>
          <p:cNvSpPr txBox="1">
            <a:spLocks noGrp="1"/>
          </p:cNvSpPr>
          <p:nvPr>
            <p:ph type="body" idx="4294967295"/>
          </p:nvPr>
        </p:nvSpPr>
        <p:spPr>
          <a:xfrm>
            <a:off x="5334000" y="2017713"/>
            <a:ext cx="3810000" cy="4114800"/>
          </a:xfrm>
          <a:prstGeom prst="rect">
            <a:avLst/>
          </a:prstGeom>
          <a:noFill/>
          <a:ln>
            <a:noFill/>
          </a:ln>
        </p:spPr>
        <p:txBody>
          <a:bodyPr lIns="91425" tIns="45700" rIns="91425" bIns="45700" anchor="t" anchorCtr="0">
            <a:noAutofit/>
          </a:bodyPr>
          <a:lstStyle/>
          <a:p>
            <a:pPr marL="0" marR="0" lvl="0" indent="0" algn="l" rtl="0">
              <a:lnSpc>
                <a:spcPct val="80000"/>
              </a:lnSpc>
              <a:spcBef>
                <a:spcPts val="200"/>
              </a:spcBef>
              <a:spcAft>
                <a:spcPts val="0"/>
              </a:spcAft>
              <a:buClr>
                <a:schemeClr val="folHlink"/>
              </a:buClr>
              <a:buSzPct val="58333"/>
              <a:buFont typeface="Arial"/>
              <a:buChar char="•"/>
            </a:pPr>
            <a:r>
              <a:rPr lang="en-US" sz="1000" b="1" i="0" u="none" strike="noStrike" cap="none" baseline="0">
                <a:solidFill>
                  <a:schemeClr val="hlink"/>
                </a:solidFill>
                <a:latin typeface="Tahoma"/>
                <a:ea typeface="Tahoma"/>
                <a:cs typeface="Tahoma"/>
                <a:sym typeface="Tahoma"/>
              </a:rPr>
              <a:t>5-6 класи</a:t>
            </a:r>
          </a:p>
          <a:p>
            <a:pPr marL="0" marR="0" lvl="0" indent="0" algn="l" rtl="0">
              <a:lnSpc>
                <a:spcPct val="80000"/>
              </a:lnSpc>
              <a:spcBef>
                <a:spcPts val="200"/>
              </a:spcBef>
              <a:spcAft>
                <a:spcPts val="0"/>
              </a:spcAft>
              <a:buClr>
                <a:schemeClr val="folHlink"/>
              </a:buClr>
              <a:buSzPct val="58333"/>
              <a:buFont typeface="Arial"/>
              <a:buChar char="•"/>
            </a:pPr>
            <a:r>
              <a:rPr lang="en-US" sz="1000" b="1" i="0" u="none" strike="noStrike" cap="none" baseline="0">
                <a:solidFill>
                  <a:schemeClr val="dk1"/>
                </a:solidFill>
                <a:latin typeface="Tahoma"/>
                <a:ea typeface="Tahoma"/>
                <a:cs typeface="Tahoma"/>
                <a:sym typeface="Tahoma"/>
              </a:rPr>
              <a:t>Роль родини у формуванні в підлітків свідомої потреби в системі праці</a:t>
            </a:r>
          </a:p>
          <a:p>
            <a:pPr marL="0" marR="0" lvl="0" indent="0" algn="l" rtl="0">
              <a:lnSpc>
                <a:spcPct val="80000"/>
              </a:lnSpc>
              <a:spcBef>
                <a:spcPts val="200"/>
              </a:spcBef>
              <a:spcAft>
                <a:spcPts val="0"/>
              </a:spcAft>
              <a:buClr>
                <a:schemeClr val="folHlink"/>
              </a:buClr>
              <a:buSzPct val="58333"/>
              <a:buFont typeface="Arial"/>
              <a:buChar char="•"/>
            </a:pPr>
            <a:r>
              <a:rPr lang="en-US" sz="1000" b="1" i="0" u="none" strike="noStrike" cap="none" baseline="0">
                <a:solidFill>
                  <a:schemeClr val="dk1"/>
                </a:solidFill>
                <a:latin typeface="Tahoma"/>
                <a:ea typeface="Tahoma"/>
                <a:cs typeface="Tahoma"/>
                <a:sym typeface="Tahoma"/>
              </a:rPr>
              <a:t>Організація літньої праці і відпочинку дітей у родині</a:t>
            </a:r>
          </a:p>
          <a:p>
            <a:pPr marL="0" marR="0" lvl="0" indent="0" algn="l" rtl="0">
              <a:lnSpc>
                <a:spcPct val="80000"/>
              </a:lnSpc>
              <a:spcBef>
                <a:spcPts val="200"/>
              </a:spcBef>
              <a:spcAft>
                <a:spcPts val="0"/>
              </a:spcAft>
              <a:buClr>
                <a:schemeClr val="folHlink"/>
              </a:buClr>
              <a:buSzPct val="58333"/>
              <a:buFont typeface="Arial"/>
              <a:buChar char="•"/>
            </a:pPr>
            <a:r>
              <a:rPr lang="en-US" sz="1000" b="1" i="0" u="none" strike="noStrike" cap="none" baseline="0">
                <a:solidFill>
                  <a:schemeClr val="dk1"/>
                </a:solidFill>
                <a:latin typeface="Tahoma"/>
                <a:ea typeface="Tahoma"/>
                <a:cs typeface="Tahoma"/>
                <a:sym typeface="Tahoma"/>
              </a:rPr>
              <a:t>Виховання здорової дитини у родині, збереження генотипу</a:t>
            </a:r>
          </a:p>
          <a:p>
            <a:pPr marL="0" marR="0" lvl="0" indent="0" algn="l" rtl="0">
              <a:lnSpc>
                <a:spcPct val="80000"/>
              </a:lnSpc>
              <a:spcBef>
                <a:spcPts val="200"/>
              </a:spcBef>
              <a:spcAft>
                <a:spcPts val="0"/>
              </a:spcAft>
              <a:buClr>
                <a:schemeClr val="folHlink"/>
              </a:buClr>
              <a:buSzPct val="58333"/>
              <a:buFont typeface="Arial"/>
              <a:buChar char="•"/>
            </a:pPr>
            <a:r>
              <a:rPr lang="en-US" sz="1000" b="1" i="0" u="none" strike="noStrike" cap="none" baseline="0">
                <a:solidFill>
                  <a:schemeClr val="dk1"/>
                </a:solidFill>
                <a:latin typeface="Tahoma"/>
                <a:ea typeface="Tahoma"/>
                <a:cs typeface="Tahoma"/>
                <a:sym typeface="Tahoma"/>
              </a:rPr>
              <a:t>Використання родинних традицій і свят у патріотичному вихованні</a:t>
            </a:r>
          </a:p>
          <a:p>
            <a:pPr marL="0" marR="0" lvl="0" indent="0" algn="l" rtl="0">
              <a:lnSpc>
                <a:spcPct val="80000"/>
              </a:lnSpc>
              <a:spcBef>
                <a:spcPts val="200"/>
              </a:spcBef>
              <a:spcAft>
                <a:spcPts val="0"/>
              </a:spcAft>
              <a:buClr>
                <a:schemeClr val="folHlink"/>
              </a:buClr>
              <a:buSzPct val="58333"/>
              <a:buFont typeface="Arial"/>
              <a:buChar char="•"/>
            </a:pPr>
            <a:r>
              <a:rPr lang="en-US" sz="1000" b="1" i="0" u="none" strike="noStrike" cap="none" baseline="0">
                <a:solidFill>
                  <a:schemeClr val="dk1"/>
                </a:solidFill>
                <a:latin typeface="Tahoma"/>
                <a:ea typeface="Tahoma"/>
                <a:cs typeface="Tahoma"/>
                <a:sym typeface="Tahoma"/>
              </a:rPr>
              <a:t>Шкода алкоголю й тютюнопаління</a:t>
            </a:r>
          </a:p>
          <a:p>
            <a:pPr marL="0" marR="0" lvl="0" indent="0" algn="l" rtl="0">
              <a:lnSpc>
                <a:spcPct val="80000"/>
              </a:lnSpc>
              <a:spcBef>
                <a:spcPts val="200"/>
              </a:spcBef>
              <a:spcAft>
                <a:spcPts val="0"/>
              </a:spcAft>
              <a:buClr>
                <a:schemeClr val="folHlink"/>
              </a:buClr>
              <a:buSzPct val="58333"/>
              <a:buFont typeface="Arial"/>
              <a:buChar char="•"/>
            </a:pPr>
            <a:r>
              <a:rPr lang="en-US" sz="1000" b="1" i="0" u="none" strike="noStrike" cap="none" baseline="0">
                <a:solidFill>
                  <a:schemeClr val="hlink"/>
                </a:solidFill>
                <a:latin typeface="Tahoma"/>
                <a:ea typeface="Tahoma"/>
                <a:cs typeface="Tahoma"/>
                <a:sym typeface="Tahoma"/>
              </a:rPr>
              <a:t>7-9 класи</a:t>
            </a:r>
            <a:r>
              <a:rPr lang="en-US" sz="1000" b="1" i="0" u="none" strike="noStrike" cap="none" baseline="0">
                <a:solidFill>
                  <a:schemeClr val="dk1"/>
                </a:solidFill>
                <a:latin typeface="Tahoma"/>
                <a:ea typeface="Tahoma"/>
                <a:cs typeface="Tahoma"/>
                <a:sym typeface="Tahoma"/>
              </a:rPr>
              <a:t> </a:t>
            </a:r>
          </a:p>
          <a:p>
            <a:pPr marL="0" marR="0" lvl="0" indent="0" algn="l" rtl="0">
              <a:lnSpc>
                <a:spcPct val="80000"/>
              </a:lnSpc>
              <a:spcBef>
                <a:spcPts val="200"/>
              </a:spcBef>
              <a:spcAft>
                <a:spcPts val="0"/>
              </a:spcAft>
              <a:buClr>
                <a:schemeClr val="folHlink"/>
              </a:buClr>
              <a:buSzPct val="58333"/>
              <a:buFont typeface="Arial"/>
              <a:buChar char="•"/>
            </a:pPr>
            <a:r>
              <a:rPr lang="en-US" sz="1000" b="1" i="0" u="none" strike="noStrike" cap="none" baseline="0">
                <a:solidFill>
                  <a:schemeClr val="dk1"/>
                </a:solidFill>
                <a:latin typeface="Tahoma"/>
                <a:ea typeface="Tahoma"/>
                <a:cs typeface="Tahoma"/>
                <a:sym typeface="Tahoma"/>
              </a:rPr>
              <a:t>Приклад батьків у вихованні дітей</a:t>
            </a:r>
          </a:p>
          <a:p>
            <a:pPr marL="0" marR="0" lvl="0" indent="0" algn="l" rtl="0">
              <a:lnSpc>
                <a:spcPct val="80000"/>
              </a:lnSpc>
              <a:spcBef>
                <a:spcPts val="200"/>
              </a:spcBef>
              <a:spcAft>
                <a:spcPts val="0"/>
              </a:spcAft>
              <a:buClr>
                <a:schemeClr val="folHlink"/>
              </a:buClr>
              <a:buSzPct val="58333"/>
              <a:buFont typeface="Arial"/>
              <a:buChar char="•"/>
            </a:pPr>
            <a:r>
              <a:rPr lang="en-US" sz="1000" b="1" i="0" u="none" strike="noStrike" cap="none" baseline="0">
                <a:solidFill>
                  <a:schemeClr val="dk1"/>
                </a:solidFill>
                <a:latin typeface="Tahoma"/>
                <a:ea typeface="Tahoma"/>
                <a:cs typeface="Tahoma"/>
                <a:sym typeface="Tahoma"/>
              </a:rPr>
              <a:t>Особливості виховання підлітків у родині</a:t>
            </a:r>
          </a:p>
          <a:p>
            <a:pPr marL="0" marR="0" lvl="0" indent="0" algn="l" rtl="0">
              <a:lnSpc>
                <a:spcPct val="80000"/>
              </a:lnSpc>
              <a:spcBef>
                <a:spcPts val="200"/>
              </a:spcBef>
              <a:spcAft>
                <a:spcPts val="0"/>
              </a:spcAft>
              <a:buClr>
                <a:schemeClr val="folHlink"/>
              </a:buClr>
              <a:buSzPct val="58333"/>
              <a:buFont typeface="Arial"/>
              <a:buChar char="•"/>
            </a:pPr>
            <a:r>
              <a:rPr lang="en-US" sz="1000" b="1" i="0" u="none" strike="noStrike" cap="none" baseline="0">
                <a:solidFill>
                  <a:schemeClr val="dk1"/>
                </a:solidFill>
                <a:latin typeface="Tahoma"/>
                <a:ea typeface="Tahoma"/>
                <a:cs typeface="Tahoma"/>
                <a:sym typeface="Tahoma"/>
              </a:rPr>
              <a:t>Книга в родині. Формування читацьких інтересів у дітей</a:t>
            </a:r>
          </a:p>
          <a:p>
            <a:pPr marL="0" marR="0" lvl="0" indent="0" algn="l" rtl="0">
              <a:lnSpc>
                <a:spcPct val="80000"/>
              </a:lnSpc>
              <a:spcBef>
                <a:spcPts val="200"/>
              </a:spcBef>
              <a:spcAft>
                <a:spcPts val="0"/>
              </a:spcAft>
              <a:buClr>
                <a:schemeClr val="folHlink"/>
              </a:buClr>
              <a:buSzPct val="58333"/>
              <a:buFont typeface="Arial"/>
              <a:buChar char="•"/>
            </a:pPr>
            <a:r>
              <a:rPr lang="en-US" sz="1000" b="1" i="0" u="none" strike="noStrike" cap="none" baseline="0">
                <a:solidFill>
                  <a:schemeClr val="dk1"/>
                </a:solidFill>
                <a:latin typeface="Tahoma"/>
                <a:ea typeface="Tahoma"/>
                <a:cs typeface="Tahoma"/>
                <a:sym typeface="Tahoma"/>
              </a:rPr>
              <a:t>Методи професійної орієнтації школярів у родині</a:t>
            </a:r>
          </a:p>
          <a:p>
            <a:pPr marL="0" marR="0" lvl="0" indent="0" algn="l" rtl="0">
              <a:lnSpc>
                <a:spcPct val="80000"/>
              </a:lnSpc>
              <a:spcBef>
                <a:spcPts val="200"/>
              </a:spcBef>
              <a:spcAft>
                <a:spcPts val="0"/>
              </a:spcAft>
              <a:buClr>
                <a:schemeClr val="folHlink"/>
              </a:buClr>
              <a:buSzPct val="58333"/>
              <a:buFont typeface="Arial"/>
              <a:buChar char="•"/>
            </a:pPr>
            <a:r>
              <a:rPr lang="en-US" sz="1000" b="1" i="0" u="none" strike="noStrike" cap="none" baseline="0">
                <a:solidFill>
                  <a:schemeClr val="dk1"/>
                </a:solidFill>
                <a:latin typeface="Tahoma"/>
                <a:ea typeface="Tahoma"/>
                <a:cs typeface="Tahoma"/>
                <a:sym typeface="Tahoma"/>
              </a:rPr>
              <a:t>Навчальна діяльність старшого школяра й керівництво нею.</a:t>
            </a:r>
          </a:p>
          <a:p>
            <a:pPr marL="0" marR="0" lvl="0" indent="0" algn="l" rtl="0">
              <a:lnSpc>
                <a:spcPct val="80000"/>
              </a:lnSpc>
              <a:spcBef>
                <a:spcPts val="200"/>
              </a:spcBef>
              <a:spcAft>
                <a:spcPts val="0"/>
              </a:spcAft>
              <a:buClr>
                <a:schemeClr val="folHlink"/>
              </a:buClr>
              <a:buSzPct val="58333"/>
              <a:buFont typeface="Arial"/>
              <a:buChar char="•"/>
            </a:pPr>
            <a:r>
              <a:rPr lang="en-US" sz="1000" b="1" i="0" u="none" strike="noStrike" cap="none" baseline="0">
                <a:solidFill>
                  <a:schemeClr val="dk1"/>
                </a:solidFill>
                <a:latin typeface="Tahoma"/>
                <a:ea typeface="Tahoma"/>
                <a:cs typeface="Tahoma"/>
                <a:sym typeface="Tahoma"/>
              </a:rPr>
              <a:t>Роль родини в готовності підростаючого покоління до праці</a:t>
            </a:r>
          </a:p>
          <a:p>
            <a:pPr marL="0" marR="0" lvl="0" indent="0" algn="l" rtl="0">
              <a:lnSpc>
                <a:spcPct val="80000"/>
              </a:lnSpc>
              <a:spcBef>
                <a:spcPts val="200"/>
              </a:spcBef>
              <a:spcAft>
                <a:spcPts val="0"/>
              </a:spcAft>
              <a:buClr>
                <a:schemeClr val="folHlink"/>
              </a:buClr>
              <a:buSzPct val="58333"/>
              <a:buFont typeface="Arial"/>
              <a:buChar char="•"/>
            </a:pPr>
            <a:r>
              <a:rPr lang="en-US" sz="1000" b="1" i="0" u="none" strike="noStrike" cap="none" baseline="0">
                <a:solidFill>
                  <a:schemeClr val="hlink"/>
                </a:solidFill>
                <a:latin typeface="Tahoma"/>
                <a:ea typeface="Tahoma"/>
                <a:cs typeface="Tahoma"/>
                <a:sym typeface="Tahoma"/>
              </a:rPr>
              <a:t>10-11 класи</a:t>
            </a:r>
          </a:p>
          <a:p>
            <a:pPr marL="0" marR="0" lvl="0" indent="0" algn="l" rtl="0">
              <a:lnSpc>
                <a:spcPct val="80000"/>
              </a:lnSpc>
              <a:spcBef>
                <a:spcPts val="200"/>
              </a:spcBef>
              <a:spcAft>
                <a:spcPts val="0"/>
              </a:spcAft>
              <a:buClr>
                <a:schemeClr val="folHlink"/>
              </a:buClr>
              <a:buSzPct val="58333"/>
              <a:buFont typeface="Arial"/>
              <a:buChar char="•"/>
            </a:pPr>
            <a:r>
              <a:rPr lang="en-US" sz="1000" b="1" i="0" u="none" strike="noStrike" cap="none" baseline="0">
                <a:solidFill>
                  <a:schemeClr val="dk1"/>
                </a:solidFill>
                <a:latin typeface="Tahoma"/>
                <a:ea typeface="Tahoma"/>
                <a:cs typeface="Tahoma"/>
                <a:sym typeface="Tahoma"/>
              </a:rPr>
              <a:t>Основні напрями виховання у родині</a:t>
            </a:r>
          </a:p>
          <a:p>
            <a:pPr marL="0" marR="0" lvl="0" indent="0" algn="l" rtl="0">
              <a:lnSpc>
                <a:spcPct val="80000"/>
              </a:lnSpc>
              <a:spcBef>
                <a:spcPts val="200"/>
              </a:spcBef>
              <a:spcAft>
                <a:spcPts val="0"/>
              </a:spcAft>
              <a:buClr>
                <a:schemeClr val="folHlink"/>
              </a:buClr>
              <a:buSzPct val="58333"/>
              <a:buFont typeface="Arial"/>
              <a:buChar char="•"/>
            </a:pPr>
            <a:r>
              <a:rPr lang="en-US" sz="1000" b="1" i="0" u="none" strike="noStrike" cap="none" baseline="0">
                <a:solidFill>
                  <a:schemeClr val="dk1"/>
                </a:solidFill>
                <a:latin typeface="Tahoma"/>
                <a:ea typeface="Tahoma"/>
                <a:cs typeface="Tahoma"/>
                <a:sym typeface="Tahoma"/>
              </a:rPr>
              <a:t>Психолого - педагогічна самоосвіта батьків як важливий фактор підвищення їх педагогічної компетенції</a:t>
            </a:r>
          </a:p>
          <a:p>
            <a:pPr marL="0" marR="0" lvl="0" indent="0" algn="l" rtl="0">
              <a:lnSpc>
                <a:spcPct val="80000"/>
              </a:lnSpc>
              <a:spcBef>
                <a:spcPts val="200"/>
              </a:spcBef>
              <a:spcAft>
                <a:spcPts val="0"/>
              </a:spcAft>
              <a:buClr>
                <a:schemeClr val="folHlink"/>
              </a:buClr>
              <a:buSzPct val="58333"/>
              <a:buFont typeface="Arial"/>
              <a:buChar char="•"/>
            </a:pPr>
            <a:r>
              <a:rPr lang="en-US" sz="1000" b="1" i="0" u="none" strike="noStrike" cap="none" baseline="0">
                <a:solidFill>
                  <a:schemeClr val="dk1"/>
                </a:solidFill>
                <a:latin typeface="Tahoma"/>
                <a:ea typeface="Tahoma"/>
                <a:cs typeface="Tahoma"/>
                <a:sym typeface="Tahoma"/>
              </a:rPr>
              <a:t>Роль родинних стосунків і традицій у підготовці старшокласників до родинного життя</a:t>
            </a:r>
          </a:p>
          <a:p>
            <a:endParaRPr lang="en-US" sz="1000" b="1" i="0" u="none" strike="noStrike" cap="none" baseline="0">
              <a:solidFill>
                <a:schemeClr val="dk1"/>
              </a:solidFill>
              <a:latin typeface="Tahoma"/>
              <a:ea typeface="Tahoma"/>
              <a:cs typeface="Tahoma"/>
              <a:sym typeface="Tahoma"/>
            </a:endParaRPr>
          </a:p>
        </p:txBody>
      </p:sp>
    </p:spTree>
  </p:cSld>
  <p:clrMapOvr>
    <a:masterClrMapping/>
  </p:clrMapOvr>
  <p:transition spd="slow">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42"/>
        <p:cNvGrpSpPr/>
        <p:nvPr/>
      </p:nvGrpSpPr>
      <p:grpSpPr>
        <a:xfrm>
          <a:off x="0" y="0"/>
          <a:ext cx="0" cy="0"/>
          <a:chOff x="0" y="0"/>
          <a:chExt cx="0" cy="0"/>
        </a:xfrm>
      </p:grpSpPr>
      <p:sp>
        <p:nvSpPr>
          <p:cNvPr id="243" name="Shape 243"/>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400" b="0" i="0" u="none" strike="noStrike" cap="none" baseline="0">
                <a:solidFill>
                  <a:schemeClr val="dk2"/>
                </a:solidFill>
                <a:latin typeface="Tahoma"/>
                <a:ea typeface="Tahoma"/>
                <a:cs typeface="Tahoma"/>
                <a:sym typeface="Tahoma"/>
              </a:rPr>
              <a:t>Класному керівникові необхідно пам'ятати:</a:t>
            </a:r>
          </a:p>
        </p:txBody>
      </p:sp>
      <p:sp>
        <p:nvSpPr>
          <p:cNvPr id="244" name="Shape 244"/>
          <p:cNvSpPr txBox="1">
            <a:spLocks noGrp="1"/>
          </p:cNvSpPr>
          <p:nvPr>
            <p:ph type="body" idx="1"/>
          </p:nvPr>
        </p:nvSpPr>
        <p:spPr>
          <a:xfrm>
            <a:off x="1403350" y="2060575"/>
            <a:ext cx="3809999" cy="4114800"/>
          </a:xfrm>
          <a:prstGeom prst="rect">
            <a:avLst/>
          </a:prstGeom>
          <a:noFill/>
          <a:ln>
            <a:noFill/>
          </a:ln>
        </p:spPr>
        <p:txBody>
          <a:bodyPr lIns="91425" tIns="45700" rIns="91425" bIns="45700" anchor="t" anchorCtr="0">
            <a:noAutofit/>
          </a:bodyPr>
          <a:lstStyle/>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Не можна засуджувати присутніх на зборах за пропуск попередніх зборів</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Порівнювати окремих учнів і різних класів</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Надавати негативну оцінку класу в цілому</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Переоцінювати значення окремих шкільних предметів</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Вибирати для спілкування грубу інтонацію </a:t>
            </a:r>
          </a:p>
        </p:txBody>
      </p:sp>
      <p:sp>
        <p:nvSpPr>
          <p:cNvPr id="245" name="Shape 245"/>
          <p:cNvSpPr txBox="1">
            <a:spLocks noGrp="1"/>
          </p:cNvSpPr>
          <p:nvPr>
            <p:ph type="body" idx="4294967295"/>
          </p:nvPr>
        </p:nvSpPr>
        <p:spPr>
          <a:xfrm>
            <a:off x="5334000" y="2017713"/>
            <a:ext cx="3810000" cy="4114800"/>
          </a:xfrm>
          <a:prstGeom prst="rect">
            <a:avLst/>
          </a:prstGeom>
          <a:noFill/>
          <a:ln>
            <a:noFill/>
          </a:ln>
        </p:spPr>
        <p:txBody>
          <a:bodyPr lIns="91425" tIns="45700" rIns="91425" bIns="45700" anchor="t" anchorCtr="0">
            <a:noAutofit/>
          </a:bodyPr>
          <a:lstStyle/>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folHlink"/>
                </a:solidFill>
                <a:latin typeface="Tahoma"/>
                <a:ea typeface="Tahoma"/>
                <a:cs typeface="Tahoma"/>
                <a:sym typeface="Tahoma"/>
              </a:rPr>
              <a:t>Осмислення висновків після проведення батьківських зборів:</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Явка батьків на збори</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Персональний склад батьків, які залишилися на індивідуальну бесіду після зборів</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Питання батьків під час проведення зборів їх участь у обговоренні черги денної</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Інформація про результати зборів повинна донестися до адміністрації школи, пеедагогів-колег, при необхідності до шкільного психолога або лікаря</a:t>
            </a:r>
          </a:p>
        </p:txBody>
      </p:sp>
    </p:spTree>
  </p:cSld>
  <p:clrMapOvr>
    <a:masterClrMapping/>
  </p:clrMapOvr>
  <p:transition spd="slow">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49"/>
        <p:cNvGrpSpPr/>
        <p:nvPr/>
      </p:nvGrpSpPr>
      <p:grpSpPr>
        <a:xfrm>
          <a:off x="0" y="0"/>
          <a:ext cx="0" cy="0"/>
          <a:chOff x="0" y="0"/>
          <a:chExt cx="0" cy="0"/>
        </a:xfrm>
      </p:grpSpPr>
      <p:sp>
        <p:nvSpPr>
          <p:cNvPr id="250" name="Shape 250"/>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400" b="0" i="0" u="none" strike="noStrike" cap="none" baseline="0">
                <a:solidFill>
                  <a:schemeClr val="dk2"/>
                </a:solidFill>
                <a:latin typeface="Tahoma"/>
                <a:ea typeface="Tahoma"/>
                <a:cs typeface="Tahoma"/>
                <a:sym typeface="Tahoma"/>
              </a:rPr>
              <a:t>Що таке  батьківський всеобуч?</a:t>
            </a:r>
          </a:p>
        </p:txBody>
      </p:sp>
      <p:sp>
        <p:nvSpPr>
          <p:cNvPr id="251" name="Shape 251"/>
          <p:cNvSpPr txBox="1">
            <a:spLocks noGrp="1"/>
          </p:cNvSpPr>
          <p:nvPr>
            <p:ph type="body" idx="1"/>
          </p:nvPr>
        </p:nvSpPr>
        <p:spPr>
          <a:prstGeom prst="rect">
            <a:avLst/>
          </a:prstGeom>
          <a:noFill/>
          <a:ln>
            <a:noFill/>
          </a:ln>
        </p:spPr>
        <p:txBody>
          <a:bodyPr lIns="91425" tIns="45700" rIns="91425" bIns="45700" anchor="t" anchorCtr="0">
            <a:noAutofit/>
          </a:bodyPr>
          <a:lstStyle/>
          <a:p>
            <a:pPr marL="0" marR="0" lvl="0" indent="0" algn="l" rtl="0">
              <a:lnSpc>
                <a:spcPct val="90000"/>
              </a:lnSpc>
              <a:spcBef>
                <a:spcPts val="400"/>
              </a:spcBef>
              <a:spcAft>
                <a:spcPts val="0"/>
              </a:spcAft>
              <a:buClr>
                <a:schemeClr val="folHlink"/>
              </a:buClr>
              <a:buSzPct val="58333"/>
              <a:buFont typeface="Arial"/>
              <a:buChar char="•"/>
            </a:pPr>
            <a:r>
              <a:rPr lang="en-US" sz="2000" b="0" i="0" u="none" strike="noStrike" cap="none" baseline="0">
                <a:solidFill>
                  <a:schemeClr val="dk1"/>
                </a:solidFill>
                <a:latin typeface="Tahoma"/>
                <a:ea typeface="Tahoma"/>
                <a:cs typeface="Tahoma"/>
                <a:sym typeface="Tahoma"/>
              </a:rPr>
              <a:t>Форма психолого – педагогічної освіти батьківської громадськості, що створена в рамках загальноосвітнього закладу освіти і спрямована на підвищення рівня педагогічної культури батьків та сприяє задоволенню власних інтересів батьків у педагогічних знаннях і вміннях щодо виховання  своїх дітей</a:t>
            </a:r>
          </a:p>
        </p:txBody>
      </p:sp>
      <p:pic>
        <p:nvPicPr>
          <p:cNvPr id="252" name="Shape 252"/>
          <p:cNvPicPr preferRelativeResize="0"/>
          <p:nvPr/>
        </p:nvPicPr>
        <p:blipFill>
          <a:blip r:embed="rId3"/>
          <a:stretch>
            <a:fillRect/>
          </a:stretch>
        </p:blipFill>
        <p:spPr>
          <a:xfrm>
            <a:off x="3276600" y="4076700"/>
            <a:ext cx="2879725" cy="1990725"/>
          </a:xfrm>
          <a:prstGeom prst="rect">
            <a:avLst/>
          </a:prstGeom>
        </p:spPr>
      </p:pic>
    </p:spTree>
  </p:cSld>
  <p:clrMapOvr>
    <a:masterClrMapping/>
  </p:clrMapOvr>
  <p:transition spd="slow">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56"/>
        <p:cNvGrpSpPr/>
        <p:nvPr/>
      </p:nvGrpSpPr>
      <p:grpSpPr>
        <a:xfrm>
          <a:off x="0" y="0"/>
          <a:ext cx="0" cy="0"/>
          <a:chOff x="0" y="0"/>
          <a:chExt cx="0" cy="0"/>
        </a:xfrm>
      </p:grpSpPr>
      <p:sp>
        <p:nvSpPr>
          <p:cNvPr id="257" name="Shape 257"/>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3600" b="0" i="0" u="none" strike="noStrike" cap="none" baseline="0">
                <a:solidFill>
                  <a:schemeClr val="dk2"/>
                </a:solidFill>
                <a:latin typeface="Tahoma"/>
                <a:ea typeface="Tahoma"/>
                <a:cs typeface="Tahoma"/>
                <a:sym typeface="Tahoma"/>
              </a:rPr>
              <a:t>Тематика засідань педагогічного всеобучу для батьків</a:t>
            </a:r>
          </a:p>
        </p:txBody>
      </p:sp>
      <p:sp>
        <p:nvSpPr>
          <p:cNvPr id="258" name="Shape 258"/>
          <p:cNvSpPr txBox="1">
            <a:spLocks noGrp="1"/>
          </p:cNvSpPr>
          <p:nvPr>
            <p:ph type="body" idx="1"/>
          </p:nvPr>
        </p:nvSpPr>
        <p:spPr>
          <a:prstGeom prst="rect">
            <a:avLst/>
          </a:prstGeom>
          <a:noFill/>
          <a:ln>
            <a:noFill/>
          </a:ln>
        </p:spPr>
        <p:txBody>
          <a:bodyPr lIns="91425" tIns="45700" rIns="91425" bIns="45700" anchor="t" anchorCtr="0">
            <a:noAutofit/>
          </a:bodyPr>
          <a:lstStyle/>
          <a:p>
            <a:pPr marL="0" marR="0" lvl="0" indent="0" algn="l" rtl="0">
              <a:lnSpc>
                <a:spcPct val="80000"/>
              </a:lnSpc>
              <a:spcBef>
                <a:spcPts val="360"/>
              </a:spcBef>
              <a:spcAft>
                <a:spcPts val="0"/>
              </a:spcAft>
              <a:buClr>
                <a:schemeClr val="folHlink"/>
              </a:buClr>
              <a:buSzPct val="60185"/>
              <a:buFont typeface="Arial"/>
              <a:buChar char="•"/>
            </a:pPr>
            <a:r>
              <a:rPr lang="en-US" sz="1800" b="1" i="0" u="none" strike="noStrike" cap="none" baseline="0">
                <a:solidFill>
                  <a:schemeClr val="dk1"/>
                </a:solidFill>
                <a:latin typeface="Tahoma"/>
                <a:ea typeface="Tahoma"/>
                <a:cs typeface="Tahoma"/>
                <a:sym typeface="Tahoma"/>
              </a:rPr>
              <a:t>Проблема “батьки - діти”</a:t>
            </a:r>
          </a:p>
          <a:p>
            <a:pPr marL="0" marR="0" lvl="0" indent="0" algn="l" rtl="0">
              <a:lnSpc>
                <a:spcPct val="80000"/>
              </a:lnSpc>
              <a:spcBef>
                <a:spcPts val="360"/>
              </a:spcBef>
              <a:spcAft>
                <a:spcPts val="0"/>
              </a:spcAft>
              <a:buClr>
                <a:schemeClr val="folHlink"/>
              </a:buClr>
              <a:buSzPct val="60185"/>
              <a:buFont typeface="Arial"/>
              <a:buChar char="•"/>
            </a:pPr>
            <a:r>
              <a:rPr lang="en-US" sz="1800" b="1" i="0" u="none" strike="noStrike" cap="none" baseline="0">
                <a:solidFill>
                  <a:schemeClr val="dk1"/>
                </a:solidFill>
                <a:latin typeface="Tahoma"/>
                <a:ea typeface="Tahoma"/>
                <a:cs typeface="Tahoma"/>
                <a:sym typeface="Tahoma"/>
              </a:rPr>
              <a:t>Режим дня школяра</a:t>
            </a:r>
          </a:p>
          <a:p>
            <a:pPr marL="0" marR="0" lvl="0" indent="0" algn="l" rtl="0">
              <a:lnSpc>
                <a:spcPct val="80000"/>
              </a:lnSpc>
              <a:spcBef>
                <a:spcPts val="360"/>
              </a:spcBef>
              <a:spcAft>
                <a:spcPts val="0"/>
              </a:spcAft>
              <a:buClr>
                <a:schemeClr val="folHlink"/>
              </a:buClr>
              <a:buSzPct val="60185"/>
              <a:buFont typeface="Arial"/>
              <a:buChar char="•"/>
            </a:pPr>
            <a:r>
              <a:rPr lang="en-US" sz="1800" b="1" i="0" u="none" strike="noStrike" cap="none" baseline="0">
                <a:solidFill>
                  <a:schemeClr val="dk1"/>
                </a:solidFill>
                <a:latin typeface="Tahoma"/>
                <a:ea typeface="Tahoma"/>
                <a:cs typeface="Tahoma"/>
                <a:sym typeface="Tahoma"/>
              </a:rPr>
              <a:t>Мистецтво виховання</a:t>
            </a:r>
          </a:p>
          <a:p>
            <a:pPr marL="0" marR="0" lvl="0" indent="0" algn="l" rtl="0">
              <a:lnSpc>
                <a:spcPct val="80000"/>
              </a:lnSpc>
              <a:spcBef>
                <a:spcPts val="360"/>
              </a:spcBef>
              <a:spcAft>
                <a:spcPts val="0"/>
              </a:spcAft>
              <a:buClr>
                <a:schemeClr val="folHlink"/>
              </a:buClr>
              <a:buSzPct val="60185"/>
              <a:buFont typeface="Arial"/>
              <a:buChar char="•"/>
            </a:pPr>
            <a:r>
              <a:rPr lang="en-US" sz="1800" b="1" i="0" u="none" strike="noStrike" cap="none" baseline="0">
                <a:solidFill>
                  <a:schemeClr val="dk1"/>
                </a:solidFill>
                <a:latin typeface="Tahoma"/>
                <a:ea typeface="Tahoma"/>
                <a:cs typeface="Tahoma"/>
                <a:sym typeface="Tahoma"/>
              </a:rPr>
              <a:t>Про родинну демократію</a:t>
            </a:r>
          </a:p>
          <a:p>
            <a:pPr marL="0" marR="0" lvl="0" indent="0" algn="l" rtl="0">
              <a:lnSpc>
                <a:spcPct val="80000"/>
              </a:lnSpc>
              <a:spcBef>
                <a:spcPts val="360"/>
              </a:spcBef>
              <a:spcAft>
                <a:spcPts val="0"/>
              </a:spcAft>
              <a:buClr>
                <a:schemeClr val="folHlink"/>
              </a:buClr>
              <a:buSzPct val="60185"/>
              <a:buFont typeface="Arial"/>
              <a:buChar char="•"/>
            </a:pPr>
            <a:r>
              <a:rPr lang="en-US" sz="1800" b="1" i="0" u="none" strike="noStrike" cap="none" baseline="0">
                <a:solidFill>
                  <a:schemeClr val="dk1"/>
                </a:solidFill>
                <a:latin typeface="Tahoma"/>
                <a:ea typeface="Tahoma"/>
                <a:cs typeface="Tahoma"/>
                <a:sym typeface="Tahoma"/>
              </a:rPr>
              <a:t>Роль родини у вихованні моральних почуттів дитини</a:t>
            </a:r>
          </a:p>
          <a:p>
            <a:pPr marL="0" marR="0" lvl="0" indent="0" algn="l" rtl="0">
              <a:lnSpc>
                <a:spcPct val="80000"/>
              </a:lnSpc>
              <a:spcBef>
                <a:spcPts val="360"/>
              </a:spcBef>
              <a:spcAft>
                <a:spcPts val="0"/>
              </a:spcAft>
              <a:buClr>
                <a:schemeClr val="folHlink"/>
              </a:buClr>
              <a:buSzPct val="60185"/>
              <a:buFont typeface="Arial"/>
              <a:buChar char="•"/>
            </a:pPr>
            <a:r>
              <a:rPr lang="en-US" sz="1800" b="1" i="0" u="none" strike="noStrike" cap="none" baseline="0">
                <a:solidFill>
                  <a:schemeClr val="dk1"/>
                </a:solidFill>
                <a:latin typeface="Tahoma"/>
                <a:ea typeface="Tahoma"/>
                <a:cs typeface="Tahoma"/>
                <a:sym typeface="Tahoma"/>
              </a:rPr>
              <a:t>Права і свободи людини в Україні</a:t>
            </a:r>
          </a:p>
          <a:p>
            <a:pPr marL="0" marR="0" lvl="0" indent="0" algn="l" rtl="0">
              <a:lnSpc>
                <a:spcPct val="80000"/>
              </a:lnSpc>
              <a:spcBef>
                <a:spcPts val="360"/>
              </a:spcBef>
              <a:spcAft>
                <a:spcPts val="0"/>
              </a:spcAft>
              <a:buClr>
                <a:schemeClr val="folHlink"/>
              </a:buClr>
              <a:buSzPct val="60185"/>
              <a:buFont typeface="Arial"/>
              <a:buChar char="•"/>
            </a:pPr>
            <a:r>
              <a:rPr lang="en-US" sz="1800" b="1" i="0" u="none" strike="noStrike" cap="none" baseline="0">
                <a:solidFill>
                  <a:schemeClr val="dk1"/>
                </a:solidFill>
                <a:latin typeface="Tahoma"/>
                <a:ea typeface="Tahoma"/>
                <a:cs typeface="Tahoma"/>
                <a:sym typeface="Tahoma"/>
              </a:rPr>
              <a:t>Особливості статевого виховання дітей</a:t>
            </a:r>
          </a:p>
          <a:p>
            <a:pPr marL="0" marR="0" lvl="0" indent="0" algn="l" rtl="0">
              <a:lnSpc>
                <a:spcPct val="80000"/>
              </a:lnSpc>
              <a:spcBef>
                <a:spcPts val="360"/>
              </a:spcBef>
              <a:spcAft>
                <a:spcPts val="0"/>
              </a:spcAft>
              <a:buClr>
                <a:schemeClr val="folHlink"/>
              </a:buClr>
              <a:buSzPct val="60185"/>
              <a:buFont typeface="Arial"/>
              <a:buChar char="•"/>
            </a:pPr>
            <a:r>
              <a:rPr lang="en-US" sz="1800" b="1" i="0" u="none" strike="noStrike" cap="none" baseline="0">
                <a:solidFill>
                  <a:schemeClr val="dk1"/>
                </a:solidFill>
                <a:latin typeface="Tahoma"/>
                <a:ea typeface="Tahoma"/>
                <a:cs typeface="Tahoma"/>
                <a:sym typeface="Tahoma"/>
              </a:rPr>
              <a:t>Права і обов'язки батьків, свята в родині</a:t>
            </a:r>
          </a:p>
          <a:p>
            <a:pPr marL="0" marR="0" lvl="0" indent="0" algn="l" rtl="0">
              <a:lnSpc>
                <a:spcPct val="80000"/>
              </a:lnSpc>
              <a:spcBef>
                <a:spcPts val="360"/>
              </a:spcBef>
              <a:spcAft>
                <a:spcPts val="0"/>
              </a:spcAft>
              <a:buClr>
                <a:schemeClr val="folHlink"/>
              </a:buClr>
              <a:buSzPct val="60185"/>
              <a:buFont typeface="Arial"/>
              <a:buChar char="•"/>
            </a:pPr>
            <a:r>
              <a:rPr lang="en-US" sz="1800" b="1" i="0" u="none" strike="noStrike" cap="none" baseline="0">
                <a:solidFill>
                  <a:schemeClr val="dk1"/>
                </a:solidFill>
                <a:latin typeface="Tahoma"/>
                <a:ea typeface="Tahoma"/>
                <a:cs typeface="Tahoma"/>
                <a:sym typeface="Tahoma"/>
              </a:rPr>
              <a:t>Традиції родинного виховання   </a:t>
            </a:r>
          </a:p>
        </p:txBody>
      </p:sp>
      <p:sp>
        <p:nvSpPr>
          <p:cNvPr id="259" name="Shape 259"/>
          <p:cNvSpPr txBox="1">
            <a:spLocks noGrp="1"/>
          </p:cNvSpPr>
          <p:nvPr>
            <p:ph type="body" idx="4294967295"/>
          </p:nvPr>
        </p:nvSpPr>
        <p:spPr>
          <a:xfrm>
            <a:off x="5334000" y="2017713"/>
            <a:ext cx="3810000" cy="4114800"/>
          </a:xfrm>
          <a:prstGeom prst="rect">
            <a:avLst/>
          </a:prstGeom>
          <a:noFill/>
          <a:ln>
            <a:noFill/>
          </a:ln>
        </p:spPr>
        <p:txBody>
          <a:bodyPr lIns="91425" tIns="45700" rIns="91425" bIns="45700" anchor="t" anchorCtr="0">
            <a:noAutofit/>
          </a:bodyPr>
          <a:lstStyle/>
          <a:p>
            <a:pPr marL="0" marR="0" lvl="0" indent="0" algn="l" rtl="0">
              <a:lnSpc>
                <a:spcPct val="80000"/>
              </a:lnSpc>
              <a:spcBef>
                <a:spcPts val="360"/>
              </a:spcBef>
              <a:spcAft>
                <a:spcPts val="0"/>
              </a:spcAft>
              <a:buClr>
                <a:schemeClr val="folHlink"/>
              </a:buClr>
              <a:buSzPct val="60185"/>
              <a:buFont typeface="Arial"/>
              <a:buChar char="•"/>
            </a:pPr>
            <a:r>
              <a:rPr lang="en-US" sz="1800" b="1" i="0" u="none" strike="noStrike" cap="none" baseline="0">
                <a:solidFill>
                  <a:schemeClr val="dk1"/>
                </a:solidFill>
                <a:latin typeface="Tahoma"/>
                <a:ea typeface="Tahoma"/>
                <a:cs typeface="Tahoma"/>
                <a:sym typeface="Tahoma"/>
              </a:rPr>
              <a:t>Юридична консультація для опікунів</a:t>
            </a:r>
          </a:p>
          <a:p>
            <a:pPr marL="0" marR="0" lvl="0" indent="0" algn="l" rtl="0">
              <a:lnSpc>
                <a:spcPct val="80000"/>
              </a:lnSpc>
              <a:spcBef>
                <a:spcPts val="360"/>
              </a:spcBef>
              <a:spcAft>
                <a:spcPts val="0"/>
              </a:spcAft>
              <a:buClr>
                <a:schemeClr val="folHlink"/>
              </a:buClr>
              <a:buSzPct val="60185"/>
              <a:buFont typeface="Arial"/>
              <a:buChar char="•"/>
            </a:pPr>
            <a:r>
              <a:rPr lang="en-US" sz="1800" b="1" i="0" u="none" strike="noStrike" cap="none" baseline="0">
                <a:solidFill>
                  <a:schemeClr val="dk1"/>
                </a:solidFill>
                <a:latin typeface="Tahoma"/>
                <a:ea typeface="Tahoma"/>
                <a:cs typeface="Tahoma"/>
                <a:sym typeface="Tahoma"/>
              </a:rPr>
              <a:t>Дисципліна і самоконтроль школяра</a:t>
            </a:r>
          </a:p>
          <a:p>
            <a:pPr marL="0" marR="0" lvl="0" indent="0" algn="l" rtl="0">
              <a:lnSpc>
                <a:spcPct val="80000"/>
              </a:lnSpc>
              <a:spcBef>
                <a:spcPts val="360"/>
              </a:spcBef>
              <a:spcAft>
                <a:spcPts val="0"/>
              </a:spcAft>
              <a:buClr>
                <a:schemeClr val="folHlink"/>
              </a:buClr>
              <a:buSzPct val="60185"/>
              <a:buFont typeface="Arial"/>
              <a:buChar char="•"/>
            </a:pPr>
            <a:r>
              <a:rPr lang="en-US" sz="1800" b="1" i="0" u="none" strike="noStrike" cap="none" baseline="0">
                <a:solidFill>
                  <a:schemeClr val="dk1"/>
                </a:solidFill>
                <a:latin typeface="Tahoma"/>
                <a:ea typeface="Tahoma"/>
                <a:cs typeface="Tahoma"/>
                <a:sym typeface="Tahoma"/>
              </a:rPr>
              <a:t>Свято в рідному домі</a:t>
            </a:r>
          </a:p>
          <a:p>
            <a:pPr marL="0" marR="0" lvl="0" indent="0" algn="l" rtl="0">
              <a:lnSpc>
                <a:spcPct val="80000"/>
              </a:lnSpc>
              <a:spcBef>
                <a:spcPts val="360"/>
              </a:spcBef>
              <a:spcAft>
                <a:spcPts val="0"/>
              </a:spcAft>
              <a:buClr>
                <a:schemeClr val="folHlink"/>
              </a:buClr>
              <a:buSzPct val="60185"/>
              <a:buFont typeface="Arial"/>
              <a:buChar char="•"/>
            </a:pPr>
            <a:r>
              <a:rPr lang="en-US" sz="1800" b="1" i="0" u="none" strike="noStrike" cap="none" baseline="0">
                <a:solidFill>
                  <a:schemeClr val="dk1"/>
                </a:solidFill>
                <a:latin typeface="Tahoma"/>
                <a:ea typeface="Tahoma"/>
                <a:cs typeface="Tahoma"/>
                <a:sym typeface="Tahoma"/>
              </a:rPr>
              <a:t>Українська родинна педагогіка про виховання</a:t>
            </a:r>
          </a:p>
          <a:p>
            <a:pPr marL="0" marR="0" lvl="0" indent="0" algn="l" rtl="0">
              <a:lnSpc>
                <a:spcPct val="80000"/>
              </a:lnSpc>
              <a:spcBef>
                <a:spcPts val="360"/>
              </a:spcBef>
              <a:spcAft>
                <a:spcPts val="0"/>
              </a:spcAft>
              <a:buClr>
                <a:schemeClr val="folHlink"/>
              </a:buClr>
              <a:buSzPct val="60185"/>
              <a:buFont typeface="Arial"/>
              <a:buChar char="•"/>
            </a:pPr>
            <a:r>
              <a:rPr lang="en-US" sz="1800" b="1" i="0" u="none" strike="noStrike" cap="none" baseline="0">
                <a:solidFill>
                  <a:schemeClr val="dk1"/>
                </a:solidFill>
                <a:latin typeface="Tahoma"/>
                <a:ea typeface="Tahoma"/>
                <a:cs typeface="Tahoma"/>
                <a:sym typeface="Tahoma"/>
              </a:rPr>
              <a:t>Роль школи у професійному самовизначенні учня школи</a:t>
            </a:r>
          </a:p>
          <a:p>
            <a:pPr marL="0" marR="0" lvl="0" indent="0" algn="l" rtl="0">
              <a:lnSpc>
                <a:spcPct val="80000"/>
              </a:lnSpc>
              <a:spcBef>
                <a:spcPts val="360"/>
              </a:spcBef>
              <a:spcAft>
                <a:spcPts val="0"/>
              </a:spcAft>
              <a:buClr>
                <a:schemeClr val="folHlink"/>
              </a:buClr>
              <a:buSzPct val="60185"/>
              <a:buFont typeface="Arial"/>
              <a:buChar char="•"/>
            </a:pPr>
            <a:r>
              <a:rPr lang="en-US" sz="1800" b="1" i="0" u="none" strike="noStrike" cap="none" baseline="0">
                <a:solidFill>
                  <a:schemeClr val="dk1"/>
                </a:solidFill>
                <a:latin typeface="Tahoma"/>
                <a:ea typeface="Tahoma"/>
                <a:cs typeface="Tahoma"/>
                <a:sym typeface="Tahoma"/>
              </a:rPr>
              <a:t>Девіантна поведінка школяра: діагностування, допомога</a:t>
            </a:r>
          </a:p>
          <a:p>
            <a:pPr marL="0" marR="0" lvl="0" indent="0" algn="l" rtl="0">
              <a:lnSpc>
                <a:spcPct val="80000"/>
              </a:lnSpc>
              <a:spcBef>
                <a:spcPts val="360"/>
              </a:spcBef>
              <a:spcAft>
                <a:spcPts val="0"/>
              </a:spcAft>
              <a:buClr>
                <a:schemeClr val="folHlink"/>
              </a:buClr>
              <a:buSzPct val="60185"/>
              <a:buFont typeface="Arial"/>
              <a:buChar char="•"/>
            </a:pPr>
            <a:r>
              <a:rPr lang="en-US" sz="1800" b="1" i="0" u="none" strike="noStrike" cap="none" baseline="0">
                <a:solidFill>
                  <a:schemeClr val="dk1"/>
                </a:solidFill>
                <a:latin typeface="Tahoma"/>
                <a:ea typeface="Tahoma"/>
                <a:cs typeface="Tahoma"/>
                <a:sym typeface="Tahoma"/>
              </a:rPr>
              <a:t>Формування правової культури батьків, роль батька і матері у вихованні дітей. </a:t>
            </a:r>
          </a:p>
        </p:txBody>
      </p:sp>
    </p:spTree>
  </p:cSld>
  <p:clrMapOvr>
    <a:masterClrMapping/>
  </p:clrMapOvr>
  <p:transition spd="slow">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63"/>
        <p:cNvGrpSpPr/>
        <p:nvPr/>
      </p:nvGrpSpPr>
      <p:grpSpPr>
        <a:xfrm>
          <a:off x="0" y="0"/>
          <a:ext cx="0" cy="0"/>
          <a:chOff x="0" y="0"/>
          <a:chExt cx="0" cy="0"/>
        </a:xfrm>
      </p:grpSpPr>
      <p:sp>
        <p:nvSpPr>
          <p:cNvPr id="264" name="Shape 264"/>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400" b="0" i="0" u="none" strike="noStrike" cap="none" baseline="0">
                <a:solidFill>
                  <a:schemeClr val="dk2"/>
                </a:solidFill>
                <a:latin typeface="Tahoma"/>
                <a:ea typeface="Tahoma"/>
                <a:cs typeface="Tahoma"/>
                <a:sym typeface="Tahoma"/>
              </a:rPr>
              <a:t>Які права має дитина?</a:t>
            </a:r>
          </a:p>
        </p:txBody>
      </p:sp>
      <p:sp>
        <p:nvSpPr>
          <p:cNvPr id="265" name="Shape 265"/>
          <p:cNvSpPr txBox="1">
            <a:spLocks noGrp="1"/>
          </p:cNvSpPr>
          <p:nvPr>
            <p:ph type="body" idx="1"/>
          </p:nvPr>
        </p:nvSpPr>
        <p:spPr>
          <a:xfrm>
            <a:off x="5145087" y="2017711"/>
            <a:ext cx="3809999" cy="4114800"/>
          </a:xfrm>
          <a:prstGeom prst="rect">
            <a:avLst/>
          </a:prstGeom>
          <a:noFill/>
          <a:ln>
            <a:noFill/>
          </a:ln>
        </p:spPr>
        <p:txBody>
          <a:bodyPr lIns="91425" tIns="45700" rIns="91425" bIns="45700" anchor="t" anchorCtr="0">
            <a:noAutofit/>
          </a:bodyPr>
          <a:lstStyle/>
          <a:p>
            <a:pPr marL="0" marR="0" lvl="0" indent="0" algn="l" rtl="0">
              <a:lnSpc>
                <a:spcPct val="90000"/>
              </a:lnSpc>
              <a:spcBef>
                <a:spcPts val="360"/>
              </a:spcBef>
              <a:spcAft>
                <a:spcPts val="0"/>
              </a:spcAft>
              <a:buClr>
                <a:schemeClr val="folHlink"/>
              </a:buClr>
              <a:buSzPct val="60185"/>
              <a:buFont typeface="Arial"/>
              <a:buChar char="•"/>
            </a:pPr>
            <a:r>
              <a:rPr lang="en-US" sz="1800" b="1" i="0" u="none" strike="noStrike" cap="none" baseline="0">
                <a:solidFill>
                  <a:schemeClr val="dk1"/>
                </a:solidFill>
                <a:latin typeface="Tahoma"/>
                <a:ea typeface="Tahoma"/>
                <a:cs typeface="Tahoma"/>
                <a:sym typeface="Tahoma"/>
              </a:rPr>
              <a:t>Право на життя</a:t>
            </a:r>
          </a:p>
          <a:p>
            <a:pPr marL="0" marR="0" lvl="0" indent="0" algn="l" rtl="0">
              <a:lnSpc>
                <a:spcPct val="90000"/>
              </a:lnSpc>
              <a:spcBef>
                <a:spcPts val="360"/>
              </a:spcBef>
              <a:spcAft>
                <a:spcPts val="0"/>
              </a:spcAft>
              <a:buClr>
                <a:schemeClr val="folHlink"/>
              </a:buClr>
              <a:buSzPct val="60185"/>
              <a:buFont typeface="Arial"/>
              <a:buChar char="•"/>
            </a:pPr>
            <a:r>
              <a:rPr lang="en-US" sz="1800" b="1" i="0" u="none" strike="noStrike" cap="none" baseline="0">
                <a:solidFill>
                  <a:schemeClr val="dk1"/>
                </a:solidFill>
                <a:latin typeface="Tahoma"/>
                <a:ea typeface="Tahoma"/>
                <a:cs typeface="Tahoma"/>
                <a:sym typeface="Tahoma"/>
              </a:rPr>
              <a:t>Право на любов і піклування з боку батьків</a:t>
            </a:r>
          </a:p>
          <a:p>
            <a:pPr marL="0" marR="0" lvl="0" indent="0" algn="l" rtl="0">
              <a:lnSpc>
                <a:spcPct val="90000"/>
              </a:lnSpc>
              <a:spcBef>
                <a:spcPts val="360"/>
              </a:spcBef>
              <a:spcAft>
                <a:spcPts val="0"/>
              </a:spcAft>
              <a:buClr>
                <a:schemeClr val="folHlink"/>
              </a:buClr>
              <a:buSzPct val="60185"/>
              <a:buFont typeface="Arial"/>
              <a:buChar char="•"/>
            </a:pPr>
            <a:r>
              <a:rPr lang="en-US" sz="1800" b="1" i="0" u="none" strike="noStrike" cap="none" baseline="0">
                <a:solidFill>
                  <a:schemeClr val="dk1"/>
                </a:solidFill>
                <a:latin typeface="Tahoma"/>
                <a:ea typeface="Tahoma"/>
                <a:cs typeface="Tahoma"/>
                <a:sym typeface="Tahoma"/>
              </a:rPr>
              <a:t>Право на інформацію</a:t>
            </a:r>
          </a:p>
          <a:p>
            <a:pPr marL="0" marR="0" lvl="0" indent="0" algn="l" rtl="0">
              <a:lnSpc>
                <a:spcPct val="90000"/>
              </a:lnSpc>
              <a:spcBef>
                <a:spcPts val="360"/>
              </a:spcBef>
              <a:spcAft>
                <a:spcPts val="0"/>
              </a:spcAft>
              <a:buClr>
                <a:schemeClr val="folHlink"/>
              </a:buClr>
              <a:buSzPct val="60185"/>
              <a:buFont typeface="Arial"/>
              <a:buChar char="•"/>
            </a:pPr>
            <a:r>
              <a:rPr lang="en-US" sz="1800" b="1" i="0" u="none" strike="noStrike" cap="none" baseline="0">
                <a:solidFill>
                  <a:schemeClr val="dk1"/>
                </a:solidFill>
                <a:latin typeface="Tahoma"/>
                <a:ea typeface="Tahoma"/>
                <a:cs typeface="Tahoma"/>
                <a:sym typeface="Tahoma"/>
              </a:rPr>
              <a:t>Право на  освіту, відпочинок, повноцінне харчування, медичну допомогу</a:t>
            </a:r>
          </a:p>
          <a:p>
            <a:pPr marL="0" marR="0" lvl="0" indent="0" algn="l" rtl="0">
              <a:lnSpc>
                <a:spcPct val="90000"/>
              </a:lnSpc>
              <a:spcBef>
                <a:spcPts val="360"/>
              </a:spcBef>
              <a:spcAft>
                <a:spcPts val="0"/>
              </a:spcAft>
              <a:buClr>
                <a:schemeClr val="folHlink"/>
              </a:buClr>
              <a:buSzPct val="60185"/>
              <a:buFont typeface="Arial"/>
              <a:buChar char="•"/>
            </a:pPr>
            <a:r>
              <a:rPr lang="en-US" sz="1800" b="1" i="0" u="none" strike="noStrike" cap="none" baseline="0">
                <a:solidFill>
                  <a:schemeClr val="dk1"/>
                </a:solidFill>
                <a:latin typeface="Tahoma"/>
                <a:ea typeface="Tahoma"/>
                <a:cs typeface="Tahoma"/>
                <a:sym typeface="Tahoma"/>
              </a:rPr>
              <a:t>Право на  захист від непосильної примусової праці </a:t>
            </a:r>
          </a:p>
          <a:p>
            <a:pPr marL="0" marR="0" lvl="0" indent="0" algn="l" rtl="0">
              <a:lnSpc>
                <a:spcPct val="90000"/>
              </a:lnSpc>
              <a:spcBef>
                <a:spcPts val="360"/>
              </a:spcBef>
              <a:spcAft>
                <a:spcPts val="0"/>
              </a:spcAft>
              <a:buClr>
                <a:schemeClr val="folHlink"/>
              </a:buClr>
              <a:buSzPct val="60185"/>
              <a:buFont typeface="Arial"/>
              <a:buChar char="•"/>
            </a:pPr>
            <a:r>
              <a:rPr lang="en-US" sz="1800" b="1" i="0" u="none" strike="noStrike" cap="none" baseline="0">
                <a:solidFill>
                  <a:schemeClr val="dk1"/>
                </a:solidFill>
                <a:latin typeface="Tahoma"/>
                <a:ea typeface="Tahoma"/>
                <a:cs typeface="Tahoma"/>
                <a:sym typeface="Tahoma"/>
              </a:rPr>
              <a:t>Право на захист від насильства, тортур, жорстокості й покарань</a:t>
            </a:r>
          </a:p>
        </p:txBody>
      </p:sp>
      <p:pic>
        <p:nvPicPr>
          <p:cNvPr id="266" name="Shape 266"/>
          <p:cNvPicPr preferRelativeResize="0"/>
          <p:nvPr/>
        </p:nvPicPr>
        <p:blipFill>
          <a:blip r:embed="rId3"/>
          <a:stretch>
            <a:fillRect/>
          </a:stretch>
        </p:blipFill>
        <p:spPr>
          <a:xfrm>
            <a:off x="1258887" y="2865436"/>
            <a:ext cx="3657599" cy="2419350"/>
          </a:xfrm>
          <a:prstGeom prst="rect">
            <a:avLst/>
          </a:prstGeom>
        </p:spPr>
      </p:pic>
    </p:spTree>
  </p:cSld>
  <p:clrMapOvr>
    <a:masterClrMapping/>
  </p:clrMapOvr>
  <p:transition spd="slow">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70"/>
        <p:cNvGrpSpPr/>
        <p:nvPr/>
      </p:nvGrpSpPr>
      <p:grpSpPr>
        <a:xfrm>
          <a:off x="0" y="0"/>
          <a:ext cx="0" cy="0"/>
          <a:chOff x="0" y="0"/>
          <a:chExt cx="0" cy="0"/>
        </a:xfrm>
      </p:grpSpPr>
      <p:sp>
        <p:nvSpPr>
          <p:cNvPr id="271" name="Shape 271"/>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400" b="0" i="0" u="none" strike="noStrike" cap="none" baseline="0">
                <a:solidFill>
                  <a:schemeClr val="dk2"/>
                </a:solidFill>
                <a:latin typeface="Tahoma"/>
                <a:ea typeface="Tahoma"/>
                <a:cs typeface="Tahoma"/>
                <a:sym typeface="Tahoma"/>
              </a:rPr>
              <a:t>Орієнтовна програма клубу батьківського спілкування </a:t>
            </a:r>
          </a:p>
        </p:txBody>
      </p:sp>
      <p:sp>
        <p:nvSpPr>
          <p:cNvPr id="272" name="Shape 272"/>
          <p:cNvSpPr txBox="1">
            <a:spLocks noGrp="1"/>
          </p:cNvSpPr>
          <p:nvPr>
            <p:ph type="body" idx="1"/>
          </p:nvPr>
        </p:nvSpPr>
        <p:spPr>
          <a:prstGeom prst="rect">
            <a:avLst/>
          </a:prstGeom>
          <a:noFill/>
          <a:ln>
            <a:noFill/>
          </a:ln>
        </p:spPr>
        <p:txBody>
          <a:bodyPr lIns="91425" tIns="45700" rIns="91425" bIns="45700" anchor="t" anchorCtr="0">
            <a:noAutofit/>
          </a:bodyPr>
          <a:lstStyle/>
          <a:p>
            <a:pPr marL="0" marR="0" lvl="0" indent="0" algn="l" rtl="0">
              <a:lnSpc>
                <a:spcPct val="80000"/>
              </a:lnSpc>
              <a:spcBef>
                <a:spcPts val="320"/>
              </a:spcBef>
              <a:spcAft>
                <a:spcPts val="0"/>
              </a:spcAft>
              <a:buClr>
                <a:schemeClr val="folHlink"/>
              </a:buClr>
              <a:buSzPct val="62500"/>
              <a:buFont typeface="Arial"/>
              <a:buChar char="•"/>
            </a:pPr>
            <a:r>
              <a:rPr lang="en-US" sz="1600" b="1" i="0" u="none" strike="noStrike" cap="none" baseline="0">
                <a:solidFill>
                  <a:schemeClr val="dk1"/>
                </a:solidFill>
                <a:latin typeface="Tahoma"/>
                <a:ea typeface="Tahoma"/>
                <a:cs typeface="Tahoma"/>
                <a:sym typeface="Tahoma"/>
              </a:rPr>
              <a:t>Проблема національного виховання учнів .(лекція)</a:t>
            </a:r>
          </a:p>
          <a:p>
            <a:pPr marL="0" marR="0" lvl="0" indent="0" algn="l" rtl="0">
              <a:lnSpc>
                <a:spcPct val="80000"/>
              </a:lnSpc>
              <a:spcBef>
                <a:spcPts val="320"/>
              </a:spcBef>
              <a:spcAft>
                <a:spcPts val="0"/>
              </a:spcAft>
              <a:buClr>
                <a:schemeClr val="folHlink"/>
              </a:buClr>
              <a:buSzPct val="62500"/>
              <a:buFont typeface="Arial"/>
              <a:buChar char="•"/>
            </a:pPr>
            <a:r>
              <a:rPr lang="en-US" sz="1600" b="1" i="0" u="none" strike="noStrike" cap="none" baseline="0">
                <a:solidFill>
                  <a:schemeClr val="dk1"/>
                </a:solidFill>
                <a:latin typeface="Tahoma"/>
                <a:ea typeface="Tahoma"/>
                <a:cs typeface="Tahoma"/>
                <a:sym typeface="Tahoma"/>
              </a:rPr>
              <a:t>Наші діти, хто вони? (диспут)</a:t>
            </a:r>
          </a:p>
          <a:p>
            <a:pPr marL="0" marR="0" lvl="0" indent="0" algn="l" rtl="0">
              <a:lnSpc>
                <a:spcPct val="80000"/>
              </a:lnSpc>
              <a:spcBef>
                <a:spcPts val="320"/>
              </a:spcBef>
              <a:spcAft>
                <a:spcPts val="0"/>
              </a:spcAft>
              <a:buClr>
                <a:schemeClr val="folHlink"/>
              </a:buClr>
              <a:buSzPct val="62500"/>
              <a:buFont typeface="Arial"/>
              <a:buChar char="•"/>
            </a:pPr>
            <a:r>
              <a:rPr lang="en-US" sz="1600" b="1" i="0" u="none" strike="noStrike" cap="none" baseline="0">
                <a:solidFill>
                  <a:schemeClr val="dk1"/>
                </a:solidFill>
                <a:latin typeface="Tahoma"/>
                <a:ea typeface="Tahoma"/>
                <a:cs typeface="Tahoma"/>
                <a:sym typeface="Tahoma"/>
              </a:rPr>
              <a:t>Батькам про педагогічне родинознавство (інформація)</a:t>
            </a:r>
          </a:p>
          <a:p>
            <a:pPr marL="0" marR="0" lvl="0" indent="0" algn="l" rtl="0">
              <a:lnSpc>
                <a:spcPct val="80000"/>
              </a:lnSpc>
              <a:spcBef>
                <a:spcPts val="320"/>
              </a:spcBef>
              <a:spcAft>
                <a:spcPts val="0"/>
              </a:spcAft>
              <a:buClr>
                <a:schemeClr val="folHlink"/>
              </a:buClr>
              <a:buSzPct val="62500"/>
              <a:buFont typeface="Arial"/>
              <a:buChar char="•"/>
            </a:pPr>
            <a:r>
              <a:rPr lang="en-US" sz="1600" b="1" i="0" u="none" strike="noStrike" cap="none" baseline="0">
                <a:solidFill>
                  <a:schemeClr val="dk1"/>
                </a:solidFill>
                <a:latin typeface="Tahoma"/>
                <a:ea typeface="Tahoma"/>
                <a:cs typeface="Tahoma"/>
                <a:sym typeface="Tahoma"/>
              </a:rPr>
              <a:t>Що заважає дітям бути вихованими?(бесіда за круглим столом)</a:t>
            </a:r>
          </a:p>
          <a:p>
            <a:pPr marL="0" marR="0" lvl="0" indent="0" algn="l" rtl="0">
              <a:lnSpc>
                <a:spcPct val="80000"/>
              </a:lnSpc>
              <a:spcBef>
                <a:spcPts val="320"/>
              </a:spcBef>
              <a:spcAft>
                <a:spcPts val="0"/>
              </a:spcAft>
              <a:buClr>
                <a:schemeClr val="folHlink"/>
              </a:buClr>
              <a:buSzPct val="62500"/>
              <a:buFont typeface="Arial"/>
              <a:buChar char="•"/>
            </a:pPr>
            <a:r>
              <a:rPr lang="en-US" sz="1600" b="1" i="0" u="none" strike="noStrike" cap="none" baseline="0">
                <a:solidFill>
                  <a:schemeClr val="dk1"/>
                </a:solidFill>
                <a:latin typeface="Tahoma"/>
                <a:ea typeface="Tahoma"/>
                <a:cs typeface="Tahoma"/>
                <a:sym typeface="Tahoma"/>
              </a:rPr>
              <a:t>Чи вміємо ми, дорослі, спілкуватися з дітьми? (дискусія)</a:t>
            </a:r>
          </a:p>
          <a:p>
            <a:pPr marL="0" marR="0" lvl="0" indent="0" algn="l" rtl="0">
              <a:lnSpc>
                <a:spcPct val="80000"/>
              </a:lnSpc>
              <a:spcBef>
                <a:spcPts val="320"/>
              </a:spcBef>
              <a:spcAft>
                <a:spcPts val="0"/>
              </a:spcAft>
              <a:buClr>
                <a:schemeClr val="folHlink"/>
              </a:buClr>
              <a:buSzPct val="62500"/>
              <a:buFont typeface="Arial"/>
              <a:buChar char="•"/>
            </a:pPr>
            <a:r>
              <a:rPr lang="en-US" sz="1600" b="1" i="0" u="none" strike="noStrike" cap="none" baseline="0">
                <a:solidFill>
                  <a:schemeClr val="dk1"/>
                </a:solidFill>
                <a:latin typeface="Tahoma"/>
                <a:ea typeface="Tahoma"/>
                <a:cs typeface="Tahoma"/>
                <a:sym typeface="Tahoma"/>
              </a:rPr>
              <a:t>Що означає виховувати правильно?(диспут)</a:t>
            </a:r>
          </a:p>
          <a:p>
            <a:pPr marL="0" marR="0" lvl="0" indent="0" algn="l" rtl="0">
              <a:lnSpc>
                <a:spcPct val="80000"/>
              </a:lnSpc>
              <a:spcBef>
                <a:spcPts val="320"/>
              </a:spcBef>
              <a:spcAft>
                <a:spcPts val="0"/>
              </a:spcAft>
              <a:buClr>
                <a:schemeClr val="folHlink"/>
              </a:buClr>
              <a:buSzPct val="62500"/>
              <a:buFont typeface="Arial"/>
              <a:buChar char="•"/>
            </a:pPr>
            <a:r>
              <a:rPr lang="en-US" sz="1600" b="1" i="0" u="none" strike="noStrike" cap="none" baseline="0">
                <a:solidFill>
                  <a:schemeClr val="dk1"/>
                </a:solidFill>
                <a:latin typeface="Tahoma"/>
                <a:ea typeface="Tahoma"/>
                <a:cs typeface="Tahoma"/>
                <a:sym typeface="Tahoma"/>
              </a:rPr>
              <a:t>Дозвілля у нашій родині (сімейний портрет)</a:t>
            </a:r>
          </a:p>
          <a:p>
            <a:pPr marL="0" marR="0" lvl="0" indent="0" algn="l" rtl="0">
              <a:lnSpc>
                <a:spcPct val="80000"/>
              </a:lnSpc>
              <a:spcBef>
                <a:spcPts val="320"/>
              </a:spcBef>
              <a:spcAft>
                <a:spcPts val="0"/>
              </a:spcAft>
              <a:buClr>
                <a:schemeClr val="folHlink"/>
              </a:buClr>
              <a:buSzPct val="62500"/>
              <a:buFont typeface="Arial"/>
              <a:buChar char="•"/>
            </a:pPr>
            <a:r>
              <a:rPr lang="en-US" sz="1600" b="1" i="0" u="none" strike="noStrike" cap="none" baseline="0">
                <a:solidFill>
                  <a:schemeClr val="dk1"/>
                </a:solidFill>
                <a:latin typeface="Tahoma"/>
                <a:ea typeface="Tahoma"/>
                <a:cs typeface="Tahoma"/>
                <a:sym typeface="Tahoma"/>
              </a:rPr>
              <a:t>Традиції в українській родині (родинний вогник)</a:t>
            </a:r>
          </a:p>
          <a:p>
            <a:pPr marL="0" marR="0" lvl="0" indent="0" algn="l" rtl="0">
              <a:lnSpc>
                <a:spcPct val="80000"/>
              </a:lnSpc>
              <a:spcBef>
                <a:spcPts val="320"/>
              </a:spcBef>
              <a:spcAft>
                <a:spcPts val="0"/>
              </a:spcAft>
              <a:buClr>
                <a:schemeClr val="folHlink"/>
              </a:buClr>
              <a:buSzPct val="62500"/>
              <a:buFont typeface="Arial"/>
              <a:buChar char="•"/>
            </a:pPr>
            <a:r>
              <a:rPr lang="en-US" sz="1600" b="1" i="0" u="none" strike="noStrike" cap="none" baseline="0">
                <a:solidFill>
                  <a:schemeClr val="dk1"/>
                </a:solidFill>
                <a:latin typeface="Tahoma"/>
                <a:ea typeface="Tahoma"/>
                <a:cs typeface="Tahoma"/>
                <a:sym typeface="Tahoma"/>
              </a:rPr>
              <a:t>Про позитивні і негативні якості характеру(Зустріч із психологом)</a:t>
            </a:r>
          </a:p>
          <a:p>
            <a:pPr marL="0" marR="0" lvl="0" indent="0" algn="l" rtl="0">
              <a:lnSpc>
                <a:spcPct val="80000"/>
              </a:lnSpc>
              <a:spcBef>
                <a:spcPts val="320"/>
              </a:spcBef>
              <a:spcAft>
                <a:spcPts val="0"/>
              </a:spcAft>
              <a:buClr>
                <a:schemeClr val="folHlink"/>
              </a:buClr>
              <a:buSzPct val="62500"/>
              <a:buFont typeface="Arial"/>
              <a:buChar char="•"/>
            </a:pPr>
            <a:r>
              <a:rPr lang="en-US" sz="1600" b="1" i="0" u="none" strike="noStrike" cap="none" baseline="0">
                <a:solidFill>
                  <a:schemeClr val="dk1"/>
                </a:solidFill>
                <a:latin typeface="Tahoma"/>
                <a:ea typeface="Tahoma"/>
                <a:cs typeface="Tahoma"/>
                <a:sym typeface="Tahoma"/>
              </a:rPr>
              <a:t>Помилки родинного виховання (ділова гра)</a:t>
            </a:r>
          </a:p>
          <a:p>
            <a:pPr marL="0" marR="0" lvl="0" indent="0" algn="l" rtl="0">
              <a:lnSpc>
                <a:spcPct val="80000"/>
              </a:lnSpc>
              <a:spcBef>
                <a:spcPts val="320"/>
              </a:spcBef>
              <a:spcAft>
                <a:spcPts val="0"/>
              </a:spcAft>
              <a:buClr>
                <a:schemeClr val="folHlink"/>
              </a:buClr>
              <a:buSzPct val="62500"/>
              <a:buFont typeface="Arial"/>
              <a:buChar char="•"/>
            </a:pPr>
            <a:r>
              <a:rPr lang="en-US" sz="1600" b="1" i="0" u="none" strike="noStrike" cap="none" baseline="0">
                <a:solidFill>
                  <a:schemeClr val="dk1"/>
                </a:solidFill>
                <a:latin typeface="Tahoma"/>
                <a:ea typeface="Tahoma"/>
                <a:cs typeface="Tahoma"/>
                <a:sym typeface="Tahoma"/>
              </a:rPr>
              <a:t>Чому не завжди ми слідкуємо порадам наших педагогів(вечір запитань і відповідей)</a:t>
            </a:r>
          </a:p>
          <a:p>
            <a:pPr marL="0" marR="0" lvl="0" indent="0" algn="l" rtl="0">
              <a:lnSpc>
                <a:spcPct val="80000"/>
              </a:lnSpc>
              <a:spcBef>
                <a:spcPts val="320"/>
              </a:spcBef>
              <a:spcAft>
                <a:spcPts val="0"/>
              </a:spcAft>
              <a:buClr>
                <a:schemeClr val="folHlink"/>
              </a:buClr>
              <a:buSzPct val="62500"/>
              <a:buFont typeface="Arial"/>
              <a:buChar char="•"/>
            </a:pPr>
            <a:r>
              <a:rPr lang="en-US" sz="1600" b="1" i="0" u="none" strike="noStrike" cap="none" baseline="0">
                <a:solidFill>
                  <a:schemeClr val="dk1"/>
                </a:solidFill>
                <a:latin typeface="Tahoma"/>
                <a:ea typeface="Tahoma"/>
                <a:cs typeface="Tahoma"/>
                <a:sym typeface="Tahoma"/>
              </a:rPr>
              <a:t>Відповідальність батьків за виховання дітей (зустріч з юристом)</a:t>
            </a:r>
          </a:p>
          <a:p>
            <a:pPr marL="0" marR="0" lvl="0" indent="0" algn="l" rtl="0">
              <a:lnSpc>
                <a:spcPct val="80000"/>
              </a:lnSpc>
              <a:spcBef>
                <a:spcPts val="320"/>
              </a:spcBef>
              <a:spcAft>
                <a:spcPts val="0"/>
              </a:spcAft>
              <a:buClr>
                <a:schemeClr val="folHlink"/>
              </a:buClr>
              <a:buSzPct val="62500"/>
              <a:buFont typeface="Arial"/>
              <a:buChar char="•"/>
            </a:pPr>
            <a:r>
              <a:rPr lang="en-US" sz="1600" b="1" i="0" u="none" strike="noStrike" cap="none" baseline="0">
                <a:solidFill>
                  <a:schemeClr val="dk1"/>
                </a:solidFill>
                <a:latin typeface="Tahoma"/>
                <a:ea typeface="Tahoma"/>
                <a:cs typeface="Tahoma"/>
                <a:sym typeface="Tahoma"/>
              </a:rPr>
              <a:t>Моральність у родині. У чому вона полягає? (Особистісно – рольова програма)</a:t>
            </a:r>
          </a:p>
          <a:p>
            <a:pPr marL="0" marR="0" lvl="0" indent="0" algn="l" rtl="0">
              <a:lnSpc>
                <a:spcPct val="80000"/>
              </a:lnSpc>
              <a:spcBef>
                <a:spcPts val="320"/>
              </a:spcBef>
              <a:spcAft>
                <a:spcPts val="0"/>
              </a:spcAft>
              <a:buClr>
                <a:schemeClr val="folHlink"/>
              </a:buClr>
              <a:buSzPct val="62500"/>
              <a:buFont typeface="Arial"/>
              <a:buChar char="•"/>
            </a:pPr>
            <a:r>
              <a:rPr lang="en-US" sz="1600" b="1" i="0" u="none" strike="noStrike" cap="none" baseline="0">
                <a:solidFill>
                  <a:schemeClr val="dk1"/>
                </a:solidFill>
                <a:latin typeface="Tahoma"/>
                <a:ea typeface="Tahoma"/>
                <a:cs typeface="Tahoma"/>
                <a:sym typeface="Tahoma"/>
              </a:rPr>
              <a:t>Про співпрацю батьків, вчителів, дітей(підсумкова конференція)</a:t>
            </a:r>
          </a:p>
          <a:p>
            <a:endParaRPr lang="en-US" sz="1600" b="1" i="0" u="none" strike="noStrike" cap="none" baseline="0">
              <a:solidFill>
                <a:schemeClr val="dk1"/>
              </a:solidFill>
              <a:latin typeface="Tahoma"/>
              <a:ea typeface="Tahoma"/>
              <a:cs typeface="Tahoma"/>
              <a:sym typeface="Tahoma"/>
            </a:endParaRPr>
          </a:p>
        </p:txBody>
      </p:sp>
    </p:spTree>
  </p:cSld>
  <p:clrMapOvr>
    <a:masterClrMapping/>
  </p:clrMapOvr>
  <p:transition spd="slow">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76"/>
        <p:cNvGrpSpPr/>
        <p:nvPr/>
      </p:nvGrpSpPr>
      <p:grpSpPr>
        <a:xfrm>
          <a:off x="0" y="0"/>
          <a:ext cx="0" cy="0"/>
          <a:chOff x="0" y="0"/>
          <a:chExt cx="0" cy="0"/>
        </a:xfrm>
      </p:grpSpPr>
      <p:sp>
        <p:nvSpPr>
          <p:cNvPr id="277" name="Shape 277"/>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400" b="0" i="0" u="none" strike="noStrike" cap="none" baseline="0">
                <a:solidFill>
                  <a:schemeClr val="dk2"/>
                </a:solidFill>
                <a:latin typeface="Tahoma"/>
                <a:ea typeface="Tahoma"/>
                <a:cs typeface="Tahoma"/>
                <a:sym typeface="Tahoma"/>
              </a:rPr>
              <a:t>Виховна програма “Соціальна робота з сім’єю”</a:t>
            </a:r>
          </a:p>
        </p:txBody>
      </p:sp>
      <p:sp>
        <p:nvSpPr>
          <p:cNvPr id="278" name="Shape 278"/>
          <p:cNvSpPr txBox="1">
            <a:spLocks noGrp="1"/>
          </p:cNvSpPr>
          <p:nvPr>
            <p:ph type="body" idx="1"/>
          </p:nvPr>
        </p:nvSpPr>
        <p:spPr>
          <a:prstGeom prst="rect">
            <a:avLst/>
          </a:prstGeom>
          <a:noFill/>
          <a:ln>
            <a:noFill/>
          </a:ln>
        </p:spPr>
        <p:txBody>
          <a:bodyPr lIns="91425" tIns="45700" rIns="91425" bIns="45700" anchor="t" anchorCtr="0">
            <a:noAutofit/>
          </a:bodyPr>
          <a:lstStyle/>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Сім’я як провідний компонент системи соціального формування особистості  (вступна бесіда)</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Місце і роль сім’ї в соціалізації особистості(лекція)</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Історичний розвиток та становлення сім’ ї, родини ( перегляд відеофільму)</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Сучасні погляди на сім’ю, типи сімей</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Виховання в сім’ї як соціально – педагогічне середовище(лекція)</a:t>
            </a:r>
          </a:p>
          <a:p>
            <a:endParaRPr lang="en-US" sz="1800" b="0" i="0" u="none" strike="noStrike" cap="none" baseline="0">
              <a:solidFill>
                <a:schemeClr val="dk1"/>
              </a:solidFill>
              <a:latin typeface="Tahoma"/>
              <a:ea typeface="Tahoma"/>
              <a:cs typeface="Tahoma"/>
              <a:sym typeface="Tahoma"/>
            </a:endParaRPr>
          </a:p>
          <a:p>
            <a:endParaRPr lang="en-US" sz="1800" b="0" i="0" u="none" strike="noStrike" cap="none" baseline="0">
              <a:solidFill>
                <a:schemeClr val="dk1"/>
              </a:solidFill>
              <a:latin typeface="Tahoma"/>
              <a:ea typeface="Tahoma"/>
              <a:cs typeface="Tahoma"/>
              <a:sym typeface="Tahoma"/>
            </a:endParaRPr>
          </a:p>
        </p:txBody>
      </p:sp>
      <p:sp>
        <p:nvSpPr>
          <p:cNvPr id="279" name="Shape 279"/>
          <p:cNvSpPr txBox="1">
            <a:spLocks noGrp="1"/>
          </p:cNvSpPr>
          <p:nvPr>
            <p:ph type="body" idx="4294967295"/>
          </p:nvPr>
        </p:nvSpPr>
        <p:spPr>
          <a:xfrm>
            <a:off x="5334000" y="2017713"/>
            <a:ext cx="3810000" cy="4114800"/>
          </a:xfrm>
          <a:prstGeom prst="rect">
            <a:avLst/>
          </a:prstGeom>
          <a:noFill/>
          <a:ln>
            <a:noFill/>
          </a:ln>
        </p:spPr>
        <p:txBody>
          <a:bodyPr lIns="91425" tIns="45700" rIns="91425" bIns="45700" anchor="t" anchorCtr="0">
            <a:noAutofit/>
          </a:bodyPr>
          <a:lstStyle/>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Сім’я - первинне середовище дитини (бесіда)</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Проблема конфлікту в середовищі сім’ї (ділова гра)</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Сім’я мала група . Спілкування, авторитет батьків.(Диспут)</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Соціальний конфлікт. Природа. Наслідки.(зустріч за круглим столом )</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Соціальні, психологічні служби, інститути допомоги і відповідей сім’ї. Організація і зміст роботи. (вечір запитань і відповідей)</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Історичний розвиток інститутів на допомогу сім’ї</a:t>
            </a:r>
          </a:p>
          <a:p>
            <a:endParaRPr lang="en-US" sz="1800" b="0" i="0" u="none" strike="noStrike" cap="none" baseline="0">
              <a:solidFill>
                <a:schemeClr val="dk1"/>
              </a:solidFill>
              <a:latin typeface="Tahoma"/>
              <a:ea typeface="Tahoma"/>
              <a:cs typeface="Tahoma"/>
              <a:sym typeface="Tahoma"/>
            </a:endParaRPr>
          </a:p>
          <a:p>
            <a:endParaRPr lang="en-US" sz="1800" b="0" i="0" u="none" strike="noStrike" cap="none" baseline="0">
              <a:solidFill>
                <a:schemeClr val="dk1"/>
              </a:solidFill>
              <a:latin typeface="Tahoma"/>
              <a:ea typeface="Tahoma"/>
              <a:cs typeface="Tahoma"/>
              <a:sym typeface="Tahoma"/>
            </a:endParaRPr>
          </a:p>
          <a:p>
            <a:endParaRPr lang="en-US" sz="1800" b="0" i="0" u="none" strike="noStrike" cap="none" baseline="0">
              <a:solidFill>
                <a:schemeClr val="dk1"/>
              </a:solidFill>
              <a:latin typeface="Tahoma"/>
              <a:ea typeface="Tahoma"/>
              <a:cs typeface="Tahoma"/>
              <a:sym typeface="Tahoma"/>
            </a:endParaRPr>
          </a:p>
        </p:txBody>
      </p:sp>
    </p:spTree>
  </p:cSld>
  <p:clrMapOvr>
    <a:masterClrMapping/>
  </p:clrMapOvr>
  <p:transition spd="slow">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83"/>
        <p:cNvGrpSpPr/>
        <p:nvPr/>
      </p:nvGrpSpPr>
      <p:grpSpPr>
        <a:xfrm>
          <a:off x="0" y="0"/>
          <a:ext cx="0" cy="0"/>
          <a:chOff x="0" y="0"/>
          <a:chExt cx="0" cy="0"/>
        </a:xfrm>
      </p:grpSpPr>
      <p:sp>
        <p:nvSpPr>
          <p:cNvPr id="284" name="Shape 284"/>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400" b="0" i="0" u="none" strike="noStrike" cap="none" baseline="0">
                <a:solidFill>
                  <a:schemeClr val="dk2"/>
                </a:solidFill>
                <a:latin typeface="Tahoma"/>
                <a:ea typeface="Tahoma"/>
                <a:cs typeface="Tahoma"/>
                <a:sym typeface="Tahoma"/>
              </a:rPr>
              <a:t>Форми взаємодії школи і батьків</a:t>
            </a:r>
          </a:p>
        </p:txBody>
      </p:sp>
      <p:sp>
        <p:nvSpPr>
          <p:cNvPr id="285" name="Shape 285"/>
          <p:cNvSpPr txBox="1">
            <a:spLocks noGrp="1"/>
          </p:cNvSpPr>
          <p:nvPr>
            <p:ph type="body" idx="1"/>
          </p:nvPr>
        </p:nvSpPr>
        <p:spPr>
          <a:xfrm>
            <a:off x="1182687" y="4151312"/>
            <a:ext cx="7772400" cy="1981199"/>
          </a:xfrm>
          <a:prstGeom prst="rect">
            <a:avLst/>
          </a:prstGeom>
          <a:noFill/>
          <a:ln>
            <a:noFill/>
          </a:ln>
        </p:spPr>
        <p:txBody>
          <a:bodyPr lIns="91425" tIns="45700" rIns="91425" bIns="45700" anchor="t" anchorCtr="0">
            <a:noAutofit/>
          </a:bodyPr>
          <a:lstStyle/>
          <a:p>
            <a:pPr marL="0" marR="0" lvl="0" indent="0" algn="l" rtl="0">
              <a:lnSpc>
                <a:spcPct val="90000"/>
              </a:lnSpc>
              <a:spcBef>
                <a:spcPts val="280"/>
              </a:spcBef>
              <a:spcAft>
                <a:spcPts val="0"/>
              </a:spcAft>
              <a:buClr>
                <a:schemeClr val="folHlink"/>
              </a:buClr>
              <a:buSzPct val="59523"/>
              <a:buFont typeface="Arial"/>
              <a:buChar char="•"/>
            </a:pPr>
            <a:r>
              <a:rPr lang="en-US" sz="1400" b="0" i="0" u="none" strike="noStrike" cap="none" baseline="0">
                <a:solidFill>
                  <a:schemeClr val="dk1"/>
                </a:solidFill>
                <a:latin typeface="Tahoma"/>
                <a:ea typeface="Tahoma"/>
                <a:cs typeface="Tahoma"/>
                <a:sym typeface="Tahoma"/>
              </a:rPr>
              <a:t>Класні години  або організаційні збори з планування спільної роботи дітей і батьків на навчальний рік.Проведення спільних класних годин, зборів, вечорів, заходів</a:t>
            </a:r>
          </a:p>
          <a:p>
            <a:pPr marL="0" marR="0" lvl="0" indent="0" algn="l" rtl="0">
              <a:lnSpc>
                <a:spcPct val="90000"/>
              </a:lnSpc>
              <a:spcBef>
                <a:spcPts val="280"/>
              </a:spcBef>
              <a:spcAft>
                <a:spcPts val="0"/>
              </a:spcAft>
              <a:buClr>
                <a:schemeClr val="folHlink"/>
              </a:buClr>
              <a:buSzPct val="59523"/>
              <a:buFont typeface="Arial"/>
              <a:buChar char="•"/>
            </a:pPr>
            <a:r>
              <a:rPr lang="en-US" sz="1400" b="0" i="0" u="none" strike="noStrike" cap="none" baseline="0">
                <a:solidFill>
                  <a:schemeClr val="dk1"/>
                </a:solidFill>
                <a:latin typeface="Tahoma"/>
                <a:ea typeface="Tahoma"/>
                <a:cs typeface="Tahoma"/>
                <a:sym typeface="Tahoma"/>
              </a:rPr>
              <a:t>Загальні збори батьків і учнів “Ми – одна родина”</a:t>
            </a:r>
          </a:p>
          <a:p>
            <a:pPr marL="0" marR="0" lvl="0" indent="0" algn="l" rtl="0">
              <a:lnSpc>
                <a:spcPct val="90000"/>
              </a:lnSpc>
              <a:spcBef>
                <a:spcPts val="280"/>
              </a:spcBef>
              <a:spcAft>
                <a:spcPts val="0"/>
              </a:spcAft>
              <a:buClr>
                <a:schemeClr val="folHlink"/>
              </a:buClr>
              <a:buSzPct val="59523"/>
              <a:buFont typeface="Arial"/>
              <a:buChar char="•"/>
            </a:pPr>
            <a:r>
              <a:rPr lang="en-US" sz="1400" b="0" i="0" u="none" strike="noStrike" cap="none" baseline="0">
                <a:solidFill>
                  <a:schemeClr val="dk1"/>
                </a:solidFill>
                <a:latin typeface="Tahoma"/>
                <a:ea typeface="Tahoma"/>
                <a:cs typeface="Tahoma"/>
                <a:sym typeface="Tahoma"/>
              </a:rPr>
              <a:t>Творчі звіти  “Живемо разом”, “Наша родина”</a:t>
            </a:r>
          </a:p>
          <a:p>
            <a:pPr marL="0" marR="0" lvl="0" indent="0" algn="l" rtl="0">
              <a:lnSpc>
                <a:spcPct val="90000"/>
              </a:lnSpc>
              <a:spcBef>
                <a:spcPts val="280"/>
              </a:spcBef>
              <a:spcAft>
                <a:spcPts val="0"/>
              </a:spcAft>
              <a:buClr>
                <a:schemeClr val="folHlink"/>
              </a:buClr>
              <a:buSzPct val="59523"/>
              <a:buFont typeface="Arial"/>
              <a:buChar char="•"/>
            </a:pPr>
            <a:r>
              <a:rPr lang="en-US" sz="1400" b="0" i="0" u="none" strike="noStrike" cap="none" baseline="0">
                <a:solidFill>
                  <a:schemeClr val="dk1"/>
                </a:solidFill>
                <a:latin typeface="Tahoma"/>
                <a:ea typeface="Tahoma"/>
                <a:cs typeface="Tahoma"/>
                <a:sym typeface="Tahoma"/>
              </a:rPr>
              <a:t>Заняття “Вчимося спілкуватися”, “Наше дозвілля”</a:t>
            </a:r>
          </a:p>
          <a:p>
            <a:pPr marL="0" marR="0" lvl="0" indent="0" algn="l" rtl="0">
              <a:lnSpc>
                <a:spcPct val="90000"/>
              </a:lnSpc>
              <a:spcBef>
                <a:spcPts val="280"/>
              </a:spcBef>
              <a:spcAft>
                <a:spcPts val="0"/>
              </a:spcAft>
              <a:buClr>
                <a:schemeClr val="folHlink"/>
              </a:buClr>
              <a:buSzPct val="59523"/>
              <a:buFont typeface="Arial"/>
              <a:buChar char="•"/>
            </a:pPr>
            <a:r>
              <a:rPr lang="en-US" sz="1400" b="0" i="0" u="none" strike="noStrike" cap="none" baseline="0">
                <a:solidFill>
                  <a:schemeClr val="dk1"/>
                </a:solidFill>
                <a:latin typeface="Tahoma"/>
                <a:ea typeface="Tahoma"/>
                <a:cs typeface="Tahoma"/>
                <a:sym typeface="Tahoma"/>
              </a:rPr>
              <a:t>Класні години для дітей і дорослих  “Про доброту і милосердя”, “Вчимося жити разом”</a:t>
            </a:r>
          </a:p>
          <a:p>
            <a:pPr marL="0" marR="0" lvl="0" indent="0" algn="l" rtl="0">
              <a:lnSpc>
                <a:spcPct val="90000"/>
              </a:lnSpc>
              <a:spcBef>
                <a:spcPts val="280"/>
              </a:spcBef>
              <a:spcAft>
                <a:spcPts val="0"/>
              </a:spcAft>
              <a:buClr>
                <a:schemeClr val="folHlink"/>
              </a:buClr>
              <a:buSzPct val="59523"/>
              <a:buFont typeface="Arial"/>
              <a:buChar char="•"/>
            </a:pPr>
            <a:r>
              <a:rPr lang="en-US" sz="1400" b="0" i="0" u="none" strike="noStrike" cap="none" baseline="0">
                <a:solidFill>
                  <a:schemeClr val="dk1"/>
                </a:solidFill>
                <a:latin typeface="Tahoma"/>
                <a:ea typeface="Tahoma"/>
                <a:cs typeface="Tahoma"/>
                <a:sym typeface="Tahoma"/>
              </a:rPr>
              <a:t>Збори – диспути  “Батьки і діти”, “Роль батьків у вихованні дітей”, “Конфлікти і їх подолання”</a:t>
            </a:r>
          </a:p>
          <a:p>
            <a:endParaRPr lang="en-US" sz="1400" b="0" i="0" u="none" strike="noStrike" cap="none" baseline="0">
              <a:solidFill>
                <a:schemeClr val="dk1"/>
              </a:solidFill>
              <a:latin typeface="Tahoma"/>
              <a:ea typeface="Tahoma"/>
              <a:cs typeface="Tahoma"/>
              <a:sym typeface="Tahoma"/>
            </a:endParaRPr>
          </a:p>
          <a:p>
            <a:endParaRPr lang="en-US" sz="1400" b="0" i="0" u="none" strike="noStrike" cap="none" baseline="0">
              <a:solidFill>
                <a:schemeClr val="dk1"/>
              </a:solidFill>
              <a:latin typeface="Tahoma"/>
              <a:ea typeface="Tahoma"/>
              <a:cs typeface="Tahoma"/>
              <a:sym typeface="Tahoma"/>
            </a:endParaRPr>
          </a:p>
        </p:txBody>
      </p:sp>
      <p:pic>
        <p:nvPicPr>
          <p:cNvPr id="286" name="Shape 286"/>
          <p:cNvPicPr preferRelativeResize="0"/>
          <p:nvPr/>
        </p:nvPicPr>
        <p:blipFill>
          <a:blip r:embed="rId3"/>
          <a:stretch>
            <a:fillRect/>
          </a:stretch>
        </p:blipFill>
        <p:spPr>
          <a:xfrm>
            <a:off x="1187450" y="2093911"/>
            <a:ext cx="7632700" cy="1828799"/>
          </a:xfrm>
          <a:prstGeom prst="rect">
            <a:avLst/>
          </a:prstGeom>
        </p:spPr>
      </p:pic>
    </p:spTree>
  </p:cSld>
  <p:clrMapOvr>
    <a:masterClrMapping/>
  </p:clrMapOvr>
  <p:transition spd="slow">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90"/>
        <p:cNvGrpSpPr/>
        <p:nvPr/>
      </p:nvGrpSpPr>
      <p:grpSpPr>
        <a:xfrm>
          <a:off x="0" y="0"/>
          <a:ext cx="0" cy="0"/>
          <a:chOff x="0" y="0"/>
          <a:chExt cx="0" cy="0"/>
        </a:xfrm>
      </p:grpSpPr>
      <p:sp>
        <p:nvSpPr>
          <p:cNvPr id="291" name="Shape 291"/>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400" b="0" i="0" u="none" strike="noStrike" cap="none" baseline="0">
                <a:solidFill>
                  <a:schemeClr val="dk2"/>
                </a:solidFill>
                <a:latin typeface="Tahoma"/>
                <a:ea typeface="Tahoma"/>
                <a:cs typeface="Tahoma"/>
                <a:sym typeface="Tahoma"/>
              </a:rPr>
              <a:t>Пам’ятка для батьків</a:t>
            </a:r>
          </a:p>
        </p:txBody>
      </p:sp>
      <p:sp>
        <p:nvSpPr>
          <p:cNvPr id="292" name="Shape 292"/>
          <p:cNvSpPr txBox="1">
            <a:spLocks noGrp="1"/>
          </p:cNvSpPr>
          <p:nvPr>
            <p:ph type="body" idx="1"/>
          </p:nvPr>
        </p:nvSpPr>
        <p:spPr>
          <a:prstGeom prst="rect">
            <a:avLst/>
          </a:prstGeom>
          <a:noFill/>
          <a:ln>
            <a:noFill/>
          </a:ln>
        </p:spPr>
        <p:txBody>
          <a:bodyPr lIns="91425" tIns="45700" rIns="91425" bIns="45700" anchor="t" anchorCtr="0">
            <a:noAutofit/>
          </a:bodyPr>
          <a:lstStyle/>
          <a:p>
            <a:pPr marL="0" marR="0" lvl="0" indent="0" algn="l" rtl="0">
              <a:lnSpc>
                <a:spcPct val="80000"/>
              </a:lnSpc>
              <a:spcBef>
                <a:spcPts val="320"/>
              </a:spcBef>
              <a:spcAft>
                <a:spcPts val="0"/>
              </a:spcAft>
              <a:buClr>
                <a:schemeClr val="folHlink"/>
              </a:buClr>
              <a:buSzPct val="62500"/>
              <a:buFont typeface="Arial"/>
              <a:buChar char="•"/>
            </a:pPr>
            <a:r>
              <a:rPr lang="en-US" sz="1600" b="0" i="0" u="none" strike="noStrike" cap="none" baseline="0">
                <a:solidFill>
                  <a:schemeClr val="dk1"/>
                </a:solidFill>
                <a:latin typeface="Tahoma"/>
                <a:ea typeface="Tahoma"/>
                <a:cs typeface="Tahoma"/>
                <a:sym typeface="Tahoma"/>
              </a:rPr>
              <a:t>Якщо дитину постійно критикують, вона вчиться ненавидіти</a:t>
            </a:r>
          </a:p>
          <a:p>
            <a:pPr marL="0" marR="0" lvl="0" indent="0" algn="l" rtl="0">
              <a:lnSpc>
                <a:spcPct val="80000"/>
              </a:lnSpc>
              <a:spcBef>
                <a:spcPts val="320"/>
              </a:spcBef>
              <a:spcAft>
                <a:spcPts val="0"/>
              </a:spcAft>
              <a:buClr>
                <a:schemeClr val="folHlink"/>
              </a:buClr>
              <a:buSzPct val="62500"/>
              <a:buFont typeface="Arial"/>
              <a:buChar char="•"/>
            </a:pPr>
            <a:r>
              <a:rPr lang="en-US" sz="1600" b="0" i="0" u="none" strike="noStrike" cap="none" baseline="0">
                <a:solidFill>
                  <a:schemeClr val="dk1"/>
                </a:solidFill>
                <a:latin typeface="Tahoma"/>
                <a:ea typeface="Tahoma"/>
                <a:cs typeface="Tahoma"/>
                <a:sym typeface="Tahoma"/>
              </a:rPr>
              <a:t> Якщо дитина живе у ворожнечі, вона вчиться агресивності</a:t>
            </a:r>
          </a:p>
          <a:p>
            <a:pPr marL="0" marR="0" lvl="0" indent="0" algn="l" rtl="0">
              <a:lnSpc>
                <a:spcPct val="80000"/>
              </a:lnSpc>
              <a:spcBef>
                <a:spcPts val="320"/>
              </a:spcBef>
              <a:spcAft>
                <a:spcPts val="0"/>
              </a:spcAft>
              <a:buClr>
                <a:schemeClr val="folHlink"/>
              </a:buClr>
              <a:buSzPct val="62500"/>
              <a:buFont typeface="Arial"/>
              <a:buChar char="•"/>
            </a:pPr>
            <a:r>
              <a:rPr lang="en-US" sz="1600" b="0" i="0" u="none" strike="noStrike" cap="none" baseline="0">
                <a:solidFill>
                  <a:schemeClr val="dk1"/>
                </a:solidFill>
                <a:latin typeface="Tahoma"/>
                <a:ea typeface="Tahoma"/>
                <a:cs typeface="Tahoma"/>
                <a:sym typeface="Tahoma"/>
              </a:rPr>
              <a:t>Якщо дитину висміюють, вона стає замкненою</a:t>
            </a:r>
          </a:p>
          <a:p>
            <a:pPr marL="0" marR="0" lvl="0" indent="0" algn="l" rtl="0">
              <a:lnSpc>
                <a:spcPct val="80000"/>
              </a:lnSpc>
              <a:spcBef>
                <a:spcPts val="320"/>
              </a:spcBef>
              <a:spcAft>
                <a:spcPts val="0"/>
              </a:spcAft>
              <a:buClr>
                <a:schemeClr val="folHlink"/>
              </a:buClr>
              <a:buSzPct val="62500"/>
              <a:buFont typeface="Arial"/>
              <a:buChar char="•"/>
            </a:pPr>
            <a:r>
              <a:rPr lang="en-US" sz="1600" b="0" i="0" u="none" strike="noStrike" cap="none" baseline="0">
                <a:solidFill>
                  <a:schemeClr val="dk1"/>
                </a:solidFill>
                <a:latin typeface="Tahoma"/>
                <a:ea typeface="Tahoma"/>
                <a:cs typeface="Tahoma"/>
                <a:sym typeface="Tahoma"/>
              </a:rPr>
              <a:t>Якщо дитина росте в докорах, вона вчиться жити з почуттям провини</a:t>
            </a:r>
          </a:p>
          <a:p>
            <a:pPr marL="0" marR="0" lvl="0" indent="0" algn="l" rtl="0">
              <a:lnSpc>
                <a:spcPct val="80000"/>
              </a:lnSpc>
              <a:spcBef>
                <a:spcPts val="320"/>
              </a:spcBef>
              <a:spcAft>
                <a:spcPts val="0"/>
              </a:spcAft>
              <a:buClr>
                <a:schemeClr val="folHlink"/>
              </a:buClr>
              <a:buSzPct val="62500"/>
              <a:buFont typeface="Arial"/>
              <a:buChar char="•"/>
            </a:pPr>
            <a:r>
              <a:rPr lang="en-US" sz="1600" b="0" i="0" u="none" strike="noStrike" cap="none" baseline="0">
                <a:solidFill>
                  <a:schemeClr val="dk1"/>
                </a:solidFill>
                <a:latin typeface="Tahoma"/>
                <a:ea typeface="Tahoma"/>
                <a:cs typeface="Tahoma"/>
                <a:sym typeface="Tahoma"/>
              </a:rPr>
              <a:t>Якщо дитину хвалять, вона вчиться бути вдячною</a:t>
            </a:r>
          </a:p>
          <a:p>
            <a:pPr marL="0" marR="0" lvl="0" indent="0" algn="l" rtl="0">
              <a:lnSpc>
                <a:spcPct val="80000"/>
              </a:lnSpc>
              <a:spcBef>
                <a:spcPts val="320"/>
              </a:spcBef>
              <a:spcAft>
                <a:spcPts val="0"/>
              </a:spcAft>
              <a:buClr>
                <a:schemeClr val="folHlink"/>
              </a:buClr>
              <a:buSzPct val="62500"/>
              <a:buFont typeface="Arial"/>
              <a:buChar char="•"/>
            </a:pPr>
            <a:r>
              <a:rPr lang="en-US" sz="1600" b="0" i="0" u="none" strike="noStrike" cap="none" baseline="0">
                <a:solidFill>
                  <a:schemeClr val="dk1"/>
                </a:solidFill>
                <a:latin typeface="Tahoma"/>
                <a:ea typeface="Tahoma"/>
                <a:cs typeface="Tahoma"/>
                <a:sym typeface="Tahoma"/>
              </a:rPr>
              <a:t> Якщо дитину підтримують, вона вчиться цінувати себе</a:t>
            </a:r>
          </a:p>
          <a:p>
            <a:pPr marL="0" marR="0" lvl="0" indent="0" algn="l" rtl="0">
              <a:lnSpc>
                <a:spcPct val="80000"/>
              </a:lnSpc>
              <a:spcBef>
                <a:spcPts val="320"/>
              </a:spcBef>
              <a:spcAft>
                <a:spcPts val="0"/>
              </a:spcAft>
              <a:buClr>
                <a:schemeClr val="folHlink"/>
              </a:buClr>
              <a:buSzPct val="62500"/>
              <a:buFont typeface="Arial"/>
              <a:buChar char="•"/>
            </a:pPr>
            <a:r>
              <a:rPr lang="en-US" sz="1600" b="0" i="0" u="none" strike="noStrike" cap="none" baseline="0">
                <a:solidFill>
                  <a:schemeClr val="dk1"/>
                </a:solidFill>
                <a:latin typeface="Tahoma"/>
                <a:ea typeface="Tahoma"/>
                <a:cs typeface="Tahoma"/>
                <a:sym typeface="Tahoma"/>
              </a:rPr>
              <a:t>Якщо дитина живе в розумінні й доброзичливості, вона вчиться знаходити любов у цьому світі</a:t>
            </a:r>
          </a:p>
          <a:p>
            <a:endParaRPr lang="en-US" sz="1600" b="0" i="0" u="none" strike="noStrike" cap="none" baseline="0">
              <a:solidFill>
                <a:schemeClr val="dk1"/>
              </a:solidFill>
              <a:latin typeface="Tahoma"/>
              <a:ea typeface="Tahoma"/>
              <a:cs typeface="Tahoma"/>
              <a:sym typeface="Tahoma"/>
            </a:endParaRPr>
          </a:p>
        </p:txBody>
      </p:sp>
      <p:pic>
        <p:nvPicPr>
          <p:cNvPr id="293" name="Shape 293"/>
          <p:cNvPicPr preferRelativeResize="0"/>
          <p:nvPr/>
        </p:nvPicPr>
        <p:blipFill>
          <a:blip r:embed="rId3"/>
          <a:stretch>
            <a:fillRect/>
          </a:stretch>
        </p:blipFill>
        <p:spPr>
          <a:xfrm>
            <a:off x="5145087" y="1916111"/>
            <a:ext cx="3810000" cy="3889374"/>
          </a:xfrm>
          <a:prstGeom prst="rect">
            <a:avLst/>
          </a:prstGeom>
        </p:spPr>
      </p:pic>
    </p:spTree>
  </p:cSld>
  <p:clrMapOvr>
    <a:masterClrMapping/>
  </p:clrMapOvr>
  <p:transition spd="slow">
    <p:cu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97"/>
        <p:cNvGrpSpPr/>
        <p:nvPr/>
      </p:nvGrpSpPr>
      <p:grpSpPr>
        <a:xfrm>
          <a:off x="0" y="0"/>
          <a:ext cx="0" cy="0"/>
          <a:chOff x="0" y="0"/>
          <a:chExt cx="0" cy="0"/>
        </a:xfrm>
      </p:grpSpPr>
      <p:sp>
        <p:nvSpPr>
          <p:cNvPr id="299" name="Shape 299"/>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400" b="0" i="0" u="none" strike="noStrike" cap="none" baseline="0">
                <a:solidFill>
                  <a:schemeClr val="dk2"/>
                </a:solidFill>
                <a:latin typeface="Tahoma"/>
                <a:ea typeface="Tahoma"/>
                <a:cs typeface="Tahoma"/>
                <a:sym typeface="Tahoma"/>
              </a:rPr>
              <a:t>Заповіді для батьків:</a:t>
            </a:r>
          </a:p>
        </p:txBody>
      </p:sp>
      <p:sp>
        <p:nvSpPr>
          <p:cNvPr id="298" name="Shape 298"/>
          <p:cNvSpPr txBox="1">
            <a:spLocks noGrp="1"/>
          </p:cNvSpPr>
          <p:nvPr>
            <p:ph type="body" idx="1"/>
          </p:nvPr>
        </p:nvSpPr>
        <p:spPr>
          <a:prstGeom prst="rect">
            <a:avLst/>
          </a:prstGeom>
          <a:noFill/>
          <a:ln>
            <a:noFill/>
          </a:ln>
        </p:spPr>
        <p:txBody>
          <a:bodyPr lIns="91425" tIns="45700" rIns="91425" bIns="45700" anchor="t" anchorCtr="0">
            <a:noAutofit/>
          </a:bodyPr>
          <a:lstStyle/>
          <a:p>
            <a:pPr marL="0" marR="0" lvl="0" indent="0" algn="l" rtl="0">
              <a:lnSpc>
                <a:spcPct val="80000"/>
              </a:lnSpc>
              <a:spcBef>
                <a:spcPts val="400"/>
              </a:spcBef>
              <a:spcAft>
                <a:spcPts val="0"/>
              </a:spcAft>
              <a:buClr>
                <a:schemeClr val="folHlink"/>
              </a:buClr>
              <a:buSzPct val="58333"/>
              <a:buFont typeface="Arial"/>
              <a:buChar char="•"/>
            </a:pPr>
            <a:r>
              <a:rPr lang="en-US" sz="2000" b="0" i="0" u="none" strike="noStrike" cap="none" baseline="0">
                <a:solidFill>
                  <a:schemeClr val="dk1"/>
                </a:solidFill>
                <a:latin typeface="Tahoma"/>
                <a:ea typeface="Tahoma"/>
                <a:cs typeface="Tahoma"/>
                <a:sym typeface="Tahoma"/>
              </a:rPr>
              <a:t>Ніколи не займайтеся вихованням у поганому настрої</a:t>
            </a:r>
          </a:p>
          <a:p>
            <a:pPr marL="0" marR="0" lvl="0" indent="0" algn="l" rtl="0">
              <a:lnSpc>
                <a:spcPct val="80000"/>
              </a:lnSpc>
              <a:spcBef>
                <a:spcPts val="400"/>
              </a:spcBef>
              <a:spcAft>
                <a:spcPts val="0"/>
              </a:spcAft>
              <a:buClr>
                <a:schemeClr val="folHlink"/>
              </a:buClr>
              <a:buSzPct val="58333"/>
              <a:buFont typeface="Arial"/>
              <a:buChar char="•"/>
            </a:pPr>
            <a:r>
              <a:rPr lang="en-US" sz="2000" b="0" i="0" u="none" strike="noStrike" cap="none" baseline="0">
                <a:solidFill>
                  <a:schemeClr val="dk1"/>
                </a:solidFill>
                <a:latin typeface="Tahoma"/>
                <a:ea typeface="Tahoma"/>
                <a:cs typeface="Tahoma"/>
                <a:sym typeface="Tahoma"/>
              </a:rPr>
              <a:t>Чітко визначайте, чого саме ви вимагаєте від дитини</a:t>
            </a:r>
          </a:p>
          <a:p>
            <a:pPr marL="0" marR="0" lvl="0" indent="0" algn="l" rtl="0">
              <a:lnSpc>
                <a:spcPct val="80000"/>
              </a:lnSpc>
              <a:spcBef>
                <a:spcPts val="400"/>
              </a:spcBef>
              <a:spcAft>
                <a:spcPts val="0"/>
              </a:spcAft>
              <a:buClr>
                <a:schemeClr val="folHlink"/>
              </a:buClr>
              <a:buSzPct val="58333"/>
              <a:buFont typeface="Arial"/>
              <a:buChar char="•"/>
            </a:pPr>
            <a:r>
              <a:rPr lang="en-US" sz="2000" b="0" i="0" u="none" strike="noStrike" cap="none" baseline="0">
                <a:solidFill>
                  <a:schemeClr val="dk1"/>
                </a:solidFill>
                <a:latin typeface="Tahoma"/>
                <a:ea typeface="Tahoma"/>
                <a:cs typeface="Tahoma"/>
                <a:sym typeface="Tahoma"/>
              </a:rPr>
              <a:t>Надайте дитині самостійності, виховуйте, а не контролюйте кожен її крок</a:t>
            </a:r>
          </a:p>
          <a:p>
            <a:pPr marL="0" marR="0" lvl="0" indent="0" algn="l" rtl="0">
              <a:lnSpc>
                <a:spcPct val="80000"/>
              </a:lnSpc>
              <a:spcBef>
                <a:spcPts val="400"/>
              </a:spcBef>
              <a:spcAft>
                <a:spcPts val="0"/>
              </a:spcAft>
              <a:buClr>
                <a:schemeClr val="folHlink"/>
              </a:buClr>
              <a:buSzPct val="58333"/>
              <a:buFont typeface="Arial"/>
              <a:buChar char="•"/>
            </a:pPr>
            <a:r>
              <a:rPr lang="en-US" sz="2000" b="0" i="0" u="none" strike="noStrike" cap="none" baseline="0">
                <a:solidFill>
                  <a:schemeClr val="dk1"/>
                </a:solidFill>
                <a:latin typeface="Tahoma"/>
                <a:ea typeface="Tahoma"/>
                <a:cs typeface="Tahoma"/>
                <a:sym typeface="Tahoma"/>
              </a:rPr>
              <a:t>Краще не підказуйте головного рішення, а вкажіть шляхи його й час від часу аналізуйте разом з дитиною</a:t>
            </a:r>
          </a:p>
          <a:p>
            <a:pPr marL="0" marR="0" lvl="0" indent="0" algn="l" rtl="0">
              <a:lnSpc>
                <a:spcPct val="80000"/>
              </a:lnSpc>
              <a:spcBef>
                <a:spcPts val="400"/>
              </a:spcBef>
              <a:spcAft>
                <a:spcPts val="0"/>
              </a:spcAft>
              <a:buClr>
                <a:schemeClr val="folHlink"/>
              </a:buClr>
              <a:buSzPct val="58333"/>
              <a:buFont typeface="Arial"/>
              <a:buChar char="•"/>
            </a:pPr>
            <a:r>
              <a:rPr lang="en-US" sz="2000" b="0" i="0" u="none" strike="noStrike" cap="none" baseline="0">
                <a:solidFill>
                  <a:schemeClr val="dk1"/>
                </a:solidFill>
                <a:latin typeface="Tahoma"/>
                <a:ea typeface="Tahoma"/>
                <a:cs typeface="Tahoma"/>
                <a:sym typeface="Tahoma"/>
              </a:rPr>
              <a:t>Не пропустіть момент першого успіху</a:t>
            </a:r>
          </a:p>
          <a:p>
            <a:pPr marL="0" marR="0" lvl="0" indent="0" algn="l" rtl="0">
              <a:lnSpc>
                <a:spcPct val="80000"/>
              </a:lnSpc>
              <a:spcBef>
                <a:spcPts val="400"/>
              </a:spcBef>
              <a:spcAft>
                <a:spcPts val="0"/>
              </a:spcAft>
              <a:buClr>
                <a:schemeClr val="folHlink"/>
              </a:buClr>
              <a:buSzPct val="58333"/>
              <a:buFont typeface="Arial"/>
              <a:buChar char="•"/>
            </a:pPr>
            <a:r>
              <a:rPr lang="en-US" sz="2000" b="0" i="0" u="none" strike="noStrike" cap="none" baseline="0">
                <a:solidFill>
                  <a:schemeClr val="dk1"/>
                </a:solidFill>
                <a:latin typeface="Tahoma"/>
                <a:ea typeface="Tahoma"/>
                <a:cs typeface="Tahoma"/>
                <a:sym typeface="Tahoma"/>
              </a:rPr>
              <a:t>Вчасно  зробіть зауваження, відразу оцініть вчинок і зробіть паузу – дайте усвідомити почуте</a:t>
            </a:r>
          </a:p>
          <a:p>
            <a:pPr marL="0" marR="0" lvl="0" indent="0" algn="l" rtl="0">
              <a:lnSpc>
                <a:spcPct val="80000"/>
              </a:lnSpc>
              <a:spcBef>
                <a:spcPts val="400"/>
              </a:spcBef>
              <a:spcAft>
                <a:spcPts val="0"/>
              </a:spcAft>
              <a:buClr>
                <a:schemeClr val="folHlink"/>
              </a:buClr>
              <a:buSzPct val="58333"/>
              <a:buFont typeface="Arial"/>
              <a:buChar char="•"/>
            </a:pPr>
            <a:r>
              <a:rPr lang="en-US" sz="2000" b="0" i="0" u="none" strike="noStrike" cap="none" baseline="0">
                <a:solidFill>
                  <a:schemeClr val="dk1"/>
                </a:solidFill>
                <a:latin typeface="Tahoma"/>
                <a:ea typeface="Tahoma"/>
                <a:cs typeface="Tahoma"/>
                <a:sym typeface="Tahoma"/>
              </a:rPr>
              <a:t>Виховання не може бути поетапним</a:t>
            </a:r>
          </a:p>
          <a:p>
            <a:pPr marL="0" marR="0" lvl="0" indent="0" algn="l" rtl="0">
              <a:lnSpc>
                <a:spcPct val="80000"/>
              </a:lnSpc>
              <a:spcBef>
                <a:spcPts val="400"/>
              </a:spcBef>
              <a:spcAft>
                <a:spcPts val="0"/>
              </a:spcAft>
              <a:buClr>
                <a:schemeClr val="folHlink"/>
              </a:buClr>
              <a:buSzPct val="58333"/>
              <a:buFont typeface="Arial"/>
              <a:buChar char="•"/>
            </a:pPr>
            <a:r>
              <a:rPr lang="en-US" sz="2000" b="0" i="0" u="none" strike="noStrike" cap="none" baseline="0">
                <a:solidFill>
                  <a:schemeClr val="dk1"/>
                </a:solidFill>
                <a:latin typeface="Tahoma"/>
                <a:ea typeface="Tahoma"/>
                <a:cs typeface="Tahoma"/>
                <a:sym typeface="Tahoma"/>
              </a:rPr>
              <a:t>Вихователь повинен бути суворим, але добрим </a:t>
            </a: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8"/>
        <p:cNvGrpSpPr/>
        <p:nvPr/>
      </p:nvGrpSpPr>
      <p:grpSpPr>
        <a:xfrm>
          <a:off x="0" y="0"/>
          <a:ext cx="0" cy="0"/>
          <a:chOff x="0" y="0"/>
          <a:chExt cx="0" cy="0"/>
        </a:xfrm>
      </p:grpSpPr>
      <p:sp>
        <p:nvSpPr>
          <p:cNvPr id="69" name="Shape 69"/>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3600" b="0" i="0" u="none" strike="noStrike" cap="none" baseline="0">
                <a:solidFill>
                  <a:schemeClr val="dk2"/>
                </a:solidFill>
                <a:latin typeface="Tahoma"/>
                <a:ea typeface="Tahoma"/>
                <a:cs typeface="Tahoma"/>
                <a:sym typeface="Tahoma"/>
              </a:rPr>
              <a:t>Програма “Українська родина”</a:t>
            </a:r>
            <a:r>
              <a:rPr lang="en-US" sz="2800" b="0" i="0" u="none" strike="noStrike" cap="none" baseline="0">
                <a:solidFill>
                  <a:schemeClr val="dk2"/>
                </a:solidFill>
                <a:latin typeface="Tahoma"/>
                <a:ea typeface="Tahoma"/>
                <a:cs typeface="Tahoma"/>
                <a:sym typeface="Tahoma"/>
              </a:rPr>
              <a:t>(постанова Кабінету Міністрів № 243 від  14.03.2001р.)</a:t>
            </a:r>
          </a:p>
        </p:txBody>
      </p:sp>
      <p:sp>
        <p:nvSpPr>
          <p:cNvPr id="70" name="Shape 70"/>
          <p:cNvSpPr txBox="1">
            <a:spLocks noGrp="1"/>
          </p:cNvSpPr>
          <p:nvPr>
            <p:ph type="body" idx="1"/>
          </p:nvPr>
        </p:nvSpPr>
        <p:spPr>
          <a:prstGeom prst="rect">
            <a:avLst/>
          </a:prstGeom>
          <a:noFill/>
          <a:ln>
            <a:noFill/>
          </a:ln>
        </p:spPr>
        <p:txBody>
          <a:bodyPr lIns="91425" tIns="45700" rIns="91425" bIns="45700" anchor="t" anchorCtr="0">
            <a:noAutofit/>
          </a:bodyPr>
          <a:lstStyle/>
          <a:p>
            <a:pPr marL="0" marR="0" lvl="0" indent="0" algn="l" rtl="0">
              <a:lnSpc>
                <a:spcPct val="80000"/>
              </a:lnSpc>
              <a:spcBef>
                <a:spcPts val="400"/>
              </a:spcBef>
              <a:spcAft>
                <a:spcPts val="0"/>
              </a:spcAft>
              <a:buClr>
                <a:schemeClr val="folHlink"/>
              </a:buClr>
              <a:buSzPct val="58333"/>
              <a:buFont typeface="Arial"/>
              <a:buChar char="•"/>
            </a:pPr>
            <a:r>
              <a:rPr lang="en-US" sz="2000" b="0" i="0" u="none" strike="noStrike" cap="none" baseline="0">
                <a:solidFill>
                  <a:schemeClr val="dk1"/>
                </a:solidFill>
                <a:latin typeface="Tahoma"/>
                <a:ea typeface="Tahoma"/>
                <a:cs typeface="Tahoma"/>
                <a:sym typeface="Tahoma"/>
              </a:rPr>
              <a:t>створена з метою підвищення рівня педагогічної культури батьків через батьківський всеобуч, враховуючи  їх інтереси у педагогічних знаннях і вміннях щодо виховання дітей, спираючись на їх досвід, підтримуючи активних учасників та розв'язуючи  педагогічні задачі, ситуації, використовуючи різні види самостійної  освіти дорослих, обмінюючись досвідом.   </a:t>
            </a:r>
          </a:p>
        </p:txBody>
      </p:sp>
      <p:pic>
        <p:nvPicPr>
          <p:cNvPr id="71" name="Shape 71"/>
          <p:cNvPicPr preferRelativeResize="0"/>
          <p:nvPr/>
        </p:nvPicPr>
        <p:blipFill>
          <a:blip r:embed="rId3"/>
          <a:stretch>
            <a:fillRect/>
          </a:stretch>
        </p:blipFill>
        <p:spPr>
          <a:xfrm>
            <a:off x="5076825" y="2133600"/>
            <a:ext cx="3260725" cy="4103686"/>
          </a:xfrm>
          <a:prstGeom prst="rect">
            <a:avLst/>
          </a:prstGeom>
        </p:spPr>
      </p:pic>
    </p:spTree>
  </p:cSld>
  <p:clrMapOvr>
    <a:masterClrMapping/>
  </p:clrMapOvr>
  <p:transition spd="slow">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03"/>
        <p:cNvGrpSpPr/>
        <p:nvPr/>
      </p:nvGrpSpPr>
      <p:grpSpPr>
        <a:xfrm>
          <a:off x="0" y="0"/>
          <a:ext cx="0" cy="0"/>
          <a:chOff x="0" y="0"/>
          <a:chExt cx="0" cy="0"/>
        </a:xfrm>
      </p:grpSpPr>
      <p:sp>
        <p:nvSpPr>
          <p:cNvPr id="304" name="Shape 304"/>
          <p:cNvSpPr/>
          <p:nvPr/>
        </p:nvSpPr>
        <p:spPr>
          <a:xfrm>
            <a:off x="395287" y="1052512"/>
            <a:ext cx="8343900" cy="571500"/>
          </a:xfrm>
          <a:prstGeom prst="rect">
            <a:avLst/>
          </a:prstGeom>
          <a:gradFill>
            <a:gsLst>
              <a:gs pos="0">
                <a:srgbClr val="FF9933"/>
              </a:gs>
              <a:gs pos="100000">
                <a:srgbClr val="FFFF00"/>
              </a:gs>
            </a:gsLst>
            <a:path path="circle">
              <a:fillToRect l="50000" t="50000" r="50000" b="50000"/>
            </a:path>
            <a:tileRect/>
          </a:gradFill>
          <a:ln>
            <a:noFill/>
          </a:ln>
        </p:spPr>
        <p:txBody>
          <a:bodyPr lIns="91425" tIns="45700" rIns="91425" bIns="45700" anchor="t" anchorCtr="0">
            <a:noAutofit/>
          </a:bodyPr>
          <a:lstStyle/>
          <a:p>
            <a:endParaRPr/>
          </a:p>
        </p:txBody>
      </p:sp>
      <p:pic>
        <p:nvPicPr>
          <p:cNvPr id="305" name="Shape 305"/>
          <p:cNvPicPr preferRelativeResize="0"/>
          <p:nvPr/>
        </p:nvPicPr>
        <p:blipFill>
          <a:blip r:embed="rId3"/>
          <a:stretch>
            <a:fillRect/>
          </a:stretch>
        </p:blipFill>
        <p:spPr>
          <a:xfrm>
            <a:off x="1187450" y="2017711"/>
            <a:ext cx="7488237" cy="4114800"/>
          </a:xfrm>
          <a:prstGeom prst="rect">
            <a:avLst/>
          </a:prstGeom>
        </p:spPr>
      </p:pic>
      <p:sp>
        <p:nvSpPr>
          <p:cNvPr id="306" name="Shape 306"/>
          <p:cNvSpPr/>
          <p:nvPr/>
        </p:nvSpPr>
        <p:spPr>
          <a:xfrm>
            <a:off x="1547812" y="3068636"/>
            <a:ext cx="5976936" cy="2376487"/>
          </a:xfrm>
          <a:prstGeom prst="rect">
            <a:avLst/>
          </a:prstGeom>
          <a:gradFill>
            <a:gsLst>
              <a:gs pos="0">
                <a:srgbClr val="FFE701"/>
              </a:gs>
              <a:gs pos="100000">
                <a:srgbClr val="FE3E02"/>
              </a:gs>
            </a:gsLst>
            <a:lin ang="5400000" scaled="0"/>
          </a:gradFill>
          <a:ln w="9525" cap="rnd">
            <a:solidFill>
              <a:srgbClr val="000000"/>
            </a:solidFill>
            <a:prstDash val="solid"/>
            <a:miter/>
            <a:headEnd type="none" w="med" len="med"/>
            <a:tailEnd type="none" w="med" len="med"/>
          </a:ln>
        </p:spPr>
        <p:txBody>
          <a:bodyPr lIns="91425" tIns="45700" rIns="91425" bIns="45700" anchor="t" anchorCtr="0">
            <a:noAutofit/>
          </a:bodyPr>
          <a:lstStyle/>
          <a:p>
            <a:endParaRP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1116012" y="188911"/>
            <a:ext cx="7793036" cy="1462086"/>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2800" b="0" i="0" u="none" strike="noStrike" cap="none" baseline="0">
                <a:solidFill>
                  <a:schemeClr val="dk2"/>
                </a:solidFill>
                <a:latin typeface="Tahoma"/>
                <a:ea typeface="Tahoma"/>
                <a:cs typeface="Tahoma"/>
                <a:sym typeface="Tahoma"/>
              </a:rPr>
              <a:t>Організація педагогічної взаємодії у контексті програми “Українська родина”</a:t>
            </a:r>
          </a:p>
        </p:txBody>
      </p:sp>
      <p:sp>
        <p:nvSpPr>
          <p:cNvPr id="77" name="Shape 77"/>
          <p:cNvSpPr txBox="1">
            <a:spLocks noGrp="1"/>
          </p:cNvSpPr>
          <p:nvPr>
            <p:ph type="body" idx="1"/>
          </p:nvPr>
        </p:nvSpPr>
        <p:spPr>
          <a:prstGeom prst="rect">
            <a:avLst/>
          </a:prstGeom>
          <a:noFill/>
          <a:ln>
            <a:noFill/>
          </a:ln>
        </p:spPr>
        <p:txBody>
          <a:bodyPr lIns="91425" tIns="45700" rIns="91425" bIns="45700" anchor="t" anchorCtr="0">
            <a:noAutofit/>
          </a:bodyPr>
          <a:lstStyle/>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Популяризація наукових досліджень історії розвитку, проблем сучасної української родини</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Поширювання ефективних, прогресивних форм відродження національних свят та обрядів</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Підтримування традицій , спрямованих на зміцнення української родини</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Розкриття теми підготовки молоді до сімейного життя</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Формування високогуманного уявлення про сім’ю</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Поширювання кращого досвіду сімейного виховання</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Проведення тренінгів, семінарів з питань соціальної адаптації молоді</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Пропагування утвердження здорового способу життя кожного члена родини</a:t>
            </a:r>
          </a:p>
          <a:p>
            <a:pPr marL="0" marR="0" lvl="0" indent="0" algn="l" rtl="0">
              <a:lnSpc>
                <a:spcPct val="80000"/>
              </a:lnSpc>
              <a:spcBef>
                <a:spcPts val="360"/>
              </a:spcBef>
              <a:spcAft>
                <a:spcPts val="0"/>
              </a:spcAft>
              <a:buClr>
                <a:schemeClr val="folHlink"/>
              </a:buClr>
              <a:buSzPct val="60185"/>
              <a:buFont typeface="Arial"/>
              <a:buChar char="•"/>
            </a:pPr>
            <a:r>
              <a:rPr lang="en-US" sz="1800" b="0" i="0" u="none" strike="noStrike" cap="none" baseline="0">
                <a:solidFill>
                  <a:schemeClr val="dk1"/>
                </a:solidFill>
                <a:latin typeface="Tahoma"/>
                <a:ea typeface="Tahoma"/>
                <a:cs typeface="Tahoma"/>
                <a:sym typeface="Tahoma"/>
              </a:rPr>
              <a:t>Організація фестивалів  сімейної творчості, конкурсів, естафет, інформаційних блоків “Cім’ֺя і закон”, “Правові гарантії дітей - сиріт”, “Соціальний захист сімей з дітьми” та інших. </a:t>
            </a: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1"/>
        <p:cNvGrpSpPr/>
        <p:nvPr/>
      </p:nvGrpSpPr>
      <p:grpSpPr>
        <a:xfrm>
          <a:off x="0" y="0"/>
          <a:ext cx="0" cy="0"/>
          <a:chOff x="0" y="0"/>
          <a:chExt cx="0" cy="0"/>
        </a:xfrm>
      </p:grpSpPr>
      <p:sp>
        <p:nvSpPr>
          <p:cNvPr id="82" name="Shape 82"/>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400" b="0" i="0" u="none" strike="noStrike" cap="none" baseline="0">
                <a:solidFill>
                  <a:schemeClr val="dk2"/>
                </a:solidFill>
                <a:latin typeface="Tahoma"/>
                <a:ea typeface="Tahoma"/>
                <a:cs typeface="Tahoma"/>
                <a:sym typeface="Tahoma"/>
              </a:rPr>
              <a:t>Головні завдання школи у роботі з батьками:</a:t>
            </a:r>
          </a:p>
        </p:txBody>
      </p:sp>
      <p:sp>
        <p:nvSpPr>
          <p:cNvPr id="83" name="Shape 83"/>
          <p:cNvSpPr txBox="1">
            <a:spLocks noGrp="1"/>
          </p:cNvSpPr>
          <p:nvPr>
            <p:ph type="body" idx="1"/>
          </p:nvPr>
        </p:nvSpPr>
        <p:spPr>
          <a:prstGeom prst="rect">
            <a:avLst/>
          </a:prstGeom>
          <a:noFill/>
          <a:ln>
            <a:noFill/>
          </a:ln>
        </p:spPr>
        <p:txBody>
          <a:bodyPr lIns="91425" tIns="45700" rIns="91425" bIns="45700" anchor="t" anchorCtr="0">
            <a:noAutofit/>
          </a:bodyPr>
          <a:lstStyle/>
          <a:p>
            <a:pPr marL="0" marR="0" lvl="0" indent="0" algn="l" rtl="0">
              <a:lnSpc>
                <a:spcPct val="90000"/>
              </a:lnSpc>
              <a:spcBef>
                <a:spcPts val="400"/>
              </a:spcBef>
              <a:spcAft>
                <a:spcPts val="0"/>
              </a:spcAft>
              <a:buClr>
                <a:schemeClr val="folHlink"/>
              </a:buClr>
              <a:buSzPct val="58333"/>
              <a:buFont typeface="Arial"/>
              <a:buChar char="•"/>
            </a:pPr>
            <a:r>
              <a:rPr lang="en-US" sz="2000" b="0" i="0" u="none" strike="noStrike" cap="none" baseline="0">
                <a:solidFill>
                  <a:schemeClr val="dk1"/>
                </a:solidFill>
                <a:latin typeface="Tahoma"/>
                <a:ea typeface="Tahoma"/>
                <a:cs typeface="Tahoma"/>
                <a:sym typeface="Tahoma"/>
              </a:rPr>
              <a:t>Пропаганда педагогічних знань з метою підвищення педагогічної грамотності батьків</a:t>
            </a:r>
          </a:p>
          <a:p>
            <a:pPr marL="0" marR="0" lvl="0" indent="0" algn="l" rtl="0">
              <a:lnSpc>
                <a:spcPct val="90000"/>
              </a:lnSpc>
              <a:spcBef>
                <a:spcPts val="400"/>
              </a:spcBef>
              <a:spcAft>
                <a:spcPts val="0"/>
              </a:spcAft>
              <a:buClr>
                <a:schemeClr val="folHlink"/>
              </a:buClr>
              <a:buSzPct val="58333"/>
              <a:buFont typeface="Arial"/>
              <a:buChar char="•"/>
            </a:pPr>
            <a:r>
              <a:rPr lang="en-US" sz="2000" b="0" i="0" u="none" strike="noStrike" cap="none" baseline="0">
                <a:solidFill>
                  <a:schemeClr val="dk1"/>
                </a:solidFill>
                <a:latin typeface="Tahoma"/>
                <a:ea typeface="Tahoma"/>
                <a:cs typeface="Tahoma"/>
                <a:sym typeface="Tahoma"/>
              </a:rPr>
              <a:t>Організація заходів, спрямованих на оволодіння батьками системою умінь, необхідних для організації діяльності дитини вдома</a:t>
            </a:r>
          </a:p>
          <a:p>
            <a:pPr marL="0" marR="0" lvl="0" indent="0" algn="l" rtl="0">
              <a:lnSpc>
                <a:spcPct val="90000"/>
              </a:lnSpc>
              <a:spcBef>
                <a:spcPts val="400"/>
              </a:spcBef>
              <a:spcAft>
                <a:spcPts val="0"/>
              </a:spcAft>
              <a:buClr>
                <a:schemeClr val="folHlink"/>
              </a:buClr>
              <a:buSzPct val="58333"/>
              <a:buFont typeface="Arial"/>
              <a:buChar char="•"/>
            </a:pPr>
            <a:r>
              <a:rPr lang="en-US" sz="2000" b="0" i="0" u="none" strike="noStrike" cap="none" baseline="0">
                <a:solidFill>
                  <a:schemeClr val="dk1"/>
                </a:solidFill>
                <a:latin typeface="Tahoma"/>
                <a:ea typeface="Tahoma"/>
                <a:cs typeface="Tahoma"/>
                <a:sym typeface="Tahoma"/>
              </a:rPr>
              <a:t>Гуманізація змісту та форм роботи з родиною і взаємовідносин “педагоги - батьки”</a:t>
            </a:r>
          </a:p>
        </p:txBody>
      </p:sp>
      <p:pic>
        <p:nvPicPr>
          <p:cNvPr id="84" name="Shape 84"/>
          <p:cNvPicPr preferRelativeResize="0"/>
          <p:nvPr/>
        </p:nvPicPr>
        <p:blipFill>
          <a:blip r:embed="rId3"/>
          <a:stretch>
            <a:fillRect/>
          </a:stretch>
        </p:blipFill>
        <p:spPr>
          <a:xfrm>
            <a:off x="5435600" y="2276475"/>
            <a:ext cx="3240086" cy="3384550"/>
          </a:xfrm>
          <a:prstGeom prst="rect">
            <a:avLst/>
          </a:prstGeom>
        </p:spPr>
      </p:pic>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8"/>
        <p:cNvGrpSpPr/>
        <p:nvPr/>
      </p:nvGrpSpPr>
      <p:grpSpPr>
        <a:xfrm>
          <a:off x="0" y="0"/>
          <a:ext cx="0" cy="0"/>
          <a:chOff x="0" y="0"/>
          <a:chExt cx="0" cy="0"/>
        </a:xfrm>
      </p:grpSpPr>
      <p:sp>
        <p:nvSpPr>
          <p:cNvPr id="89" name="Shape 89"/>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400" b="0" i="0" u="none" strike="noStrike" cap="none" baseline="0">
                <a:solidFill>
                  <a:schemeClr val="dk2"/>
                </a:solidFill>
                <a:latin typeface="Tahoma"/>
                <a:ea typeface="Tahoma"/>
                <a:cs typeface="Tahoma"/>
                <a:sym typeface="Tahoma"/>
              </a:rPr>
              <a:t>Типи сімей та особливості педагогічної взаємодії </a:t>
            </a:r>
          </a:p>
        </p:txBody>
      </p:sp>
      <p:sp>
        <p:nvSpPr>
          <p:cNvPr id="90" name="Shape 90"/>
          <p:cNvSpPr txBox="1">
            <a:spLocks noGrp="1"/>
          </p:cNvSpPr>
          <p:nvPr>
            <p:ph type="body" idx="1"/>
          </p:nvPr>
        </p:nvSpPr>
        <p:spPr>
          <a:prstGeom prst="rect">
            <a:avLst/>
          </a:prstGeom>
          <a:noFill/>
          <a:ln>
            <a:noFill/>
          </a:ln>
        </p:spPr>
        <p:txBody>
          <a:bodyPr lIns="91425" tIns="45700" rIns="91425" bIns="45700" anchor="t" anchorCtr="0">
            <a:noAutofit/>
          </a:bodyPr>
          <a:lstStyle/>
          <a:p>
            <a:pPr marL="0" marR="0" lvl="0" indent="0" algn="l" rtl="0">
              <a:lnSpc>
                <a:spcPct val="80000"/>
              </a:lnSpc>
              <a:spcBef>
                <a:spcPts val="280"/>
              </a:spcBef>
              <a:spcAft>
                <a:spcPts val="0"/>
              </a:spcAft>
              <a:buClr>
                <a:schemeClr val="folHlink"/>
              </a:buClr>
              <a:buSzPct val="59523"/>
              <a:buFont typeface="Arial"/>
              <a:buChar char="•"/>
            </a:pPr>
            <a:r>
              <a:rPr lang="en-US" sz="1400" b="0" i="0" u="none" strike="noStrike" cap="none" baseline="0">
                <a:solidFill>
                  <a:schemeClr val="dk2"/>
                </a:solidFill>
                <a:latin typeface="Tahoma"/>
                <a:ea typeface="Tahoma"/>
                <a:cs typeface="Tahoma"/>
                <a:sym typeface="Tahoma"/>
              </a:rPr>
              <a:t>За структурою влади в родині</a:t>
            </a:r>
          </a:p>
          <a:p>
            <a:endParaRPr lang="en-US" sz="1400" b="0" i="0" u="none" strike="noStrike" cap="none" baseline="0">
              <a:solidFill>
                <a:schemeClr val="dk2"/>
              </a:solidFill>
              <a:latin typeface="Tahoma"/>
              <a:ea typeface="Tahoma"/>
              <a:cs typeface="Tahoma"/>
              <a:sym typeface="Tahoma"/>
            </a:endParaRPr>
          </a:p>
          <a:p>
            <a:pPr marL="0" marR="0" lvl="0" indent="0" algn="l" rtl="0">
              <a:lnSpc>
                <a:spcPct val="80000"/>
              </a:lnSpc>
              <a:spcBef>
                <a:spcPts val="280"/>
              </a:spcBef>
              <a:spcAft>
                <a:spcPts val="0"/>
              </a:spcAft>
              <a:buClr>
                <a:schemeClr val="folHlink"/>
              </a:buClr>
              <a:buSzPct val="59523"/>
              <a:buFont typeface="Arial"/>
              <a:buChar char="•"/>
            </a:pPr>
            <a:r>
              <a:rPr lang="en-US" sz="1400" b="0" i="0" u="none" strike="noStrike" cap="none" baseline="0">
                <a:solidFill>
                  <a:schemeClr val="dk2"/>
                </a:solidFill>
                <a:latin typeface="Tahoma"/>
                <a:ea typeface="Tahoma"/>
                <a:cs typeface="Tahoma"/>
                <a:sym typeface="Tahoma"/>
              </a:rPr>
              <a:t>За кількістю поколінь в сім’ї- </a:t>
            </a:r>
            <a:r>
              <a:rPr lang="en-US" sz="1400" b="0" i="0" u="none" strike="noStrike" cap="none" baseline="0">
                <a:solidFill>
                  <a:schemeClr val="dk1"/>
                </a:solidFill>
                <a:latin typeface="Tahoma"/>
                <a:ea typeface="Tahoma"/>
                <a:cs typeface="Tahoma"/>
                <a:sym typeface="Tahoma"/>
              </a:rPr>
              <a:t>одно поколінна , багатопоколінна(розширена, велика, складна)</a:t>
            </a:r>
          </a:p>
          <a:p>
            <a:endParaRPr lang="en-US" sz="1400" b="0" i="0" u="none" strike="noStrike" cap="none" baseline="0">
              <a:solidFill>
                <a:schemeClr val="dk1"/>
              </a:solidFill>
              <a:latin typeface="Tahoma"/>
              <a:ea typeface="Tahoma"/>
              <a:cs typeface="Tahoma"/>
              <a:sym typeface="Tahoma"/>
            </a:endParaRPr>
          </a:p>
          <a:p>
            <a:pPr marL="0" marR="0" lvl="0" indent="0" algn="l" rtl="0">
              <a:lnSpc>
                <a:spcPct val="80000"/>
              </a:lnSpc>
              <a:spcBef>
                <a:spcPts val="280"/>
              </a:spcBef>
              <a:spcAft>
                <a:spcPts val="0"/>
              </a:spcAft>
              <a:buClr>
                <a:schemeClr val="folHlink"/>
              </a:buClr>
              <a:buSzPct val="59523"/>
              <a:buFont typeface="Arial"/>
              <a:buChar char="•"/>
            </a:pPr>
            <a:r>
              <a:rPr lang="en-US" sz="1400" b="0" i="0" u="none" strike="noStrike" cap="none" baseline="0">
                <a:solidFill>
                  <a:schemeClr val="dk2"/>
                </a:solidFill>
                <a:latin typeface="Tahoma"/>
                <a:ea typeface="Tahoma"/>
                <a:cs typeface="Tahoma"/>
                <a:sym typeface="Tahoma"/>
              </a:rPr>
              <a:t>За наявністю батьків</a:t>
            </a:r>
            <a:r>
              <a:rPr lang="en-US" sz="1400" b="0" i="0" u="none" strike="noStrike" cap="none" baseline="0">
                <a:solidFill>
                  <a:schemeClr val="dk1"/>
                </a:solidFill>
                <a:latin typeface="Tahoma"/>
                <a:ea typeface="Tahoma"/>
                <a:cs typeface="Tahoma"/>
                <a:sym typeface="Tahoma"/>
              </a:rPr>
              <a:t> – повна, неповна(батьківська, материнська), функціонально неповна(квазінеповна)</a:t>
            </a:r>
          </a:p>
          <a:p>
            <a:endParaRPr lang="en-US" sz="1400" b="0" i="0" u="none" strike="noStrike" cap="none" baseline="0">
              <a:solidFill>
                <a:schemeClr val="dk1"/>
              </a:solidFill>
              <a:latin typeface="Tahoma"/>
              <a:ea typeface="Tahoma"/>
              <a:cs typeface="Tahoma"/>
              <a:sym typeface="Tahoma"/>
            </a:endParaRPr>
          </a:p>
          <a:p>
            <a:pPr marL="0" marR="0" lvl="0" indent="0" algn="l" rtl="0">
              <a:lnSpc>
                <a:spcPct val="80000"/>
              </a:lnSpc>
              <a:spcBef>
                <a:spcPts val="280"/>
              </a:spcBef>
              <a:spcAft>
                <a:spcPts val="0"/>
              </a:spcAft>
              <a:buClr>
                <a:schemeClr val="folHlink"/>
              </a:buClr>
              <a:buSzPct val="59523"/>
              <a:buFont typeface="Arial"/>
              <a:buChar char="•"/>
            </a:pPr>
            <a:r>
              <a:rPr lang="en-US" sz="1400" b="0" i="0" u="none" strike="noStrike" cap="none" baseline="0">
                <a:solidFill>
                  <a:schemeClr val="dk2"/>
                </a:solidFill>
                <a:latin typeface="Tahoma"/>
                <a:ea typeface="Tahoma"/>
                <a:cs typeface="Tahoma"/>
                <a:sym typeface="Tahoma"/>
              </a:rPr>
              <a:t>За кількістю дітей в сім’ї –  </a:t>
            </a:r>
            <a:r>
              <a:rPr lang="en-US" sz="1400" b="0" i="0" u="none" strike="noStrike" cap="none" baseline="0">
                <a:solidFill>
                  <a:schemeClr val="dk1"/>
                </a:solidFill>
                <a:latin typeface="Tahoma"/>
                <a:ea typeface="Tahoma"/>
                <a:cs typeface="Tahoma"/>
                <a:sym typeface="Tahoma"/>
              </a:rPr>
              <a:t>малодітна, середньо дітна, багатодітна</a:t>
            </a:r>
          </a:p>
          <a:p>
            <a:endParaRPr lang="en-US" sz="1400" b="0" i="0" u="none" strike="noStrike" cap="none" baseline="0">
              <a:solidFill>
                <a:schemeClr val="dk1"/>
              </a:solidFill>
              <a:latin typeface="Tahoma"/>
              <a:ea typeface="Tahoma"/>
              <a:cs typeface="Tahoma"/>
              <a:sym typeface="Tahoma"/>
            </a:endParaRPr>
          </a:p>
          <a:p>
            <a:endParaRPr lang="en-US" sz="1400" b="0" i="0" u="none" strike="noStrike" cap="none" baseline="0">
              <a:solidFill>
                <a:schemeClr val="dk1"/>
              </a:solidFill>
              <a:latin typeface="Tahoma"/>
              <a:ea typeface="Tahoma"/>
              <a:cs typeface="Tahoma"/>
              <a:sym typeface="Tahoma"/>
            </a:endParaRPr>
          </a:p>
        </p:txBody>
      </p:sp>
      <p:sp>
        <p:nvSpPr>
          <p:cNvPr id="91" name="Shape 91"/>
          <p:cNvSpPr txBox="1">
            <a:spLocks noGrp="1"/>
          </p:cNvSpPr>
          <p:nvPr>
            <p:ph type="body" idx="4294967295"/>
          </p:nvPr>
        </p:nvSpPr>
        <p:spPr>
          <a:xfrm>
            <a:off x="5334000" y="2017713"/>
            <a:ext cx="3810000" cy="4114800"/>
          </a:xfrm>
          <a:prstGeom prst="rect">
            <a:avLst/>
          </a:prstGeom>
          <a:noFill/>
          <a:ln>
            <a:noFill/>
          </a:ln>
        </p:spPr>
        <p:txBody>
          <a:bodyPr lIns="91425" tIns="45700" rIns="91425" bIns="45700" anchor="t" anchorCtr="0">
            <a:noAutofit/>
          </a:bodyPr>
          <a:lstStyle/>
          <a:p>
            <a:pPr marL="0" marR="0" lvl="0" indent="0" algn="l" rtl="0">
              <a:lnSpc>
                <a:spcPct val="80000"/>
              </a:lnSpc>
              <a:spcBef>
                <a:spcPts val="240"/>
              </a:spcBef>
              <a:spcAft>
                <a:spcPts val="0"/>
              </a:spcAft>
              <a:buClr>
                <a:schemeClr val="folHlink"/>
              </a:buClr>
              <a:buSzPct val="62499"/>
              <a:buFont typeface="Arial"/>
              <a:buChar char="•"/>
            </a:pPr>
            <a:r>
              <a:rPr lang="en-US" sz="1200" b="0" i="0" u="none" strike="noStrike" cap="none" baseline="0">
                <a:solidFill>
                  <a:schemeClr val="dk2"/>
                </a:solidFill>
                <a:latin typeface="Tahoma"/>
                <a:ea typeface="Tahoma"/>
                <a:cs typeface="Tahoma"/>
                <a:sym typeface="Tahoma"/>
              </a:rPr>
              <a:t>За якістю виконання сімейних функцій нормально  - функціонуюча, дисфункціональна: </a:t>
            </a:r>
            <a:r>
              <a:rPr lang="en-US" sz="1200" b="0" i="0" u="none" strike="noStrike" cap="none" baseline="0">
                <a:solidFill>
                  <a:schemeClr val="dk1"/>
                </a:solidFill>
                <a:latin typeface="Tahoma"/>
                <a:ea typeface="Tahoma"/>
                <a:cs typeface="Tahoma"/>
                <a:sym typeface="Tahoma"/>
              </a:rPr>
              <a:t> -</a:t>
            </a:r>
            <a:r>
              <a:rPr lang="en-US" sz="1000" b="1" i="0" u="none" strike="noStrike" cap="none" baseline="0">
                <a:solidFill>
                  <a:schemeClr val="dk1"/>
                </a:solidFill>
                <a:latin typeface="Tahoma"/>
                <a:ea typeface="Tahoma"/>
                <a:cs typeface="Tahoma"/>
                <a:sym typeface="Tahoma"/>
              </a:rPr>
              <a:t>превентивні, в яких проблеми незначні і знаходяться в початковій стадії, - сім’ ї, де є соціальні протиріччя, які загострюють взаємовідносини членів сім’ ї один з одним і оточенням до критичного рівня, - сім’ ї, які живуть за рисою бідноти, що загубили перспективу та інертні до власної долі</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2"/>
                </a:solidFill>
                <a:latin typeface="Tahoma"/>
                <a:ea typeface="Tahoma"/>
                <a:cs typeface="Tahoma"/>
                <a:sym typeface="Tahoma"/>
              </a:rPr>
              <a:t>За станом психологічного комфорту: благополучна, неблагополучна –</a:t>
            </a:r>
            <a:r>
              <a:rPr lang="en-US" sz="1000" b="1" i="0" u="none" strike="noStrike" cap="none" baseline="0">
                <a:solidFill>
                  <a:schemeClr val="dk1"/>
                </a:solidFill>
                <a:latin typeface="Tahoma"/>
                <a:ea typeface="Tahoma"/>
                <a:cs typeface="Tahoma"/>
                <a:sym typeface="Tahoma"/>
              </a:rPr>
              <a:t>неблагополучна- сім’ ї, які не спроможні  продуктивно вирішувати  проблеми та виконувати сімейні функції, де  є проблемні діти, або повторний шлюб чи неповна сім’я, житлові проблеми, алкоголізм, вічудженість батьків, - гармонічні сім’ ї, де здорова  атмосфера, гарний клімат</a:t>
            </a:r>
          </a:p>
          <a:p>
            <a:pPr marL="0" marR="0" lvl="0" indent="0" algn="l" rtl="0">
              <a:lnSpc>
                <a:spcPct val="80000"/>
              </a:lnSpc>
              <a:spcBef>
                <a:spcPts val="240"/>
              </a:spcBef>
              <a:spcAft>
                <a:spcPts val="0"/>
              </a:spcAft>
              <a:buClr>
                <a:schemeClr val="folHlink"/>
              </a:buClr>
              <a:buSzPct val="62499"/>
              <a:buFont typeface="Arial"/>
              <a:buChar char="•"/>
            </a:pPr>
            <a:r>
              <a:rPr lang="en-US" sz="1200" b="1" i="0" u="none" strike="noStrike" cap="none" baseline="0">
                <a:solidFill>
                  <a:schemeClr val="dk2"/>
                </a:solidFill>
                <a:latin typeface="Tahoma"/>
                <a:ea typeface="Tahoma"/>
                <a:cs typeface="Tahoma"/>
                <a:sym typeface="Tahoma"/>
              </a:rPr>
              <a:t>За здібністю вирішувати сімейні проблеми зріла, проблемна : </a:t>
            </a:r>
            <a:r>
              <a:rPr lang="en-US" sz="1000" b="1" i="0" u="none" strike="noStrike" cap="none" baseline="0">
                <a:solidFill>
                  <a:schemeClr val="dk1"/>
                </a:solidFill>
                <a:latin typeface="Tahoma"/>
                <a:ea typeface="Tahoma"/>
                <a:cs typeface="Tahoma"/>
                <a:sym typeface="Tahoma"/>
              </a:rPr>
              <a:t>проблемні -  сім’ ї , в яких батьки пред являють суворі вимоги до дітей не надаючи любові, ласки, що призводить до нерішучості; - сім’ ї, в яких створюють кумир і виконують всі примхи дитини;  - сім’ ї де є гіперопека, що призводить до впрати самостійності, -  сім’ї , в яких батьки зайняті собою або бізнесом </a:t>
            </a: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Shape 96"/>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400" b="0" i="0" u="none" strike="noStrike" cap="none" baseline="0">
                <a:solidFill>
                  <a:schemeClr val="hlink"/>
                </a:solidFill>
                <a:latin typeface="Tahoma"/>
                <a:ea typeface="Tahoma"/>
                <a:cs typeface="Tahoma"/>
                <a:sym typeface="Tahoma"/>
              </a:rPr>
              <a:t>Стилі сімейного виховання</a:t>
            </a:r>
          </a:p>
        </p:txBody>
      </p:sp>
      <p:sp>
        <p:nvSpPr>
          <p:cNvPr id="97" name="Shape 97"/>
          <p:cNvSpPr txBox="1">
            <a:spLocks noGrp="1"/>
          </p:cNvSpPr>
          <p:nvPr>
            <p:ph type="body" idx="1"/>
          </p:nvPr>
        </p:nvSpPr>
        <p:spPr>
          <a:prstGeom prst="rect">
            <a:avLst/>
          </a:prstGeom>
          <a:noFill/>
          <a:ln>
            <a:noFill/>
          </a:ln>
        </p:spPr>
        <p:txBody>
          <a:bodyPr lIns="91425" tIns="45700" rIns="91425" bIns="45700" anchor="t" anchorCtr="0">
            <a:noAutofit/>
          </a:bodyPr>
          <a:lstStyle/>
          <a:p>
            <a:pPr marL="0" marR="0" lvl="0" indent="0" algn="l" rtl="0">
              <a:lnSpc>
                <a:spcPct val="80000"/>
              </a:lnSpc>
              <a:spcBef>
                <a:spcPts val="280"/>
              </a:spcBef>
              <a:spcAft>
                <a:spcPts val="0"/>
              </a:spcAft>
              <a:buClr>
                <a:schemeClr val="folHlink"/>
              </a:buClr>
              <a:buSzPct val="59523"/>
              <a:buFont typeface="Arial"/>
              <a:buChar char="•"/>
            </a:pPr>
            <a:r>
              <a:rPr lang="en-US" sz="1400" b="0" i="0" u="none" strike="noStrike" cap="none" baseline="0">
                <a:solidFill>
                  <a:schemeClr val="hlink"/>
                </a:solidFill>
                <a:latin typeface="Tahoma"/>
                <a:ea typeface="Tahoma"/>
                <a:cs typeface="Tahoma"/>
                <a:sym typeface="Tahoma"/>
              </a:rPr>
              <a:t>Потуральний стиль-</a:t>
            </a:r>
            <a:r>
              <a:rPr lang="en-US" sz="1400" b="0" i="0" u="none" strike="noStrike" cap="none" baseline="0">
                <a:solidFill>
                  <a:schemeClr val="dk1"/>
                </a:solidFill>
                <a:latin typeface="Tahoma"/>
                <a:ea typeface="Tahoma"/>
                <a:cs typeface="Tahoma"/>
                <a:sym typeface="Tahoma"/>
              </a:rPr>
              <a:t> повна, безконтрольна свобода дій, де дорослі зайняті собою і байдужі до потреб і запитів дітей, головний метод – батіг і пряник, такі діти мають славу бідлабузників і підлиз, вихваляються, не люблять праці, не здатні безкорисливо дружити, а батьки в конфліктних ситуаціях цілковито довіряють своїй дитині, таких батьків необхідно залучати до спілкування, на свята, заходи.</a:t>
            </a:r>
          </a:p>
          <a:p>
            <a:pPr marL="0" marR="0" lvl="0" indent="0" algn="l" rtl="0">
              <a:lnSpc>
                <a:spcPct val="80000"/>
              </a:lnSpc>
              <a:spcBef>
                <a:spcPts val="280"/>
              </a:spcBef>
              <a:spcAft>
                <a:spcPts val="0"/>
              </a:spcAft>
              <a:buClr>
                <a:schemeClr val="folHlink"/>
              </a:buClr>
              <a:buSzPct val="59523"/>
              <a:buFont typeface="Arial"/>
              <a:buChar char="•"/>
            </a:pPr>
            <a:r>
              <a:rPr lang="en-US" sz="1400" b="0" i="0" u="none" strike="noStrike" cap="none" baseline="0">
                <a:solidFill>
                  <a:schemeClr val="hlink"/>
                </a:solidFill>
                <a:latin typeface="Tahoma"/>
                <a:ea typeface="Tahoma"/>
                <a:cs typeface="Tahoma"/>
                <a:sym typeface="Tahoma"/>
              </a:rPr>
              <a:t>Змагальний стиль –</a:t>
            </a:r>
            <a:r>
              <a:rPr lang="en-US" sz="1400" b="0" i="0" u="none" strike="noStrike" cap="none" baseline="0">
                <a:solidFill>
                  <a:schemeClr val="dk1"/>
                </a:solidFill>
                <a:latin typeface="Tahoma"/>
                <a:ea typeface="Tahoma"/>
                <a:cs typeface="Tahoma"/>
                <a:sym typeface="Tahoma"/>
              </a:rPr>
              <a:t> вбачають в діях дитини щось видатне, заохочують активність дитини, порівнюють з іншими і дуже страждають від поразок, участь у різних гуртках, секціях, використовують методи заохочення і покарання , захищають дитину від всіх претензій з боку інших, але діти привчаються демонструвати свої досягнення, їх цікавить результат, претендуюють на лідерство, звернути увагу на формування критичного мислення, культури спілкування, слід привчати до відповідальності, умінь співчувати.</a:t>
            </a:r>
          </a:p>
          <a:p>
            <a:pPr marL="0" marR="0" lvl="0" indent="0" algn="l" rtl="0">
              <a:lnSpc>
                <a:spcPct val="80000"/>
              </a:lnSpc>
              <a:spcBef>
                <a:spcPts val="280"/>
              </a:spcBef>
              <a:spcAft>
                <a:spcPts val="0"/>
              </a:spcAft>
              <a:buClr>
                <a:schemeClr val="folHlink"/>
              </a:buClr>
              <a:buSzPct val="59523"/>
              <a:buFont typeface="Arial"/>
              <a:buChar char="•"/>
            </a:pPr>
            <a:r>
              <a:rPr lang="en-US" sz="1400" b="0" i="0" u="none" strike="noStrike" cap="none" baseline="0">
                <a:solidFill>
                  <a:schemeClr val="hlink"/>
                </a:solidFill>
                <a:latin typeface="Tahoma"/>
                <a:ea typeface="Tahoma"/>
                <a:cs typeface="Tahoma"/>
                <a:sym typeface="Tahoma"/>
              </a:rPr>
              <a:t>Розважливий стиль-</a:t>
            </a:r>
            <a:r>
              <a:rPr lang="en-US" sz="1400" b="0" i="0" u="none" strike="noStrike" cap="none" baseline="0">
                <a:solidFill>
                  <a:schemeClr val="dk1"/>
                </a:solidFill>
                <a:latin typeface="Tahoma"/>
                <a:ea typeface="Tahoma"/>
                <a:cs typeface="Tahoma"/>
                <a:sym typeface="Tahoma"/>
              </a:rPr>
              <a:t> повна свобода дій, особистий досвід прибдають власними спробами і помилками, батьки кричать, докоряють, бо вважають , що дитина сама вибирає діяльність по душі, атмосфера вдома тепла, добра, беруть участь у всіх заходах класу, діти шанобливо ставляться до старших,дитина усвідомлює свої помилки, ростуть допитливими, активними, вільно спілкуються з дорослими, протестують проти авторитарного стилю, необхідно інформувати про труднощі, стимулювати інтерес </a:t>
            </a: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1"/>
        <p:cNvGrpSpPr/>
        <p:nvPr/>
      </p:nvGrpSpPr>
      <p:grpSpPr>
        <a:xfrm>
          <a:off x="0" y="0"/>
          <a:ext cx="0" cy="0"/>
          <a:chOff x="0" y="0"/>
          <a:chExt cx="0" cy="0"/>
        </a:xfrm>
      </p:grpSpPr>
      <p:sp>
        <p:nvSpPr>
          <p:cNvPr id="102" name="Shape 102"/>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400" b="0" i="0" u="none" strike="noStrike" cap="none" baseline="0">
                <a:solidFill>
                  <a:schemeClr val="hlink"/>
                </a:solidFill>
                <a:latin typeface="Tahoma"/>
                <a:ea typeface="Tahoma"/>
                <a:cs typeface="Tahoma"/>
                <a:sym typeface="Tahoma"/>
              </a:rPr>
              <a:t>Стилі сімейного виховання</a:t>
            </a:r>
          </a:p>
        </p:txBody>
      </p:sp>
      <p:sp>
        <p:nvSpPr>
          <p:cNvPr id="103" name="Shape 103"/>
          <p:cNvSpPr txBox="1">
            <a:spLocks noGrp="1"/>
          </p:cNvSpPr>
          <p:nvPr>
            <p:ph type="body" idx="1"/>
          </p:nvPr>
        </p:nvSpPr>
        <p:spPr>
          <a:prstGeom prst="rect">
            <a:avLst/>
          </a:prstGeom>
          <a:noFill/>
          <a:ln>
            <a:noFill/>
          </a:ln>
        </p:spPr>
        <p:txBody>
          <a:bodyPr lIns="91425" tIns="45700" rIns="91425" bIns="45700" anchor="t" anchorCtr="0">
            <a:noAutofit/>
          </a:bodyPr>
          <a:lstStyle/>
          <a:p>
            <a:pPr marL="0" marR="0" lvl="0" indent="0" algn="l" rtl="0">
              <a:lnSpc>
                <a:spcPct val="80000"/>
              </a:lnSpc>
              <a:spcBef>
                <a:spcPts val="280"/>
              </a:spcBef>
              <a:spcAft>
                <a:spcPts val="0"/>
              </a:spcAft>
              <a:buClr>
                <a:schemeClr val="folHlink"/>
              </a:buClr>
              <a:buSzPct val="59523"/>
              <a:buFont typeface="Arial"/>
              <a:buChar char="•"/>
            </a:pPr>
            <a:r>
              <a:rPr lang="en-US" sz="1400" b="0" i="0" u="none" strike="noStrike" cap="none" baseline="0">
                <a:solidFill>
                  <a:schemeClr val="hlink"/>
                </a:solidFill>
                <a:latin typeface="Tahoma"/>
                <a:ea typeface="Tahoma"/>
                <a:cs typeface="Tahoma"/>
                <a:sym typeface="Tahoma"/>
              </a:rPr>
              <a:t>Запобігливий стиль</a:t>
            </a:r>
            <a:r>
              <a:rPr lang="en-US" sz="1400" b="0" i="0" u="none" strike="noStrike" cap="none" baseline="0">
                <a:solidFill>
                  <a:schemeClr val="dk1"/>
                </a:solidFill>
                <a:latin typeface="Tahoma"/>
                <a:ea typeface="Tahoma"/>
                <a:cs typeface="Tahoma"/>
                <a:sym typeface="Tahoma"/>
              </a:rPr>
              <a:t> – коли дитина хворіє, або особливості характеру батьків, недовірливі, болісно реагують, бояться ініціатив з боку дитини, виховують інфантилізм, уникання від труднощів, мало уваги вихованню,  діти байдужі, зраджують, прагматичні, пасивні, безвідповідальні, слід формувати в батьків культуру адекватного сприйняття власної дитини, корисним є обмін думками, тематичні консультації</a:t>
            </a:r>
          </a:p>
          <a:p>
            <a:pPr marL="0" marR="0" lvl="0" indent="0" algn="l" rtl="0">
              <a:lnSpc>
                <a:spcPct val="80000"/>
              </a:lnSpc>
              <a:spcBef>
                <a:spcPts val="280"/>
              </a:spcBef>
              <a:spcAft>
                <a:spcPts val="0"/>
              </a:spcAft>
              <a:buClr>
                <a:schemeClr val="folHlink"/>
              </a:buClr>
              <a:buSzPct val="59523"/>
              <a:buFont typeface="Arial"/>
              <a:buChar char="•"/>
            </a:pPr>
            <a:r>
              <a:rPr lang="en-US" sz="1400" b="0" i="0" u="none" strike="noStrike" cap="none" baseline="0">
                <a:solidFill>
                  <a:schemeClr val="hlink"/>
                </a:solidFill>
                <a:latin typeface="Tahoma"/>
                <a:ea typeface="Tahoma"/>
                <a:cs typeface="Tahoma"/>
                <a:sym typeface="Tahoma"/>
              </a:rPr>
              <a:t>Контролюючий стиль -</a:t>
            </a:r>
            <a:r>
              <a:rPr lang="en-US" sz="1400" b="0" i="0" u="none" strike="noStrike" cap="none" baseline="0">
                <a:solidFill>
                  <a:schemeClr val="dk1"/>
                </a:solidFill>
                <a:latin typeface="Tahoma"/>
                <a:ea typeface="Tahoma"/>
                <a:cs typeface="Tahoma"/>
                <a:sym typeface="Tahoma"/>
              </a:rPr>
              <a:t> коли дитина виховується в дитячому будинку чи в родині опікунів, коли тривалий час живе без батьків, в таких сім’ֺяx воля суворо регламентується, методи покарання жорстокі, діти похмурі, схильні провокувати, замкнені, часто конфліктують, тривожні, гіпер любов до себе, негативно ставляться до критики, треба демонструвати динаміку у навчанні, розвивати інтелект, обґрунтовувати вимоги</a:t>
            </a:r>
          </a:p>
          <a:p>
            <a:pPr marL="0" marR="0" lvl="0" indent="0" algn="l" rtl="0">
              <a:lnSpc>
                <a:spcPct val="80000"/>
              </a:lnSpc>
              <a:spcBef>
                <a:spcPts val="280"/>
              </a:spcBef>
              <a:spcAft>
                <a:spcPts val="0"/>
              </a:spcAft>
              <a:buClr>
                <a:schemeClr val="folHlink"/>
              </a:buClr>
              <a:buSzPct val="59523"/>
              <a:buFont typeface="Arial"/>
              <a:buChar char="•"/>
            </a:pPr>
            <a:r>
              <a:rPr lang="en-US" sz="1400" b="0" i="0" u="none" strike="noStrike" cap="none" baseline="0">
                <a:solidFill>
                  <a:schemeClr val="hlink"/>
                </a:solidFill>
                <a:latin typeface="Tahoma"/>
                <a:ea typeface="Tahoma"/>
                <a:cs typeface="Tahoma"/>
                <a:sym typeface="Tahoma"/>
              </a:rPr>
              <a:t>Співчутливий стиль</a:t>
            </a:r>
            <a:r>
              <a:rPr lang="en-US" sz="1400" b="0" i="0" u="none" strike="noStrike" cap="none" baseline="0">
                <a:solidFill>
                  <a:schemeClr val="dk1"/>
                </a:solidFill>
                <a:latin typeface="Tahoma"/>
                <a:ea typeface="Tahoma"/>
                <a:cs typeface="Tahoma"/>
                <a:sym typeface="Tahoma"/>
              </a:rPr>
              <a:t> – умовою є недостатній матеріальний статок родини, погані побутові умови, відсутність одного із батьків, рано розпочинає трудову діяльність, замкнені, насторожені, не бажають говорити про себе, батьки вчать пристосовуватися в житті, діти мають багатий внутрішній світ, серйозні, сумлінні, гарно дружать, досягають мети, слід виховувати ініціативу, допомагати зміцнювати своє становище в колективі</a:t>
            </a:r>
          </a:p>
          <a:p>
            <a:pPr marL="0" marR="0" lvl="0" indent="0" algn="l" rtl="0">
              <a:lnSpc>
                <a:spcPct val="80000"/>
              </a:lnSpc>
              <a:spcBef>
                <a:spcPts val="280"/>
              </a:spcBef>
              <a:spcAft>
                <a:spcPts val="0"/>
              </a:spcAft>
              <a:buClr>
                <a:schemeClr val="folHlink"/>
              </a:buClr>
              <a:buSzPct val="59523"/>
              <a:buFont typeface="Arial"/>
              <a:buChar char="•"/>
            </a:pPr>
            <a:r>
              <a:rPr lang="en-US" sz="1400" b="0" i="0" u="none" strike="noStrike" cap="none" baseline="0">
                <a:solidFill>
                  <a:schemeClr val="hlink"/>
                </a:solidFill>
                <a:latin typeface="Tahoma"/>
                <a:ea typeface="Tahoma"/>
                <a:cs typeface="Tahoma"/>
                <a:sym typeface="Tahoma"/>
              </a:rPr>
              <a:t>Гармонійний стиль</a:t>
            </a:r>
            <a:r>
              <a:rPr lang="en-US" sz="1400" b="0" i="0" u="none" strike="noStrike" cap="none" baseline="0">
                <a:solidFill>
                  <a:schemeClr val="dk1"/>
                </a:solidFill>
                <a:latin typeface="Tahoma"/>
                <a:ea typeface="Tahoma"/>
                <a:cs typeface="Tahoma"/>
                <a:sym typeface="Tahoma"/>
              </a:rPr>
              <a:t> дитина бажана, росте в теплій, дружній атмосфері, дотримуються традицій, спільні ігри, розважливі, чуйні, активні, безстрашні, самоконтролюються, відповідальні, простодушні, батьки з гіпер почуттям обов’язку, але діти страждають від обмеженої ініціативи </a:t>
            </a:r>
          </a:p>
          <a:p>
            <a:endParaRPr lang="en-US" sz="1400" b="0" i="0" u="none" strike="noStrike" cap="none" baseline="0">
              <a:solidFill>
                <a:schemeClr val="dk1"/>
              </a:solidFill>
              <a:latin typeface="Tahoma"/>
              <a:ea typeface="Tahoma"/>
              <a:cs typeface="Tahoma"/>
              <a:sym typeface="Tahoma"/>
            </a:endParaRP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7"/>
        <p:cNvGrpSpPr/>
        <p:nvPr/>
      </p:nvGrpSpPr>
      <p:grpSpPr>
        <a:xfrm>
          <a:off x="0" y="0"/>
          <a:ext cx="0" cy="0"/>
          <a:chOff x="0" y="0"/>
          <a:chExt cx="0" cy="0"/>
        </a:xfrm>
      </p:grpSpPr>
      <p:sp>
        <p:nvSpPr>
          <p:cNvPr id="108" name="Shape 108"/>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Tahoma"/>
              <a:buNone/>
            </a:pPr>
            <a:r>
              <a:rPr lang="en-US" sz="4400" b="0" i="0" u="none" strike="noStrike" cap="none" baseline="0">
                <a:solidFill>
                  <a:schemeClr val="dk2"/>
                </a:solidFill>
                <a:latin typeface="Tahoma"/>
                <a:ea typeface="Tahoma"/>
                <a:cs typeface="Tahoma"/>
                <a:sym typeface="Tahoma"/>
              </a:rPr>
              <a:t>Шляхи сімейного виховання </a:t>
            </a:r>
          </a:p>
        </p:txBody>
      </p:sp>
      <p:grpSp>
        <p:nvGrpSpPr>
          <p:cNvPr id="109" name="Shape 109"/>
          <p:cNvGrpSpPr/>
          <p:nvPr/>
        </p:nvGrpSpPr>
        <p:grpSpPr>
          <a:xfrm>
            <a:off x="1182687" y="2017711"/>
            <a:ext cx="7772400" cy="4921250"/>
            <a:chOff x="1182687" y="2017711"/>
            <a:chExt cx="7772400" cy="4921250"/>
          </a:xfrm>
        </p:grpSpPr>
        <p:sp>
          <p:nvSpPr>
            <p:cNvPr id="110" name="Shape 110"/>
            <p:cNvSpPr txBox="1"/>
            <p:nvPr/>
          </p:nvSpPr>
          <p:spPr>
            <a:xfrm>
              <a:off x="6364287" y="5910262"/>
              <a:ext cx="2590800" cy="1028700"/>
            </a:xfrm>
            <a:prstGeom prst="rect">
              <a:avLst/>
            </a:prstGeom>
            <a:noFill/>
            <a:ln>
              <a:noFill/>
            </a:ln>
          </p:spPr>
          <p:txBody>
            <a:bodyPr lIns="91425" tIns="45700" rIns="91425" bIns="45700" anchor="t" anchorCtr="0">
              <a:noAutofit/>
            </a:bodyPr>
            <a:lstStyle/>
            <a:p>
              <a:pPr marL="0" marR="0" lvl="0" indent="0" algn="l" rtl="0">
                <a:buSzPct val="25000"/>
                <a:buFont typeface="Tahoma"/>
                <a:buNone/>
              </a:pPr>
              <a:r>
                <a:rPr lang="en-US" sz="1400" b="0" i="0" u="none" strike="noStrike" cap="none" baseline="0">
                  <a:solidFill>
                    <a:schemeClr val="dk1"/>
                  </a:solidFill>
                  <a:latin typeface="Tahoma"/>
                  <a:ea typeface="Tahoma"/>
                  <a:cs typeface="Tahoma"/>
                  <a:sym typeface="Tahoma"/>
                </a:rPr>
                <a:t>Користуватися засобами народної педагогіки ( традиціями, прикладом батьків, героїкою)</a:t>
              </a:r>
            </a:p>
          </p:txBody>
        </p:sp>
        <p:sp>
          <p:nvSpPr>
            <p:cNvPr id="111" name="Shape 111"/>
            <p:cNvSpPr txBox="1"/>
            <p:nvPr/>
          </p:nvSpPr>
          <p:spPr>
            <a:xfrm>
              <a:off x="3773487" y="5910262"/>
              <a:ext cx="2590800" cy="1028700"/>
            </a:xfrm>
            <a:prstGeom prst="rect">
              <a:avLst/>
            </a:prstGeom>
            <a:noFill/>
            <a:ln>
              <a:noFill/>
            </a:ln>
          </p:spPr>
          <p:txBody>
            <a:bodyPr lIns="91425" tIns="45700" rIns="91425" bIns="45700" anchor="t" anchorCtr="0">
              <a:noAutofit/>
            </a:bodyPr>
            <a:lstStyle/>
            <a:p>
              <a:pPr marL="0" marR="0" lvl="0" indent="0" algn="l" rtl="0">
                <a:buSzPct val="25000"/>
                <a:buFont typeface="Tahoma"/>
                <a:buNone/>
              </a:pPr>
              <a:r>
                <a:rPr lang="en-US" sz="1400" b="0" i="0" u="none" strike="noStrike" cap="none" baseline="0">
                  <a:solidFill>
                    <a:schemeClr val="dk1"/>
                  </a:solidFill>
                  <a:latin typeface="Tahoma"/>
                  <a:ea typeface="Tahoma"/>
                  <a:cs typeface="Tahoma"/>
                  <a:sym typeface="Tahoma"/>
                </a:rPr>
                <a:t>інтелектуального, естетичного, фізичного (здорового способу життя)</a:t>
              </a:r>
            </a:p>
          </p:txBody>
        </p:sp>
        <p:sp>
          <p:nvSpPr>
            <p:cNvPr id="112" name="Shape 112"/>
            <p:cNvSpPr txBox="1"/>
            <p:nvPr/>
          </p:nvSpPr>
          <p:spPr>
            <a:xfrm>
              <a:off x="1182687" y="5910262"/>
              <a:ext cx="2590800" cy="1028700"/>
            </a:xfrm>
            <a:prstGeom prst="rect">
              <a:avLst/>
            </a:prstGeom>
            <a:noFill/>
            <a:ln>
              <a:noFill/>
            </a:ln>
          </p:spPr>
          <p:txBody>
            <a:bodyPr lIns="91425" tIns="45700" rIns="91425" bIns="45700" anchor="t" anchorCtr="0">
              <a:noAutofit/>
            </a:bodyPr>
            <a:lstStyle/>
            <a:p>
              <a:pPr marL="0" marR="0" lvl="0" indent="0" algn="l" rtl="0">
                <a:buSzPct val="25000"/>
                <a:buFont typeface="Tahoma"/>
                <a:buNone/>
              </a:pPr>
              <a:r>
                <a:rPr lang="en-US" sz="1400" b="0" i="0" u="none" strike="noStrike" cap="none" baseline="0">
                  <a:solidFill>
                    <a:schemeClr val="dk1"/>
                  </a:solidFill>
                  <a:latin typeface="Tahoma"/>
                  <a:ea typeface="Tahoma"/>
                  <a:cs typeface="Tahoma"/>
                  <a:sym typeface="Tahoma"/>
                </a:rPr>
                <a:t>Формування свідомого ставлення до старших, почуття турботи та обов'язків перед батьками</a:t>
              </a:r>
            </a:p>
          </p:txBody>
        </p:sp>
        <p:sp>
          <p:nvSpPr>
            <p:cNvPr id="113" name="Shape 113"/>
            <p:cNvSpPr txBox="1"/>
            <p:nvPr/>
          </p:nvSpPr>
          <p:spPr>
            <a:xfrm>
              <a:off x="6364287" y="4543425"/>
              <a:ext cx="2590800" cy="1366836"/>
            </a:xfrm>
            <a:prstGeom prst="rect">
              <a:avLst/>
            </a:prstGeom>
            <a:noFill/>
            <a:ln>
              <a:noFill/>
            </a:ln>
          </p:spPr>
          <p:txBody>
            <a:bodyPr lIns="91425" tIns="45700" rIns="91425" bIns="45700" anchor="t" anchorCtr="0">
              <a:noAutofit/>
            </a:bodyPr>
            <a:lstStyle/>
            <a:p>
              <a:pPr marL="0" marR="0" lvl="0" indent="0" algn="l" rtl="0">
                <a:buSzPct val="25000"/>
                <a:buFont typeface="Tahoma"/>
                <a:buNone/>
              </a:pPr>
              <a:r>
                <a:rPr lang="en-US" sz="1400" b="0" i="0" u="none" strike="noStrike" cap="none" baseline="0">
                  <a:solidFill>
                    <a:schemeClr val="dk1"/>
                  </a:solidFill>
                  <a:latin typeface="Tahoma"/>
                  <a:ea typeface="Tahoma"/>
                  <a:cs typeface="Tahoma"/>
                  <a:sym typeface="Tahoma"/>
                </a:rPr>
                <a:t>Виховувати систематично, доступною українською мовою , враховувати досвід і перспективи дитини</a:t>
              </a:r>
            </a:p>
          </p:txBody>
        </p:sp>
        <p:sp>
          <p:nvSpPr>
            <p:cNvPr id="114" name="Shape 114"/>
            <p:cNvSpPr txBox="1"/>
            <p:nvPr/>
          </p:nvSpPr>
          <p:spPr>
            <a:xfrm>
              <a:off x="3773487" y="4543425"/>
              <a:ext cx="2590800" cy="1366836"/>
            </a:xfrm>
            <a:prstGeom prst="rect">
              <a:avLst/>
            </a:prstGeom>
            <a:noFill/>
            <a:ln>
              <a:noFill/>
            </a:ln>
          </p:spPr>
          <p:txBody>
            <a:bodyPr lIns="91425" tIns="45700" rIns="91425" bIns="45700" anchor="t" anchorCtr="0">
              <a:noAutofit/>
            </a:bodyPr>
            <a:lstStyle/>
            <a:p>
              <a:pPr marL="0" marR="0" lvl="0" indent="0" algn="l" rtl="0">
                <a:buSzPct val="25000"/>
                <a:buFont typeface="Tahoma"/>
                <a:buNone/>
              </a:pPr>
              <a:r>
                <a:rPr lang="en-US" sz="1400" b="0" i="0" u="none" strike="noStrike" cap="none" baseline="0">
                  <a:solidFill>
                    <a:schemeClr val="dk1"/>
                  </a:solidFill>
                  <a:latin typeface="Tahoma"/>
                  <a:ea typeface="Tahoma"/>
                  <a:cs typeface="Tahoma"/>
                  <a:sym typeface="Tahoma"/>
                </a:rPr>
                <a:t>Дотримування всіх напрямків гармонійного виховання морально релігійного, національно - патріотичного</a:t>
              </a:r>
            </a:p>
          </p:txBody>
        </p:sp>
        <p:sp>
          <p:nvSpPr>
            <p:cNvPr id="115" name="Shape 115"/>
            <p:cNvSpPr txBox="1"/>
            <p:nvPr/>
          </p:nvSpPr>
          <p:spPr>
            <a:xfrm>
              <a:off x="1182687" y="4543425"/>
              <a:ext cx="2590800" cy="1366836"/>
            </a:xfrm>
            <a:prstGeom prst="rect">
              <a:avLst/>
            </a:prstGeom>
            <a:noFill/>
            <a:ln>
              <a:noFill/>
            </a:ln>
          </p:spPr>
          <p:txBody>
            <a:bodyPr lIns="91425" tIns="45700" rIns="91425" bIns="45700" anchor="t" anchorCtr="0">
              <a:noAutofit/>
            </a:bodyPr>
            <a:lstStyle/>
            <a:p>
              <a:pPr marL="0" marR="0" lvl="0" indent="0" algn="l" rtl="0">
                <a:buSzPct val="25000"/>
                <a:buFont typeface="Tahoma"/>
                <a:buNone/>
              </a:pPr>
              <a:r>
                <a:rPr lang="en-US" sz="1400" b="0" i="0" u="none" strike="noStrike" cap="none" baseline="0">
                  <a:solidFill>
                    <a:schemeClr val="dk1"/>
                  </a:solidFill>
                  <a:latin typeface="Tahoma"/>
                  <a:ea typeface="Tahoma"/>
                  <a:cs typeface="Tahoma"/>
                  <a:sym typeface="Tahoma"/>
                </a:rPr>
                <a:t>Не розбещення, задоволення  здорових потреб, плекання духовної єдності членів родини, об'єднуючись в молитві та праці</a:t>
              </a:r>
            </a:p>
          </p:txBody>
        </p:sp>
        <p:sp>
          <p:nvSpPr>
            <p:cNvPr id="116" name="Shape 116"/>
            <p:cNvSpPr txBox="1"/>
            <p:nvPr/>
          </p:nvSpPr>
          <p:spPr>
            <a:xfrm>
              <a:off x="6364287" y="3389312"/>
              <a:ext cx="2590800" cy="1154111"/>
            </a:xfrm>
            <a:prstGeom prst="rect">
              <a:avLst/>
            </a:prstGeom>
            <a:noFill/>
            <a:ln>
              <a:noFill/>
            </a:ln>
          </p:spPr>
          <p:txBody>
            <a:bodyPr lIns="91425" tIns="45700" rIns="91425" bIns="45700" anchor="t" anchorCtr="0">
              <a:noAutofit/>
            </a:bodyPr>
            <a:lstStyle/>
            <a:p>
              <a:pPr marL="0" marR="0" lvl="0" indent="0" algn="l" rtl="0">
                <a:buSzPct val="25000"/>
                <a:buFont typeface="Tahoma"/>
                <a:buNone/>
              </a:pPr>
              <a:r>
                <a:rPr lang="en-US" sz="1400" b="0" i="0" u="none" strike="noStrike" cap="none" baseline="0">
                  <a:solidFill>
                    <a:schemeClr val="dk1"/>
                  </a:solidFill>
                  <a:latin typeface="Tahoma"/>
                  <a:ea typeface="Tahoma"/>
                  <a:cs typeface="Tahoma"/>
                  <a:sym typeface="Tahoma"/>
                </a:rPr>
                <a:t>Впливати на молоднечу душу емоційно, переконливо</a:t>
              </a:r>
            </a:p>
          </p:txBody>
        </p:sp>
        <p:sp>
          <p:nvSpPr>
            <p:cNvPr id="117" name="Shape 117"/>
            <p:cNvSpPr txBox="1"/>
            <p:nvPr/>
          </p:nvSpPr>
          <p:spPr>
            <a:xfrm>
              <a:off x="3773487" y="3389312"/>
              <a:ext cx="2590800" cy="1154111"/>
            </a:xfrm>
            <a:prstGeom prst="rect">
              <a:avLst/>
            </a:prstGeom>
            <a:noFill/>
            <a:ln>
              <a:noFill/>
            </a:ln>
          </p:spPr>
          <p:txBody>
            <a:bodyPr lIns="91425" tIns="45700" rIns="91425" bIns="45700" anchor="t" anchorCtr="0">
              <a:noAutofit/>
            </a:bodyPr>
            <a:lstStyle/>
            <a:p>
              <a:pPr marL="0" marR="0" lvl="0" indent="0" algn="l" rtl="0">
                <a:buSzPct val="25000"/>
                <a:buFont typeface="Tahoma"/>
                <a:buNone/>
              </a:pPr>
              <a:r>
                <a:rPr lang="en-US" sz="1400" b="0" i="0" u="none" strike="noStrike" cap="none" baseline="0">
                  <a:solidFill>
                    <a:schemeClr val="dk1"/>
                  </a:solidFill>
                  <a:latin typeface="Tahoma"/>
                  <a:ea typeface="Tahoma"/>
                  <a:cs typeface="Tahoma"/>
                  <a:sym typeface="Tahoma"/>
                </a:rPr>
                <a:t>Виховання моральної чистоти, свідомості дівочої та юнацької честі, підкорення статевих почувань, стриманість </a:t>
              </a:r>
            </a:p>
          </p:txBody>
        </p:sp>
        <p:sp>
          <p:nvSpPr>
            <p:cNvPr id="118" name="Shape 118"/>
            <p:cNvSpPr txBox="1"/>
            <p:nvPr/>
          </p:nvSpPr>
          <p:spPr>
            <a:xfrm>
              <a:off x="1182687" y="3389312"/>
              <a:ext cx="2590800" cy="1154111"/>
            </a:xfrm>
            <a:prstGeom prst="rect">
              <a:avLst/>
            </a:prstGeom>
            <a:noFill/>
            <a:ln>
              <a:noFill/>
            </a:ln>
          </p:spPr>
          <p:txBody>
            <a:bodyPr lIns="91425" tIns="45700" rIns="91425" bIns="45700" anchor="t" anchorCtr="0">
              <a:noAutofit/>
            </a:bodyPr>
            <a:lstStyle/>
            <a:p>
              <a:pPr marL="0" marR="0" lvl="0" indent="0" algn="l" rtl="0">
                <a:buSzPct val="25000"/>
                <a:buFont typeface="Tahoma"/>
                <a:buNone/>
              </a:pPr>
              <a:r>
                <a:rPr lang="en-US" sz="1400" b="0" i="0" u="none" strike="noStrike" cap="none" baseline="0">
                  <a:solidFill>
                    <a:schemeClr val="dk1"/>
                  </a:solidFill>
                  <a:latin typeface="Tahoma"/>
                  <a:ea typeface="Tahoma"/>
                  <a:cs typeface="Tahoma"/>
                  <a:sym typeface="Tahoma"/>
                </a:rPr>
                <a:t>Розумне керування дітьми, зважуючи на їх природні здібності та нахили</a:t>
              </a:r>
            </a:p>
          </p:txBody>
        </p:sp>
        <p:sp>
          <p:nvSpPr>
            <p:cNvPr id="119" name="Shape 119"/>
            <p:cNvSpPr txBox="1"/>
            <p:nvPr/>
          </p:nvSpPr>
          <p:spPr>
            <a:xfrm>
              <a:off x="6364287" y="2017711"/>
              <a:ext cx="2590800" cy="1371599"/>
            </a:xfrm>
            <a:prstGeom prst="rect">
              <a:avLst/>
            </a:prstGeom>
            <a:noFill/>
            <a:ln>
              <a:noFill/>
            </a:ln>
          </p:spPr>
          <p:txBody>
            <a:bodyPr lIns="91425" tIns="45700" rIns="91425" bIns="45700" anchor="t" anchorCtr="0">
              <a:noAutofit/>
            </a:bodyPr>
            <a:lstStyle/>
            <a:p>
              <a:pPr marL="0" marR="0" lvl="0" indent="0" algn="l" rtl="0">
                <a:buSzPct val="25000"/>
                <a:buFont typeface="Tahoma"/>
                <a:buNone/>
              </a:pPr>
              <a:r>
                <a:rPr lang="en-US" sz="2800" b="0" i="0" u="none" strike="noStrike" cap="none" baseline="0">
                  <a:solidFill>
                    <a:schemeClr val="dk1"/>
                  </a:solidFill>
                  <a:latin typeface="Tahoma"/>
                  <a:ea typeface="Tahoma"/>
                  <a:cs typeface="Tahoma"/>
                  <a:sym typeface="Tahoma"/>
                </a:rPr>
                <a:t>О.Ольжич</a:t>
              </a:r>
            </a:p>
          </p:txBody>
        </p:sp>
        <p:sp>
          <p:nvSpPr>
            <p:cNvPr id="120" name="Shape 120"/>
            <p:cNvSpPr txBox="1"/>
            <p:nvPr/>
          </p:nvSpPr>
          <p:spPr>
            <a:xfrm>
              <a:off x="3773487" y="2017711"/>
              <a:ext cx="2590800" cy="1371599"/>
            </a:xfrm>
            <a:prstGeom prst="rect">
              <a:avLst/>
            </a:prstGeom>
            <a:noFill/>
            <a:ln>
              <a:noFill/>
            </a:ln>
          </p:spPr>
          <p:txBody>
            <a:bodyPr lIns="91425" tIns="45700" rIns="91425" bIns="45700" anchor="t" anchorCtr="0">
              <a:noAutofit/>
            </a:bodyPr>
            <a:lstStyle/>
            <a:p>
              <a:pPr marL="0" marR="0" lvl="0" indent="0" algn="l" rtl="0">
                <a:buSzPct val="25000"/>
                <a:buFont typeface="Tahoma"/>
                <a:buNone/>
              </a:pPr>
              <a:r>
                <a:rPr lang="en-US" sz="2800" b="0" i="0" u="none" strike="noStrike" cap="none" baseline="0">
                  <a:solidFill>
                    <a:schemeClr val="dk1"/>
                  </a:solidFill>
                  <a:latin typeface="Tahoma"/>
                  <a:ea typeface="Tahoma"/>
                  <a:cs typeface="Tahoma"/>
                  <a:sym typeface="Tahoma"/>
                </a:rPr>
                <a:t>“Народна педагогіка” Стельмахович</a:t>
              </a:r>
            </a:p>
          </p:txBody>
        </p:sp>
        <p:sp>
          <p:nvSpPr>
            <p:cNvPr id="121" name="Shape 121"/>
            <p:cNvSpPr txBox="1"/>
            <p:nvPr/>
          </p:nvSpPr>
          <p:spPr>
            <a:xfrm>
              <a:off x="1182687" y="2017711"/>
              <a:ext cx="2590800" cy="1371599"/>
            </a:xfrm>
            <a:prstGeom prst="rect">
              <a:avLst/>
            </a:prstGeom>
            <a:noFill/>
            <a:ln>
              <a:noFill/>
            </a:ln>
          </p:spPr>
          <p:txBody>
            <a:bodyPr lIns="91425" tIns="45700" rIns="91425" bIns="45700" anchor="t" anchorCtr="0">
              <a:noAutofit/>
            </a:bodyPr>
            <a:lstStyle/>
            <a:p>
              <a:pPr marL="0" marR="0" lvl="0" indent="0" algn="l" rtl="0">
                <a:buSzPct val="25000"/>
                <a:buFont typeface="Tahoma"/>
                <a:buNone/>
              </a:pPr>
              <a:r>
                <a:rPr lang="en-US" sz="2800" b="0" i="0" u="none" strike="noStrike" cap="none" baseline="0">
                  <a:solidFill>
                    <a:schemeClr val="dk1"/>
                  </a:solidFill>
                  <a:latin typeface="Tahoma"/>
                  <a:ea typeface="Tahoma"/>
                  <a:cs typeface="Tahoma"/>
                  <a:sym typeface="Tahoma"/>
                </a:rPr>
                <a:t>“Виховний ідеал” Г.Ващенко</a:t>
              </a:r>
            </a:p>
          </p:txBody>
        </p:sp>
        <p:cxnSp>
          <p:nvCxnSpPr>
            <p:cNvPr id="122" name="Shape 122"/>
            <p:cNvCxnSpPr/>
            <p:nvPr/>
          </p:nvCxnSpPr>
          <p:spPr>
            <a:xfrm>
              <a:off x="1182687" y="2017711"/>
              <a:ext cx="7772400" cy="0"/>
            </a:xfrm>
            <a:prstGeom prst="straightConnector1">
              <a:avLst/>
            </a:prstGeom>
            <a:noFill/>
            <a:ln w="28575" cap="sq">
              <a:solidFill>
                <a:schemeClr val="dk1"/>
              </a:solidFill>
              <a:prstDash val="solid"/>
              <a:miter/>
              <a:headEnd type="none" w="med" len="med"/>
              <a:tailEnd type="none" w="med" len="med"/>
            </a:ln>
          </p:spPr>
        </p:cxnSp>
        <p:cxnSp>
          <p:nvCxnSpPr>
            <p:cNvPr id="123" name="Shape 123"/>
            <p:cNvCxnSpPr/>
            <p:nvPr/>
          </p:nvCxnSpPr>
          <p:spPr>
            <a:xfrm>
              <a:off x="1182687" y="3389312"/>
              <a:ext cx="7772400" cy="0"/>
            </a:xfrm>
            <a:prstGeom prst="straightConnector1">
              <a:avLst/>
            </a:prstGeom>
            <a:noFill/>
            <a:ln w="12700" cap="rnd">
              <a:solidFill>
                <a:schemeClr val="dk1"/>
              </a:solidFill>
              <a:prstDash val="solid"/>
              <a:miter/>
              <a:headEnd type="none" w="med" len="med"/>
              <a:tailEnd type="none" w="med" len="med"/>
            </a:ln>
          </p:spPr>
        </p:cxnSp>
        <p:cxnSp>
          <p:nvCxnSpPr>
            <p:cNvPr id="124" name="Shape 124"/>
            <p:cNvCxnSpPr/>
            <p:nvPr/>
          </p:nvCxnSpPr>
          <p:spPr>
            <a:xfrm>
              <a:off x="1182687" y="4543425"/>
              <a:ext cx="7772400" cy="0"/>
            </a:xfrm>
            <a:prstGeom prst="straightConnector1">
              <a:avLst/>
            </a:prstGeom>
            <a:noFill/>
            <a:ln w="12700" cap="rnd">
              <a:solidFill>
                <a:schemeClr val="dk1"/>
              </a:solidFill>
              <a:prstDash val="solid"/>
              <a:miter/>
              <a:headEnd type="none" w="med" len="med"/>
              <a:tailEnd type="none" w="med" len="med"/>
            </a:ln>
          </p:spPr>
        </p:cxnSp>
        <p:cxnSp>
          <p:nvCxnSpPr>
            <p:cNvPr id="125" name="Shape 125"/>
            <p:cNvCxnSpPr/>
            <p:nvPr/>
          </p:nvCxnSpPr>
          <p:spPr>
            <a:xfrm>
              <a:off x="1182687" y="5910262"/>
              <a:ext cx="7772400" cy="0"/>
            </a:xfrm>
            <a:prstGeom prst="straightConnector1">
              <a:avLst/>
            </a:prstGeom>
            <a:noFill/>
            <a:ln w="12700" cap="rnd">
              <a:solidFill>
                <a:schemeClr val="dk1"/>
              </a:solidFill>
              <a:prstDash val="solid"/>
              <a:miter/>
              <a:headEnd type="none" w="med" len="med"/>
              <a:tailEnd type="none" w="med" len="med"/>
            </a:ln>
          </p:spPr>
        </p:cxnSp>
        <p:cxnSp>
          <p:nvCxnSpPr>
            <p:cNvPr id="126" name="Shape 126"/>
            <p:cNvCxnSpPr/>
            <p:nvPr/>
          </p:nvCxnSpPr>
          <p:spPr>
            <a:xfrm>
              <a:off x="1182687" y="6938961"/>
              <a:ext cx="7772400" cy="0"/>
            </a:xfrm>
            <a:prstGeom prst="straightConnector1">
              <a:avLst/>
            </a:prstGeom>
            <a:noFill/>
            <a:ln w="28575" cap="sq">
              <a:solidFill>
                <a:schemeClr val="dk1"/>
              </a:solidFill>
              <a:prstDash val="solid"/>
              <a:miter/>
              <a:headEnd type="none" w="med" len="med"/>
              <a:tailEnd type="none" w="med" len="med"/>
            </a:ln>
          </p:spPr>
        </p:cxnSp>
        <p:cxnSp>
          <p:nvCxnSpPr>
            <p:cNvPr id="127" name="Shape 127"/>
            <p:cNvCxnSpPr/>
            <p:nvPr/>
          </p:nvCxnSpPr>
          <p:spPr>
            <a:xfrm>
              <a:off x="1182687" y="2017711"/>
              <a:ext cx="0" cy="4921249"/>
            </a:xfrm>
            <a:prstGeom prst="straightConnector1">
              <a:avLst/>
            </a:prstGeom>
            <a:noFill/>
            <a:ln w="28575" cap="sq">
              <a:solidFill>
                <a:schemeClr val="dk1"/>
              </a:solidFill>
              <a:prstDash val="solid"/>
              <a:miter/>
              <a:headEnd type="none" w="med" len="med"/>
              <a:tailEnd type="none" w="med" len="med"/>
            </a:ln>
          </p:spPr>
        </p:cxnSp>
        <p:cxnSp>
          <p:nvCxnSpPr>
            <p:cNvPr id="128" name="Shape 128"/>
            <p:cNvCxnSpPr/>
            <p:nvPr/>
          </p:nvCxnSpPr>
          <p:spPr>
            <a:xfrm>
              <a:off x="3773487" y="2017711"/>
              <a:ext cx="0" cy="4921249"/>
            </a:xfrm>
            <a:prstGeom prst="straightConnector1">
              <a:avLst/>
            </a:prstGeom>
            <a:noFill/>
            <a:ln w="12700" cap="rnd">
              <a:solidFill>
                <a:schemeClr val="dk1"/>
              </a:solidFill>
              <a:prstDash val="solid"/>
              <a:miter/>
              <a:headEnd type="none" w="med" len="med"/>
              <a:tailEnd type="none" w="med" len="med"/>
            </a:ln>
          </p:spPr>
        </p:cxnSp>
        <p:cxnSp>
          <p:nvCxnSpPr>
            <p:cNvPr id="129" name="Shape 129"/>
            <p:cNvCxnSpPr/>
            <p:nvPr/>
          </p:nvCxnSpPr>
          <p:spPr>
            <a:xfrm>
              <a:off x="6364287" y="2017711"/>
              <a:ext cx="0" cy="4921249"/>
            </a:xfrm>
            <a:prstGeom prst="straightConnector1">
              <a:avLst/>
            </a:prstGeom>
            <a:noFill/>
            <a:ln w="12700" cap="rnd">
              <a:solidFill>
                <a:schemeClr val="dk1"/>
              </a:solidFill>
              <a:prstDash val="solid"/>
              <a:miter/>
              <a:headEnd type="none" w="med" len="med"/>
              <a:tailEnd type="none" w="med" len="med"/>
            </a:ln>
          </p:spPr>
        </p:cxnSp>
        <p:cxnSp>
          <p:nvCxnSpPr>
            <p:cNvPr id="130" name="Shape 130"/>
            <p:cNvCxnSpPr/>
            <p:nvPr/>
          </p:nvCxnSpPr>
          <p:spPr>
            <a:xfrm>
              <a:off x="8955086" y="2017711"/>
              <a:ext cx="0" cy="4921249"/>
            </a:xfrm>
            <a:prstGeom prst="straightConnector1">
              <a:avLst/>
            </a:prstGeom>
            <a:noFill/>
            <a:ln w="28575" cap="sq">
              <a:solidFill>
                <a:schemeClr val="dk1"/>
              </a:solidFill>
              <a:prstDash val="solid"/>
              <a:miter/>
              <a:headEnd type="none" w="med" len="med"/>
              <a:tailEnd type="none" w="med" len="med"/>
            </a:ln>
          </p:spPr>
        </p:cxnSp>
      </p:gr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11</TotalTime>
  <Words>3432</Words>
  <Application>Microsoft Office PowerPoint</Application>
  <PresentationFormat>Екран (4:3)</PresentationFormat>
  <Paragraphs>292</Paragraphs>
  <Slides>30</Slides>
  <Notes>30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30</vt:i4>
      </vt:variant>
    </vt:vector>
  </HeadingPairs>
  <TitlesOfParts>
    <vt:vector size="35" baseType="lpstr">
      <vt:lpstr>Arial</vt:lpstr>
      <vt:lpstr>Tahoma</vt:lpstr>
      <vt:lpstr>Trebuchet MS</vt:lpstr>
      <vt:lpstr>Wingdings 3</vt:lpstr>
      <vt:lpstr>Грань</vt:lpstr>
      <vt:lpstr>       Організація роботи              з батьками.           Батьківська рада.   </vt:lpstr>
      <vt:lpstr>Нормативно – правова база :</vt:lpstr>
      <vt:lpstr>Програма “Українська родина”(постанова Кабінету Міністрів № 243 від  14.03.2001р.)</vt:lpstr>
      <vt:lpstr>Організація педагогічної взаємодії у контексті програми “Українська родина”</vt:lpstr>
      <vt:lpstr>Головні завдання школи у роботі з батьками:</vt:lpstr>
      <vt:lpstr>Типи сімей та особливості педагогічної взаємодії </vt:lpstr>
      <vt:lpstr>Стилі сімейного виховання</vt:lpstr>
      <vt:lpstr>Стилі сімейного виховання</vt:lpstr>
      <vt:lpstr>Шляхи сімейного виховання </vt:lpstr>
      <vt:lpstr> Програма вивчення родини</vt:lpstr>
      <vt:lpstr>Права і обов’язки батьків:</vt:lpstr>
      <vt:lpstr>Батьківський комітет </vt:lpstr>
      <vt:lpstr>План роботи батьківського комітету</vt:lpstr>
      <vt:lpstr>Обов'язки та зміст роботи батьківського комітету:</vt:lpstr>
      <vt:lpstr>Схема організації роботи з батьками у рамках класу</vt:lpstr>
      <vt:lpstr>Форми, методи і прийоми роботи з батьками</vt:lpstr>
      <vt:lpstr>Як залучити батьків до школи?</vt:lpstr>
      <vt:lpstr>Батьківські збори як одна із головних форм взаємодії школи і сім’ї</vt:lpstr>
      <vt:lpstr>Види батьківських зборів:</vt:lpstr>
      <vt:lpstr>Орієнтовні теми батьківських зборів</vt:lpstr>
      <vt:lpstr>Класному керівникові необхідно пам'ятати:</vt:lpstr>
      <vt:lpstr>Що таке  батьківський всеобуч?</vt:lpstr>
      <vt:lpstr>Тематика засідань педагогічного всеобучу для батьків</vt:lpstr>
      <vt:lpstr>Які права має дитина?</vt:lpstr>
      <vt:lpstr>Орієнтовна програма клубу батьківського спілкування </vt:lpstr>
      <vt:lpstr>Виховна програма “Соціальна робота з сім’єю”</vt:lpstr>
      <vt:lpstr>Форми взаємодії школи і батьків</vt:lpstr>
      <vt:lpstr>Пам’ятка для батьків</vt:lpstr>
      <vt:lpstr>Заповіді для батьків:</vt:lpstr>
      <vt:lpstr>Презентація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Організація роботи              з батьками.           Батьківська рада.   </dc:title>
  <dc:creator>Administrator</dc:creator>
  <cp:lastModifiedBy>Загдай Леся</cp:lastModifiedBy>
  <cp:revision>5</cp:revision>
  <dcterms:modified xsi:type="dcterms:W3CDTF">2015-12-29T10:24:07Z</dcterms:modified>
</cp:coreProperties>
</file>