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61CD-8F62-473D-9BE2-05736F3C0B47}" type="datetimeFigureOut">
              <a:rPr lang="uk-UA" smtClean="0"/>
              <a:t>29.03.2014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BFEF6A-84E3-4349-896E-8A4661B5A212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61CD-8F62-473D-9BE2-05736F3C0B47}" type="datetimeFigureOut">
              <a:rPr lang="uk-UA" smtClean="0"/>
              <a:t>29.03.2014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EF6A-84E3-4349-896E-8A4661B5A2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61CD-8F62-473D-9BE2-05736F3C0B47}" type="datetimeFigureOut">
              <a:rPr lang="uk-UA" smtClean="0"/>
              <a:t>29.03.2014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EF6A-84E3-4349-896E-8A4661B5A2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E861CD-8F62-473D-9BE2-05736F3C0B47}" type="datetimeFigureOut">
              <a:rPr lang="uk-UA" smtClean="0"/>
              <a:t>29.03.2014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BFEF6A-84E3-4349-896E-8A4661B5A212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61CD-8F62-473D-9BE2-05736F3C0B47}" type="datetimeFigureOut">
              <a:rPr lang="uk-UA" smtClean="0"/>
              <a:t>29.03.2014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EF6A-84E3-4349-896E-8A4661B5A212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61CD-8F62-473D-9BE2-05736F3C0B47}" type="datetimeFigureOut">
              <a:rPr lang="uk-UA" smtClean="0"/>
              <a:t>29.03.2014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EF6A-84E3-4349-896E-8A4661B5A212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EF6A-84E3-4349-896E-8A4661B5A212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61CD-8F62-473D-9BE2-05736F3C0B47}" type="datetimeFigureOut">
              <a:rPr lang="uk-UA" smtClean="0"/>
              <a:t>29.03.2014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61CD-8F62-473D-9BE2-05736F3C0B47}" type="datetimeFigureOut">
              <a:rPr lang="uk-UA" smtClean="0"/>
              <a:t>29.03.2014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EF6A-84E3-4349-896E-8A4661B5A212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61CD-8F62-473D-9BE2-05736F3C0B47}" type="datetimeFigureOut">
              <a:rPr lang="uk-UA" smtClean="0"/>
              <a:t>29.03.2014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EF6A-84E3-4349-896E-8A4661B5A2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E861CD-8F62-473D-9BE2-05736F3C0B47}" type="datetimeFigureOut">
              <a:rPr lang="uk-UA" smtClean="0"/>
              <a:t>29.03.2014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BFEF6A-84E3-4349-896E-8A4661B5A212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61CD-8F62-473D-9BE2-05736F3C0B47}" type="datetimeFigureOut">
              <a:rPr lang="uk-UA" smtClean="0"/>
              <a:t>29.03.2014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BFEF6A-84E3-4349-896E-8A4661B5A212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E861CD-8F62-473D-9BE2-05736F3C0B47}" type="datetimeFigureOut">
              <a:rPr lang="uk-UA" smtClean="0"/>
              <a:t>29.03.2014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BFEF6A-84E3-4349-896E-8A4661B5A212}" type="slidenum">
              <a:rPr lang="uk-UA" smtClean="0"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198" y="4572008"/>
            <a:ext cx="2643206" cy="1857388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Підготувала </a:t>
            </a:r>
          </a:p>
          <a:p>
            <a:r>
              <a:rPr lang="uk-UA" sz="2400" dirty="0" smtClean="0"/>
              <a:t>учениця 5-А класу</a:t>
            </a:r>
          </a:p>
          <a:p>
            <a:r>
              <a:rPr lang="uk-UA" sz="2400" dirty="0" smtClean="0"/>
              <a:t>Ланюш Каміла</a:t>
            </a:r>
            <a:endParaRPr lang="uk-UA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7772400" cy="1470025"/>
          </a:xfrm>
        </p:spPr>
        <p:txBody>
          <a:bodyPr/>
          <a:lstStyle/>
          <a:p>
            <a:r>
              <a:rPr lang="uk-UA" dirty="0" smtClean="0"/>
              <a:t>“ Чи перетвориться Земля на пустелю ”</a:t>
            </a: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14620"/>
            <a:ext cx="3786214" cy="251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718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Із даних досліджень ми дізналися, що насправді Земля перетвориться на </a:t>
            </a:r>
            <a:r>
              <a:rPr lang="uk-UA" dirty="0" err="1" smtClean="0"/>
              <a:t>пустелю.Тому</a:t>
            </a:r>
            <a:r>
              <a:rPr lang="uk-UA" dirty="0" smtClean="0"/>
              <a:t> що у повітрі забагато шкідливих речовин. Вони псують  навколишнє середовище. </a:t>
            </a:r>
            <a:endParaRPr lang="uk-UA" dirty="0"/>
          </a:p>
          <a:p>
            <a:pPr>
              <a:buNone/>
            </a:pPr>
            <a:r>
              <a:rPr lang="uk-UA" dirty="0" smtClean="0"/>
              <a:t>Отже, давайте берегти природу, рослини і тварин. І тоді Земля буде ще краща і гарніша, ніж тепер.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uk-U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619244"/>
            <a:ext cx="3000396" cy="19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86808" cy="2643206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Мета: </a:t>
            </a:r>
            <a:r>
              <a:rPr lang="uk-UA" sz="4000" dirty="0" smtClean="0"/>
              <a:t>розкрити зміст, систематизувати й поглибити  знання про зміни в навколишньому середовищі внаслідок негативного впливу людини на природу.</a:t>
            </a:r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429000"/>
            <a:ext cx="3643338" cy="282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Стрелка вправо 4"/>
          <p:cNvSpPr/>
          <p:nvPr/>
        </p:nvSpPr>
        <p:spPr>
          <a:xfrm>
            <a:off x="4786314" y="4286256"/>
            <a:ext cx="857256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714752"/>
            <a:ext cx="303609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14420"/>
          </a:xfrm>
        </p:spPr>
        <p:txBody>
          <a:bodyPr/>
          <a:lstStyle/>
          <a:p>
            <a:r>
              <a:rPr lang="uk-UA" dirty="0"/>
              <a:t> Що чекає людство в майбутньому 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Проблема</a:t>
            </a:r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214554"/>
            <a:ext cx="5500726" cy="412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28866"/>
          </a:xfrm>
        </p:spPr>
        <p:txBody>
          <a:bodyPr/>
          <a:lstStyle/>
          <a:p>
            <a:r>
              <a:rPr lang="uk-UA" dirty="0"/>
              <a:t>1. Які наслідки негативного впливу людини на природу?</a:t>
            </a:r>
          </a:p>
          <a:p>
            <a:r>
              <a:rPr lang="uk-UA" dirty="0" smtClean="0"/>
              <a:t> </a:t>
            </a:r>
            <a:r>
              <a:rPr lang="uk-UA" dirty="0"/>
              <a:t>2. Що ми можемо корисного зробити для природи?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Проблемні питання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14818"/>
            <a:ext cx="3263488" cy="21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143380"/>
            <a:ext cx="3156136" cy="21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Стрелка вправо 5"/>
          <p:cNvSpPr/>
          <p:nvPr/>
        </p:nvSpPr>
        <p:spPr>
          <a:xfrm>
            <a:off x="4214810" y="4786322"/>
            <a:ext cx="64294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3400435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1. Як змінюються зв’язки людини з природою?</a:t>
            </a:r>
          </a:p>
          <a:p>
            <a:r>
              <a:rPr lang="uk-UA" dirty="0"/>
              <a:t>2. Як природа змінюється під впливом людини?.</a:t>
            </a:r>
          </a:p>
          <a:p>
            <a:r>
              <a:rPr lang="uk-UA" dirty="0"/>
              <a:t>     3. Як змінюється природа під дією природних чинників?</a:t>
            </a:r>
          </a:p>
          <a:p>
            <a:r>
              <a:rPr lang="uk-UA" dirty="0"/>
              <a:t>4. Які зміни в природі відбуваються раптово?</a:t>
            </a:r>
          </a:p>
          <a:p>
            <a:r>
              <a:rPr lang="uk-UA" dirty="0"/>
              <a:t>5. Які екологічні проблеми стоять перед людством? </a:t>
            </a:r>
          </a:p>
          <a:p>
            <a:r>
              <a:rPr lang="uk-UA" dirty="0"/>
              <a:t>6. Які шляхи вирішення екологічних проблем?</a:t>
            </a:r>
          </a:p>
          <a:p>
            <a:r>
              <a:rPr lang="uk-UA" dirty="0"/>
              <a:t>7. Від кого залежить подолання екологічних проблем?</a:t>
            </a:r>
          </a:p>
          <a:p>
            <a:r>
              <a:rPr lang="uk-UA" dirty="0"/>
              <a:t>8. Охорона природи. Червона книга.</a:t>
            </a:r>
          </a:p>
          <a:p>
            <a:r>
              <a:rPr lang="uk-UA" dirty="0"/>
              <a:t>9. Заповідники, заказники національні парки та їх значення.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14818"/>
            <a:ext cx="3071834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14618"/>
          </a:xfrm>
        </p:spPr>
        <p:txBody>
          <a:bodyPr>
            <a:noAutofit/>
          </a:bodyPr>
          <a:lstStyle/>
          <a:p>
            <a:r>
              <a:rPr lang="uk-UA" dirty="0" smtClean="0"/>
              <a:t>Міжнародна дослідницька група екологів Мерілендського університету з’ясувала, до яких катастрофічних наслідків призведе великий вміст диму й автомобільних вихлопів в атмосфері: кількість опадів різко скоротиться,посушливі періоди стануть більш тривалими.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1. Дим і автомобільні вихлопи перетворять Землю на пустелю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500570"/>
            <a:ext cx="3000396" cy="21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Сульфур</a:t>
            </a:r>
            <a:r>
              <a:rPr lang="uk-UA" dirty="0" smtClean="0"/>
              <a:t> оксид і промисловий пил впливають на утворення хмар;</a:t>
            </a:r>
          </a:p>
          <a:p>
            <a:r>
              <a:rPr lang="uk-UA" dirty="0" smtClean="0"/>
              <a:t>Накопичення оксидів </a:t>
            </a:r>
            <a:r>
              <a:rPr lang="uk-UA" dirty="0" err="1" smtClean="0"/>
              <a:t>Сульфуру</a:t>
            </a:r>
            <a:r>
              <a:rPr lang="uk-UA" dirty="0" smtClean="0"/>
              <a:t> та Нітрогену може призвести до випадання кислотних дощів.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Забруднення повітря</a:t>
            </a:r>
            <a:endParaRPr lang="uk-UA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929066"/>
            <a:ext cx="4000528" cy="262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28998"/>
          </a:xfrm>
        </p:spPr>
        <p:txBody>
          <a:bodyPr/>
          <a:lstStyle/>
          <a:p>
            <a:r>
              <a:rPr lang="uk-UA" dirty="0" smtClean="0"/>
              <a:t>Зменшуються кількість дощів у посушливий період</a:t>
            </a:r>
          </a:p>
          <a:p>
            <a:r>
              <a:rPr lang="uk-UA" dirty="0" smtClean="0"/>
              <a:t>Посушні періоди стануть тривалішими</a:t>
            </a:r>
          </a:p>
          <a:p>
            <a:r>
              <a:rPr lang="uk-UA" dirty="0" smtClean="0"/>
              <a:t>Одна вантажівка або один легковик викидає у повітря 6 м³  чадного газу СО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Автомобільні вихлопи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429132"/>
            <a:ext cx="43417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28932"/>
          </a:xfrm>
        </p:spPr>
        <p:txBody>
          <a:bodyPr/>
          <a:lstStyle/>
          <a:p>
            <a:r>
              <a:rPr lang="uk-UA" dirty="0" smtClean="0"/>
              <a:t>Впливає на здоров’я та інтелект дітей;</a:t>
            </a:r>
          </a:p>
          <a:p>
            <a:r>
              <a:rPr lang="uk-UA" dirty="0" smtClean="0"/>
              <a:t>Спричиняє загострення хвороб;</a:t>
            </a:r>
          </a:p>
          <a:p>
            <a:r>
              <a:rPr lang="uk-UA" dirty="0" smtClean="0"/>
              <a:t>Оксиди азоту з вихлопів беруть активну участь у створенні фотохімічного смогу.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Вплив вихлопів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857628"/>
            <a:ext cx="4000528" cy="273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186</TotalTime>
  <Words>311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“ Чи перетвориться Земля на пустелю ”</vt:lpstr>
      <vt:lpstr>Мета: розкрити зміст, систематизувати й поглибити  знання про зміни в навколишньому середовищі внаслідок негативного впливу людини на природу.</vt:lpstr>
      <vt:lpstr>Проблема</vt:lpstr>
      <vt:lpstr>Проблемні питання</vt:lpstr>
      <vt:lpstr>Слайд 5</vt:lpstr>
      <vt:lpstr> 1. Дим і автомобільні вихлопи перетворять Землю на пустелю</vt:lpstr>
      <vt:lpstr>Забруднення повітря</vt:lpstr>
      <vt:lpstr>Автомобільні вихлопи</vt:lpstr>
      <vt:lpstr>Вплив вихлопів</vt:lpstr>
      <vt:lpstr>Висновок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“Чи перетвориться Земля на пустелю ”</dc:title>
  <dc:creator>user</dc:creator>
  <cp:lastModifiedBy>user</cp:lastModifiedBy>
  <cp:revision>25</cp:revision>
  <dcterms:created xsi:type="dcterms:W3CDTF">2014-03-29T12:27:15Z</dcterms:created>
  <dcterms:modified xsi:type="dcterms:W3CDTF">2014-03-29T15:33:47Z</dcterms:modified>
</cp:coreProperties>
</file>