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79" r:id="rId12"/>
    <p:sldId id="280" r:id="rId13"/>
    <p:sldId id="268" r:id="rId14"/>
    <p:sldId id="269" r:id="rId15"/>
    <p:sldId id="270" r:id="rId16"/>
    <p:sldId id="273" r:id="rId17"/>
    <p:sldId id="276" r:id="rId18"/>
    <p:sldId id="27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7" autoAdjust="0"/>
    <p:restoredTop sz="94660"/>
  </p:normalViewPr>
  <p:slideViewPr>
    <p:cSldViewPr>
      <p:cViewPr varScale="1">
        <p:scale>
          <a:sx n="66" d="100"/>
          <a:sy n="66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7D32-2425-4B83-BC9F-ECBECADAB49B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6A69-C89E-439D-9005-99B08E52B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483CC-2333-49A7-ABD7-AD5A8E1F72BD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849DC-606D-4D7A-8DF2-A0C8733B4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9463-421C-47E5-92C7-364F07A35BED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3D36-6E22-4764-A4F0-DCAB9871A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487C-CBEC-428E-BD8F-7394F62683CB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71EE7-D17E-4F43-B002-8B4E25B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9515-6B54-46C9-850F-C2F4D693B11C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BE9A-DF5F-4A5A-9B6F-C31B2AD78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E5EBD-4970-4EEB-A8DB-912D1A4F5842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C211-7BE7-4DC9-875C-D6FA0E8F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AED28-590E-4616-81EE-863A2C38497A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A86E2-F179-4129-A7F0-31B9E0471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235C2-80F4-4EF3-AD93-B3BDBBDBDAE6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F22F0-FC11-4D15-AC13-77478C61B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1217-FCFA-43DA-B3CE-C2662BF46467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B1E0-EA17-49BA-93ED-3622497FB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87BB5-8FE3-410E-B5D9-C222CD957A28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49FD9-F169-4749-94FE-39B91012A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7768-C259-435B-A904-1C8D38A0739F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2A866-7950-4F59-AB5E-B51086451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F5E350-8F3C-4B89-9CF7-8A988A412CB2}" type="datetimeFigureOut">
              <a:rPr lang="en-US"/>
              <a:pPr>
                <a:defRPr/>
              </a:pPr>
              <a:t>2/29/2016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86300F-6B93-42C0-90DD-D11A0CAF6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17" r:id="rId4"/>
    <p:sldLayoutId id="2147483723" r:id="rId5"/>
    <p:sldLayoutId id="2147483718" r:id="rId6"/>
    <p:sldLayoutId id="2147483724" r:id="rId7"/>
    <p:sldLayoutId id="2147483725" r:id="rId8"/>
    <p:sldLayoutId id="2147483726" r:id="rId9"/>
    <p:sldLayoutId id="2147483719" r:id="rId10"/>
    <p:sldLayoutId id="21474837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715304" cy="1857388"/>
          </a:xfrm>
        </p:spPr>
        <p:txBody>
          <a:bodyPr>
            <a:normAutofit fontScale="9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Навчально-виховний комплекс </a:t>
            </a:r>
            <a:br>
              <a:rPr lang="uk-UA" sz="3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uk-UA" sz="31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“Загальноосвітня</a:t>
            </a:r>
            <a:r>
              <a:rPr lang="uk-UA" sz="3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школа І-ІІІ ступенів №1-гімназія”</a:t>
            </a:r>
            <a:r>
              <a:rPr lang="uk-UA" sz="31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31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31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м.Копичинці</a:t>
            </a:r>
            <a:r>
              <a:rPr lang="uk-UA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uk-UA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3315" name="Picture 8" descr="image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2500313"/>
            <a:ext cx="8345488" cy="4143375"/>
          </a:xfrm>
          <a:prstGeom prst="rect">
            <a:avLst/>
          </a:prstGeom>
          <a:noFill/>
          <a:ln w="76200" cmpd="thickThin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Дослідницька і пошукова робота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фото дітей набір 2015 р\фото Вода. урок природ. в 1 кл\IMG_3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571625"/>
            <a:ext cx="45720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Администратор\Мои документы\Downloads\12656401_473443512848396_239529619_o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571625"/>
            <a:ext cx="37338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Проектний метод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шкільні фото\IMG_2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571625"/>
            <a:ext cx="59293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проекті  </a:t>
            </a:r>
            <a:r>
              <a:rPr lang="uk-UA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“Моя</a:t>
            </a: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родина на захисті </a:t>
            </a:r>
            <a:r>
              <a:rPr lang="uk-UA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України”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D:\Портфель\мамині документи\фотографії\літні та осінні фото 2014р\IMG_3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571625"/>
            <a:ext cx="35718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АТО Чагарі\DSC09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4214813"/>
            <a:ext cx="3429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АТО Чагарі\DSC092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571625"/>
            <a:ext cx="3571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Администратор\Рабочий стол\IMG_33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4214813"/>
            <a:ext cx="32861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мислити творчо, потрібно дбати про здоров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</a:t>
            </a: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Фотки\2-а клас2012р\IMG_2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0"/>
            <a:ext cx="33575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ортфель\мамині документи\фотографії\Фотки\2-а клас2012р\IMG_23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300037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шкільні фото\IMG_28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4643438"/>
            <a:ext cx="35004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ортфель\мамині документи\фотографії\шкільні фото\IMG_28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25" y="3500438"/>
            <a:ext cx="31432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Портфель\мамині документи\фотографії\шкільні фото\IMG_26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1643063"/>
            <a:ext cx="33242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Виховна робота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шкільні фото\IMG_26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500188"/>
            <a:ext cx="4000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ортфель\мамині документи\фотографії\шкільні фото\IMG_26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428750"/>
            <a:ext cx="407193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ортфель\мамині документи\фотографії\Фото 2-атернопіль 2013\фото 2012\ФОТО ГАЇВКИ 2013\фото з бережан\фото з косова 2012р\фото з свята 8 березня в 2 кл\Изображение 117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4143375"/>
            <a:ext cx="39624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Фото 2-атернопіль 2013\фото 2012\ФОТО ГАЇВКИ 2013\фото з бережан\фото з косова 2012р\фото з свята 8 березня в 2 кл\Изображение 124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143375"/>
            <a:ext cx="37480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ортфель\мамині документи\фотографії\Фото свята осені\SDC186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SDC128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0"/>
            <a:ext cx="35718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SDC122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1357313"/>
            <a:ext cx="378618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ортфель\мамині документи\фотографії\фото дітей набір 2015 р\фото Свято 1 кл згуртує нас\свято 1 кл. згуртує нас\SDC198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857625"/>
            <a:ext cx="40719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D:\Портфель\мамині документи\фотографії\фото дітей набір 2015 р\свято татусів і дідусів\IMG_3296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14750"/>
            <a:ext cx="39290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Відпочинок, подорожі, екскурсії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:\Портфель\мамині документи\фотографії\Фото 2-атернопіль 2013\фото 2012\ФОТО ГАЇВКИ 2013\фото з бережан\фото з косова 2012р\IMG_240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4625" y="1428750"/>
            <a:ext cx="3286125" cy="2500313"/>
          </a:xfrm>
        </p:spPr>
      </p:pic>
      <p:pic>
        <p:nvPicPr>
          <p:cNvPr id="5" name="Рисунок 4" descr="D:\Портфель\мамині документи\фотографії\фото з Масар-агро, Кривче\IMG_27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26431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фото з Масар-агро, Кривче\IMG_27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88"/>
            <a:ext cx="264318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ортфель\мамині документи\фотографії\літні та осінні фото 2014р\IMG_29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5838" y="1357313"/>
            <a:ext cx="3078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Портфель\мамині документи\фотографії\літні та осінні фото 2014р\IMG_299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3714750"/>
            <a:ext cx="307181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Портфель\мамині документи\фотографії\шкільні фото\IMG_28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0" y="4857750"/>
            <a:ext cx="292893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Портфель\мамині документи\фотографії\Фото 2-атернопіль 2013\фото 2012\ФОТО ГАЇВКИ 2013\фото з бережан\фото з косова 2012р\IMG_239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3714750"/>
            <a:ext cx="278606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Портфель\мамині документи\фотографії\фото дітей набір 2015 р\поїздка в Тернопіль. Січень 2016\IMG_3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Портфель\мамині документи\фотографії\Фото 2-атернопіль 2013\Изображение 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5"/>
            <a:ext cx="3109913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ортфель\мамині документи\фотографії\фото дітей набір 2015 р\поїздка в Тернопіль. Січень 2016\IMG_33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1714500"/>
            <a:ext cx="30718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ортфель\мамині документи\фотографії\Фото 2-атернопіль 2013\Новое изображ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4357688"/>
            <a:ext cx="34290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шкільні фото\IMG_27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38" y="2643188"/>
            <a:ext cx="33575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ортфель\мамині документи\фотографії\літні та осінні фото 2014р\IMG_298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63" y="0"/>
            <a:ext cx="35004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обласній творчій групі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D:\Портфель\мамині документи\фотографії\Фотки\фото зі збаража\IMG_198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75213" y="1428750"/>
            <a:ext cx="4268787" cy="3205163"/>
          </a:xfrm>
        </p:spPr>
      </p:pic>
      <p:pic>
        <p:nvPicPr>
          <p:cNvPr id="5" name="Рисунок 4" descr="D:\Портфель\мамині документи\фотографії\Фото 2-атернопіль 2013\фото 2012\ФОТО ГАЇВКИ 2013\фото з бережан\IMG_1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2143125"/>
            <a:ext cx="3914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Фотки\фото зі збаража\IMG_19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57688"/>
            <a:ext cx="31432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Пиріжок Оксана Любомирівна</a:t>
            </a:r>
            <a:endParaRPr lang="uk-UA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4313" y="1500188"/>
            <a:ext cx="4357687" cy="5143500"/>
          </a:xfrm>
        </p:spPr>
        <p:txBody>
          <a:bodyPr>
            <a:norm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Вчитель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початкових класів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Спеціаліст вищої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кваліфікаційної категорії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latin typeface="Palatino Linotype" pitchFamily="18" charset="0"/>
              </a:rPr>
              <a:t>Старший вчитель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uk-UA" sz="24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Моє педагогічне кредо: </a:t>
            </a:r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«Любити дитину такою, якою вона є»</a:t>
            </a:r>
            <a:endParaRPr lang="uk-UA" sz="3200" b="1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9" name="Содержимое 8" descr="D:\Портфель\мамині документи\фотографії\фото дітей набір 2015 р\фото 1 вересня 2015\DSC_4373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428750"/>
            <a:ext cx="3522662" cy="4697413"/>
          </a:xfr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4429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Проблема, над якою працюю:</a:t>
            </a:r>
            <a:b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“Робота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 обдарованими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дітьми”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929718" cy="192882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Я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прагну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досягти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житті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простого дива.</a:t>
            </a: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Хай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будуть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терна на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путі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Х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ай буде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злива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невдач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поразок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падінь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...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Але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щастя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серед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прийдешніх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поколінь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моїй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власті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плекати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віру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тепло,і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вчить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любити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Я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прагну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сіяти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добро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й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 талант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творити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uk-UA" sz="1800" dirty="0" smtClean="0"/>
              <a:t> </a:t>
            </a:r>
            <a:endParaRPr lang="en-US" sz="1800" dirty="0"/>
          </a:p>
        </p:txBody>
      </p:sp>
      <p:pic>
        <p:nvPicPr>
          <p:cNvPr id="16386" name="Содержимое 3" descr="D:\Портфель\мамині документи\фотографії\4 кл\11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2276475"/>
            <a:ext cx="7056437" cy="4581525"/>
          </a:xfrm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8" y="285750"/>
            <a:ext cx="87868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Я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щоранку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заходжу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в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клас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дитячих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обличчях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–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усміх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 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 </a:t>
            </a:r>
            <a:r>
              <a:rPr lang="uk-UA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Це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–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натхнення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моє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мій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успіх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</a:t>
            </a:r>
            <a:endParaRPr lang="en-US" sz="2000" b="1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 descr="D:\Портфель\мамині документи\фотографії\шкільні фото\IMG_29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3" y="4000500"/>
            <a:ext cx="37861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ортфель\мамині документи\фотографії\шкільні фото\IMG_29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38" y="1071563"/>
            <a:ext cx="41433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ортфель\мамині документи\фотографії\шкільні фото\IMG_29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0"/>
            <a:ext cx="3714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Рольові ігри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Рисунок 4" descr="D:\Портфель\мамині документи\фотографії\НОВИЙ РІК 2013\IMG_24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2643188"/>
            <a:ext cx="29432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шкільні фото\IMG_29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3786188"/>
            <a:ext cx="3214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SDC12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00188"/>
            <a:ext cx="33575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парах та групах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D:\Портфель\мамині документи\фотографії\фото дітей набір 2015 р\фото Вода. урок природ. в 1 кл\IMG_3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071938"/>
            <a:ext cx="26431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ортфель\мамині документи\фотографії\шкільні фото\IMG_29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1714500"/>
            <a:ext cx="29289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ртфель\мамині документи\фотографії\шкільні фото\IMG_2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714500"/>
            <a:ext cx="28575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ортфель\мамині документи\фотографії\шкільні фото\IMG_29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1714500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Портфель\мамині документи\фотографії\шкільні фото\IMG_29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71688" y="4143375"/>
            <a:ext cx="30003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Портфель\мамині документи\фотографії\шкільні фото\IMG_293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4143375"/>
            <a:ext cx="37861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Творчі завдання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фото дітей набір 2015 р\урок матем. в 1 класі\IMG_3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786188"/>
            <a:ext cx="37861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ортфель\мамині документи\фотографії\шкільні фото\IMG_29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643063"/>
            <a:ext cx="37417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Вікторини, конкурси</a:t>
            </a:r>
            <a:endParaRPr lang="en-US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:\Портфель\мамині документи\фотографії\шкільні фото\IMG_29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85938"/>
            <a:ext cx="6858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844</TotalTime>
  <Words>87</Words>
  <Application>Microsoft Office PowerPoint</Application>
  <PresentationFormat>Экран (4:3)</PresentationFormat>
  <Paragraphs>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18</vt:i4>
      </vt:variant>
    </vt:vector>
  </HeadingPairs>
  <TitlesOfParts>
    <vt:vector size="35" baseType="lpstr">
      <vt:lpstr>Franklin Gothic Book</vt:lpstr>
      <vt:lpstr>Arial</vt:lpstr>
      <vt:lpstr>Franklin Gothic Medium</vt:lpstr>
      <vt:lpstr>Wingdings 2</vt:lpstr>
      <vt:lpstr>Calibri</vt:lpstr>
      <vt:lpstr>Times New Roman</vt:lpstr>
      <vt:lpstr>Palatino Linotype</vt:lpstr>
      <vt:lpstr>Arial Black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ПИРІЖОК ОКСАНА ЛЮБОМИРІВНА</vt:lpstr>
      <vt:lpstr>ПРОБЛЕМА, НАД ЯКОЮ ПРАЦЮЮ: “РОБОТА З ОБДАРОВАНИМИ ДІТЬМИ”</vt:lpstr>
      <vt:lpstr>Слайд 4</vt:lpstr>
      <vt:lpstr>Слайд 5</vt:lpstr>
      <vt:lpstr>РОЛЬОВІ ІГРИ</vt:lpstr>
      <vt:lpstr>РОБОТА В ПАРАХ ТА ГРУПАХ</vt:lpstr>
      <vt:lpstr>ТВОРЧІ ЗАВДАННЯ</vt:lpstr>
      <vt:lpstr>ВІКТОРИНИ, КОНКУРСИ</vt:lpstr>
      <vt:lpstr>ДОСЛІДНИЦЬКА І ПОШУКОВА РОБОТА</vt:lpstr>
      <vt:lpstr>ПРОЕКТНИЙ МЕТОД</vt:lpstr>
      <vt:lpstr>УЧАСТЬ У ПРОЕКТІ  “МОЯ РОДИНА НА ЗАХИСТІ УКРАЇНИ”</vt:lpstr>
      <vt:lpstr>ЩОБ МИСЛИТИ ТВОРЧО, ПОТРІБНО ДБАТИ ПРО ЗДОРОВ`Я </vt:lpstr>
      <vt:lpstr>ВИХОВНА РОБОТА</vt:lpstr>
      <vt:lpstr>Слайд 15</vt:lpstr>
      <vt:lpstr>ВІДПОЧИНОК, ПОДОРОЖІ, ЕКСКУРСІЇ</vt:lpstr>
      <vt:lpstr>Слайд 17</vt:lpstr>
      <vt:lpstr>РОБОТА В ОБЛАСНІЙ ТВОРЧІЙ ГРУПІ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Навчально-виховний комплекс  “Загальноосвітня школа І-ІІІ ступенів №1-гімназія”  м.Копичинці </dc:title>
  <dc:creator>user</dc:creator>
  <cp:lastModifiedBy>Admin</cp:lastModifiedBy>
  <cp:revision>75</cp:revision>
  <dcterms:created xsi:type="dcterms:W3CDTF">2016-02-04T14:14:57Z</dcterms:created>
  <dcterms:modified xsi:type="dcterms:W3CDTF">2016-02-29T02:27:38Z</dcterms:modified>
</cp:coreProperties>
</file>