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64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D348"/>
    <a:srgbClr val="371D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AC5FE9-7B7F-4F0A-9964-5CA920049BE2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8CD9E9-DF66-410C-BEF0-AA190B4ED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B734A-26FB-4C61-B98E-C4B3EC18F8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376F83-EE0B-4472-BFA6-863AAA7255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CBA5C1-2568-4029-B8C8-8275DD6F52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291061-5874-413A-8E13-0FB31DAAB4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088371-3658-4376-AF74-2F03DCF2AA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3C3D2-ABAB-4258-A4F6-5B12ED7D45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854B-7A80-426C-A428-C493F714A3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82E5B-D500-4605-A51C-BBFF7821A61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55B3C-FFFE-44BE-BC7E-D129F8FA70ED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77FE8-E3DA-4104-BD26-820E63360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C7AF-11D0-45A1-A6F8-259DF42A2269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5281-92E6-4888-8284-79E503C06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122F1-8984-48DA-B8D8-DC9704858A08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72180-72E1-42E3-B7AB-E9364A41C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A76F-2BFA-4CE7-BD3A-DBBBD2C96560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6558E-85A6-4122-AA0C-0D0533258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526D-7862-4584-A156-F8D6BCF1ED26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6C5D7-8E5C-4CB5-B770-4049293D8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44526-D642-4555-A569-E400301CCA62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EF4C-CB28-4D1A-88AE-98B88868A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2895-4CE4-42FC-BA3A-28A092DA9139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7C24E-D5D3-4621-883A-3AFECAA13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9FA5-3D1E-4A46-9502-3D0BD493C5BC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07FFE-24F6-4A3B-B93A-CE5729DCE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ADDE6-3CB9-4B30-88BA-9C2432690F01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DB42-610D-4E88-88E6-994A439C1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05003-33B5-4AAB-9D59-8C750A5F7169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EB60-E460-419B-AA1F-17899778B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3A80-11AA-4A58-B02C-822503C80B16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82C8-DCD9-4FBC-A958-2081055DC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5ECE2B-3867-40A0-A753-CC8DF3D14DED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A7AF96-3377-4DB1-A7E8-6CB64345E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Френдак\Desktop\0b2e182eecf29fd551e18087524f2a7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547813" y="1700213"/>
            <a:ext cx="6480175" cy="1900237"/>
          </a:xfrm>
        </p:spPr>
        <p:txBody>
          <a:bodyPr/>
          <a:lstStyle/>
          <a:p>
            <a:pPr eaLnBrk="1" hangingPunct="1"/>
            <a:r>
              <a:rPr lang="en-US" sz="7200" b="1" smtClean="0">
                <a:solidFill>
                  <a:srgbClr val="C00000"/>
                </a:solidFill>
                <a:latin typeface="Comic Sans MS" pitchFamily="66" charset="0"/>
              </a:rPr>
              <a:t>Domestic animals </a:t>
            </a:r>
            <a:endParaRPr lang="ru-RU" sz="7200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3573463"/>
            <a:ext cx="8075613" cy="2552700"/>
          </a:xfrm>
        </p:spPr>
        <p:txBody>
          <a:bodyPr/>
          <a:lstStyle/>
          <a:p>
            <a:pPr eaLnBrk="1" hangingPunct="1"/>
            <a:r>
              <a:rPr lang="en-US" smtClean="0"/>
              <a:t>The caw has a calf.</a:t>
            </a:r>
          </a:p>
          <a:p>
            <a:pPr eaLnBrk="1" hangingPunct="1"/>
            <a:r>
              <a:rPr lang="en-US" smtClean="0"/>
              <a:t>What does it say?</a:t>
            </a:r>
          </a:p>
          <a:p>
            <a:pPr eaLnBrk="1" hangingPunct="1"/>
            <a:r>
              <a:rPr lang="en-US" smtClean="0"/>
              <a:t>Mu, mu, mu, mu</a:t>
            </a:r>
          </a:p>
          <a:p>
            <a:pPr eaLnBrk="1" hangingPunct="1"/>
            <a:r>
              <a:rPr lang="en-US" smtClean="0"/>
              <a:t>All through the day.</a:t>
            </a:r>
            <a:endParaRPr lang="ru-RU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57200" y="3789363"/>
            <a:ext cx="8229600" cy="2336800"/>
          </a:xfrm>
        </p:spPr>
        <p:txBody>
          <a:bodyPr/>
          <a:lstStyle/>
          <a:p>
            <a:pPr eaLnBrk="1" hangingPunct="1"/>
            <a:r>
              <a:rPr lang="en-US" smtClean="0"/>
              <a:t>The horse has a foal.</a:t>
            </a:r>
          </a:p>
          <a:p>
            <a:pPr eaLnBrk="1" hangingPunct="1"/>
            <a:r>
              <a:rPr lang="en-US" smtClean="0"/>
              <a:t>What does it say?</a:t>
            </a:r>
          </a:p>
          <a:p>
            <a:pPr eaLnBrk="1" hangingPunct="1"/>
            <a:r>
              <a:rPr lang="en-US" smtClean="0"/>
              <a:t>Jogogo, jogogo, jogogo</a:t>
            </a:r>
          </a:p>
          <a:p>
            <a:pPr eaLnBrk="1" hangingPunct="1"/>
            <a:r>
              <a:rPr lang="en-US" smtClean="0"/>
              <a:t>All through the day </a:t>
            </a:r>
            <a:endParaRPr lang="ru-RU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0"/>
            <a:ext cx="5940425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57200" y="3284538"/>
            <a:ext cx="8229600" cy="2841625"/>
          </a:xfrm>
        </p:spPr>
        <p:txBody>
          <a:bodyPr/>
          <a:lstStyle/>
          <a:p>
            <a:pPr eaLnBrk="1" hangingPunct="1"/>
            <a:r>
              <a:rPr lang="en-US" smtClean="0"/>
              <a:t>The she-goat has a kid.</a:t>
            </a:r>
          </a:p>
          <a:p>
            <a:pPr eaLnBrk="1" hangingPunct="1"/>
            <a:r>
              <a:rPr lang="en-US" smtClean="0"/>
              <a:t>What does it say?</a:t>
            </a:r>
          </a:p>
          <a:p>
            <a:pPr eaLnBrk="1" hangingPunct="1"/>
            <a:r>
              <a:rPr lang="en-US" smtClean="0"/>
              <a:t>Me, me, me, me</a:t>
            </a:r>
          </a:p>
          <a:p>
            <a:pPr eaLnBrk="1" hangingPunct="1"/>
            <a:r>
              <a:rPr lang="en-US" smtClean="0"/>
              <a:t>All through the day</a:t>
            </a:r>
            <a:endParaRPr lang="ru-RU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60350"/>
            <a:ext cx="36639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881312"/>
          </a:xfrm>
        </p:spPr>
        <p:txBody>
          <a:bodyPr/>
          <a:lstStyle/>
          <a:p>
            <a:pPr eaLnBrk="1" hangingPunct="1"/>
            <a:r>
              <a:rPr lang="en-US" smtClean="0"/>
              <a:t>The goose has a gosling.</a:t>
            </a:r>
          </a:p>
          <a:p>
            <a:pPr eaLnBrk="1" hangingPunct="1"/>
            <a:r>
              <a:rPr lang="en-US" smtClean="0"/>
              <a:t>What does it say?</a:t>
            </a:r>
          </a:p>
          <a:p>
            <a:pPr eaLnBrk="1" hangingPunct="1"/>
            <a:r>
              <a:rPr lang="en-US" smtClean="0"/>
              <a:t>Ga, ga, ga, ga</a:t>
            </a:r>
          </a:p>
          <a:p>
            <a:pPr eaLnBrk="1" hangingPunct="1"/>
            <a:r>
              <a:rPr lang="en-US" smtClean="0"/>
              <a:t>All through the day.</a:t>
            </a:r>
            <a:endParaRPr lang="ru-RU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60350"/>
            <a:ext cx="427831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eaLnBrk="1" hangingPunct="1"/>
            <a:r>
              <a:rPr lang="en-US" smtClean="0"/>
              <a:t>The snail has a baby.</a:t>
            </a:r>
          </a:p>
          <a:p>
            <a:pPr eaLnBrk="1" hangingPunct="1"/>
            <a:r>
              <a:rPr lang="en-US" smtClean="0"/>
              <a:t>What does it say?</a:t>
            </a:r>
          </a:p>
          <a:p>
            <a:pPr eaLnBrk="1" hangingPunct="1"/>
            <a:r>
              <a:rPr lang="en-US" smtClean="0"/>
              <a:t>It doesn’t say anything</a:t>
            </a:r>
          </a:p>
          <a:p>
            <a:pPr eaLnBrk="1" hangingPunct="1"/>
            <a:r>
              <a:rPr lang="en-US" smtClean="0"/>
              <a:t>All through the day.</a:t>
            </a:r>
            <a:endParaRPr lang="ru-RU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0"/>
            <a:ext cx="4824412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0775" y="42863"/>
            <a:ext cx="6861175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0"/>
            <a:ext cx="9420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Have (Has) = </a:t>
            </a:r>
            <a:r>
              <a:rPr lang="ru-RU" b="1" smtClean="0"/>
              <a:t>иметь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ru-RU" smtClean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27100" y="1125538"/>
            <a:ext cx="4102100" cy="547211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A hen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A duck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A cow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A goose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A horse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A  pig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A goat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A sheep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5291138" y="1989138"/>
            <a:ext cx="2952750" cy="3302000"/>
          </a:xfrm>
          <a:prstGeom prst="irregularSeal1">
            <a:avLst/>
          </a:prstGeom>
          <a:solidFill>
            <a:srgbClr val="1DD3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</a:rPr>
              <a:t>has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3789363"/>
            <a:ext cx="8229600" cy="2336800"/>
          </a:xfrm>
        </p:spPr>
        <p:txBody>
          <a:bodyPr/>
          <a:lstStyle/>
          <a:p>
            <a:pPr eaLnBrk="1" hangingPunct="1"/>
            <a:r>
              <a:rPr lang="en-US" smtClean="0"/>
              <a:t>The hen has a chicken.</a:t>
            </a:r>
          </a:p>
          <a:p>
            <a:pPr eaLnBrk="1" hangingPunct="1"/>
            <a:r>
              <a:rPr lang="en-US" smtClean="0"/>
              <a:t>What does it say?</a:t>
            </a:r>
          </a:p>
          <a:p>
            <a:pPr eaLnBrk="1" hangingPunct="1"/>
            <a:r>
              <a:rPr lang="en-US" smtClean="0"/>
              <a:t>Cheep, cheep, cheep, cheep,</a:t>
            </a:r>
          </a:p>
          <a:p>
            <a:pPr eaLnBrk="1" hangingPunct="1"/>
            <a:r>
              <a:rPr lang="en-US" smtClean="0"/>
              <a:t>All through the day.</a:t>
            </a:r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0"/>
            <a:ext cx="4554538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eaLnBrk="1" hangingPunct="1"/>
            <a:r>
              <a:rPr lang="en-US" smtClean="0"/>
              <a:t>The duck has a duckling.</a:t>
            </a:r>
          </a:p>
          <a:p>
            <a:pPr eaLnBrk="1" hangingPunct="1"/>
            <a:r>
              <a:rPr lang="en-US" smtClean="0"/>
              <a:t>What does it say?</a:t>
            </a:r>
          </a:p>
          <a:p>
            <a:pPr eaLnBrk="1" hangingPunct="1"/>
            <a:r>
              <a:rPr lang="en-US" smtClean="0"/>
              <a:t>Qwack, qwack, qwack</a:t>
            </a:r>
          </a:p>
          <a:p>
            <a:pPr eaLnBrk="1" hangingPunct="1"/>
            <a:r>
              <a:rPr lang="en-US" smtClean="0"/>
              <a:t>All through the day.</a:t>
            </a:r>
            <a:endParaRPr 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233863" y="1989138"/>
            <a:ext cx="4452937" cy="4137025"/>
          </a:xfrm>
        </p:spPr>
        <p:txBody>
          <a:bodyPr/>
          <a:lstStyle/>
          <a:p>
            <a:pPr eaLnBrk="1" hangingPunct="1"/>
            <a:r>
              <a:rPr lang="en-US" smtClean="0"/>
              <a:t>The sheep has a lamb</a:t>
            </a:r>
          </a:p>
          <a:p>
            <a:pPr eaLnBrk="1" hangingPunct="1"/>
            <a:r>
              <a:rPr lang="en-US" smtClean="0"/>
              <a:t>What does it say?</a:t>
            </a:r>
          </a:p>
          <a:p>
            <a:pPr eaLnBrk="1" hangingPunct="1"/>
            <a:r>
              <a:rPr lang="en-US" smtClean="0"/>
              <a:t>Baa, baa, baa, baa</a:t>
            </a:r>
          </a:p>
          <a:p>
            <a:pPr eaLnBrk="1" hangingPunct="1"/>
            <a:r>
              <a:rPr lang="en-US" smtClean="0"/>
              <a:t>All through the day</a:t>
            </a:r>
            <a:endParaRPr 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268413"/>
            <a:ext cx="36099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3573463"/>
            <a:ext cx="8229600" cy="2552700"/>
          </a:xfrm>
        </p:spPr>
        <p:txBody>
          <a:bodyPr/>
          <a:lstStyle/>
          <a:p>
            <a:pPr eaLnBrk="1" hangingPunct="1"/>
            <a:r>
              <a:rPr lang="en-US" smtClean="0"/>
              <a:t>The pig has a piglet.</a:t>
            </a:r>
          </a:p>
          <a:p>
            <a:pPr eaLnBrk="1" hangingPunct="1"/>
            <a:r>
              <a:rPr lang="en-US" smtClean="0"/>
              <a:t>What does it say?</a:t>
            </a:r>
          </a:p>
          <a:p>
            <a:pPr eaLnBrk="1" hangingPunct="1"/>
            <a:r>
              <a:rPr lang="en-US" smtClean="0"/>
              <a:t>Khrju, khrju, khrju</a:t>
            </a:r>
          </a:p>
          <a:p>
            <a:pPr eaLnBrk="1" hangingPunct="1"/>
            <a:r>
              <a:rPr lang="en-US" smtClean="0"/>
              <a:t>All through the day</a:t>
            </a:r>
            <a:endParaRPr 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188913"/>
            <a:ext cx="5143500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3573463"/>
            <a:ext cx="8229600" cy="2552700"/>
          </a:xfrm>
        </p:spPr>
        <p:txBody>
          <a:bodyPr/>
          <a:lstStyle/>
          <a:p>
            <a:pPr eaLnBrk="1" hangingPunct="1"/>
            <a:r>
              <a:rPr lang="en-US" smtClean="0"/>
              <a:t>The cat has a kitten.</a:t>
            </a:r>
          </a:p>
          <a:p>
            <a:pPr eaLnBrk="1" hangingPunct="1"/>
            <a:r>
              <a:rPr lang="en-US" smtClean="0"/>
              <a:t>What does it say?</a:t>
            </a:r>
          </a:p>
          <a:p>
            <a:pPr eaLnBrk="1" hangingPunct="1"/>
            <a:r>
              <a:rPr lang="en-US" smtClean="0"/>
              <a:t>Mew, mew, mew, mew</a:t>
            </a:r>
          </a:p>
          <a:p>
            <a:pPr eaLnBrk="1" hangingPunct="1"/>
            <a:r>
              <a:rPr lang="en-US" smtClean="0"/>
              <a:t>All through the day.</a:t>
            </a:r>
          </a:p>
          <a:p>
            <a:pPr eaLnBrk="1" hangingPunct="1"/>
            <a:endParaRPr lang="ru-RU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188913"/>
            <a:ext cx="51847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3789363"/>
            <a:ext cx="8229600" cy="2336800"/>
          </a:xfrm>
        </p:spPr>
        <p:txBody>
          <a:bodyPr/>
          <a:lstStyle/>
          <a:p>
            <a:pPr eaLnBrk="1" hangingPunct="1"/>
            <a:r>
              <a:rPr lang="en-US" smtClean="0"/>
              <a:t>The dog has a puppy.</a:t>
            </a:r>
          </a:p>
          <a:p>
            <a:pPr eaLnBrk="1" hangingPunct="1"/>
            <a:r>
              <a:rPr lang="en-US" smtClean="0"/>
              <a:t>What does it say?</a:t>
            </a:r>
          </a:p>
          <a:p>
            <a:pPr eaLnBrk="1" hangingPunct="1"/>
            <a:r>
              <a:rPr lang="en-US" smtClean="0"/>
              <a:t>Bow, bow, bow, bow</a:t>
            </a:r>
          </a:p>
          <a:p>
            <a:pPr eaLnBrk="1" hangingPunct="1"/>
            <a:r>
              <a:rPr lang="en-US" smtClean="0"/>
              <a:t>All through the day.</a:t>
            </a:r>
            <a:endParaRPr lang="ru-RU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0"/>
            <a:ext cx="4751388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214</Words>
  <Application>Microsoft Office PowerPoint</Application>
  <PresentationFormat>Экран (4:3)</PresentationFormat>
  <Paragraphs>63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Тема Office</vt:lpstr>
      <vt:lpstr>Domestic animals </vt:lpstr>
      <vt:lpstr>Слайд 2</vt:lpstr>
      <vt:lpstr>Have (Has) = иметь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Френдак</dc:creator>
  <cp:lastModifiedBy>User</cp:lastModifiedBy>
  <cp:revision>12</cp:revision>
  <dcterms:created xsi:type="dcterms:W3CDTF">2013-10-13T11:15:17Z</dcterms:created>
  <dcterms:modified xsi:type="dcterms:W3CDTF">2016-03-08T12:00:07Z</dcterms:modified>
</cp:coreProperties>
</file>