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60" r:id="rId4"/>
    <p:sldId id="261" r:id="rId5"/>
    <p:sldId id="264" r:id="rId6"/>
    <p:sldId id="262" r:id="rId7"/>
    <p:sldId id="265" r:id="rId8"/>
    <p:sldId id="263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ECE42-EDBF-42A5-8689-925C926A4282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5B533-9AB6-46B9-81C7-1440CC32A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A8462-1B92-4573-A5CC-F8DB392E9CB1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6ABBF-9C23-4234-BF02-1E405382A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D058D-AAB9-47E3-AA06-594C2B2EF7C0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207B4-FB7C-46D6-A91C-D4DAE4191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235A7-C396-4198-9230-598B37B00106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112D7-47B2-49F6-933C-10B921D1D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597F8-5679-4FDF-A5EA-73B93BB0A4BB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7677B-2047-48FE-AE31-BBD492CE7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6BA61-B762-42AE-95BB-4AF0858BAAE5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7EF1F-B2F6-41D9-A28B-4BB7E07CF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DA8CF-3E70-407D-90C0-FD93D8217983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898A5-AC8A-42F0-91FA-024B21A97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7F91E-A17E-4FAE-9C2A-C8EA5053C96F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67150-4CA6-4AA9-8457-AE05FE14B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CA7C8-58A0-4FB3-8D7C-E70232D225C1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67974-2D04-4E8C-A2B9-6CC625862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F569D-274F-47E4-B72C-96C610DD2F45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E23E6-4567-4EE8-B497-BDE618F12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4D83D0-9A30-4103-B1F3-2A5C465D17C4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E57C52-177E-4620-BC4D-064F60F5E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9" r:id="rId8"/>
    <p:sldLayoutId id="2147483701" r:id="rId9"/>
    <p:sldLayoutId id="2147483700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uk-UA" sz="4500" smtClean="0">
                <a:solidFill>
                  <a:srgbClr val="00421E"/>
                </a:solidFill>
              </a:rPr>
              <a:t>Тема </a:t>
            </a:r>
            <a:r>
              <a:rPr lang="uk-UA" sz="4500" smtClean="0">
                <a:solidFill>
                  <a:srgbClr val="00421E"/>
                </a:solidFill>
                <a:latin typeface="Arial" charset="0"/>
              </a:rPr>
              <a:t>заняття</a:t>
            </a:r>
            <a:r>
              <a:rPr lang="uk-UA" sz="4500" smtClean="0">
                <a:solidFill>
                  <a:srgbClr val="00421E"/>
                </a:solidFill>
              </a:rPr>
              <a:t>: “</a:t>
            </a:r>
            <a:r>
              <a:rPr lang="en-US" sz="4500" smtClean="0">
                <a:solidFill>
                  <a:srgbClr val="00421E"/>
                </a:solidFill>
              </a:rPr>
              <a:t>On grandpa’s farm</a:t>
            </a:r>
            <a:r>
              <a:rPr lang="uk-UA" sz="4500" smtClean="0">
                <a:solidFill>
                  <a:srgbClr val="00421E"/>
                </a:solidFill>
              </a:rPr>
              <a:t>”</a:t>
            </a:r>
            <a:endParaRPr lang="ru-RU" sz="4500" smtClean="0">
              <a:solidFill>
                <a:srgbClr val="00421E"/>
              </a:solidFill>
            </a:endParaRPr>
          </a:p>
        </p:txBody>
      </p:sp>
      <p:pic>
        <p:nvPicPr>
          <p:cNvPr id="14340" name="Содержимое 3" descr="49262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2071688"/>
            <a:ext cx="7000875" cy="4500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4" name="Содержимое 3" descr="how-to-draw-animals-14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500063"/>
            <a:ext cx="8143875" cy="5857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pPr algn="ctr" eaLnBrk="1" hangingPunct="1"/>
            <a:r>
              <a:rPr lang="uk-UA" sz="3600" smtClean="0">
                <a:solidFill>
                  <a:srgbClr val="C00000"/>
                </a:solidFill>
              </a:rPr>
              <a:t>Познач знаком “✔ ” дії, які можуть виконувати тварини.</a:t>
            </a:r>
            <a:endParaRPr lang="ru-RU" sz="3600" smtClean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625" y="1571625"/>
          <a:ext cx="8229600" cy="5072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470"/>
                <a:gridCol w="928694"/>
                <a:gridCol w="857256"/>
                <a:gridCol w="1000132"/>
                <a:gridCol w="1000132"/>
                <a:gridCol w="1000132"/>
                <a:gridCol w="928694"/>
                <a:gridCol w="900090"/>
              </a:tblGrid>
              <a:tr h="89946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     </a:t>
                      </a:r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    animal</a:t>
                      </a:r>
                    </a:p>
                    <a:p>
                      <a:endParaRPr lang="en-US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activity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goose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horse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rabbit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frog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cat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pig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cock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93057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walk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3057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climb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3057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hop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3057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run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3057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make noises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3057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fly</a:t>
                      </a:r>
                      <a:endParaRPr lang="ru-RU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357188" y="1571625"/>
            <a:ext cx="1643062" cy="928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200" smtClean="0">
                <a:solidFill>
                  <a:srgbClr val="002060"/>
                </a:solidFill>
              </a:rPr>
              <a:t>Які із зазначених у таблиці дій можуть виконувати тварини? Люди? І тварини, і люди? Поставте у таблиці знак “✔ ”</a:t>
            </a:r>
            <a:endParaRPr lang="ru-RU" sz="3200" smtClean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2000250"/>
          <a:ext cx="8229600" cy="46291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4985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activity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animals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people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animals and people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4985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walk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4985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climb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4985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hop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4985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run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4985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make noises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4985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listen to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4985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copy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4985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say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Содержимое 5" descr="sc.bmp"/>
          <p:cNvPicPr>
            <a:picLocks noGrp="1" noChangeAspect="1"/>
          </p:cNvPicPr>
          <p:nvPr>
            <p:ph idx="1"/>
          </p:nvPr>
        </p:nvPicPr>
        <p:blipFill>
          <a:blip r:embed="rId2">
            <a:lum bright="-18000" contrast="22000"/>
          </a:blip>
          <a:srcRect/>
          <a:stretch>
            <a:fillRect/>
          </a:stretch>
        </p:blipFill>
        <p:spPr>
          <a:xfrm>
            <a:off x="1643063" y="1928813"/>
            <a:ext cx="5715000" cy="47863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002060"/>
                </a:solidFill>
              </a:rPr>
              <a:t>Гра “</a:t>
            </a:r>
            <a:r>
              <a:rPr lang="en-US" dirty="0" smtClean="0">
                <a:solidFill>
                  <a:srgbClr val="002060"/>
                </a:solidFill>
              </a:rPr>
              <a:t>Jumbled letters</a:t>
            </a:r>
            <a:r>
              <a:rPr lang="uk-UA" dirty="0" smtClean="0">
                <a:solidFill>
                  <a:srgbClr val="002060"/>
                </a:solidFill>
              </a:rPr>
              <a:t>”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uk-UA" sz="3600" i="1" dirty="0" smtClean="0">
                <a:solidFill>
                  <a:srgbClr val="002060"/>
                </a:solidFill>
              </a:rPr>
              <a:t>Складіть слова з поданих літер</a:t>
            </a:r>
            <a:endParaRPr lang="ru-RU" sz="36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6" name="Содержимое 3" descr="how-to-draw-animals-1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428625"/>
            <a:ext cx="7929562" cy="589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0" name="Содержимое 3" descr="Tweety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71688" y="142875"/>
            <a:ext cx="5214937" cy="6572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4" name="Содержимое 3" descr="z12713696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500063"/>
            <a:ext cx="8358187" cy="5786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8" name="Содержимое 3" descr="how-to-draw-animals-1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428625"/>
            <a:ext cx="8215313" cy="614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Содержимое 3" descr="how-to-draw-a-hen,-chicken-tutorial-drawing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428625"/>
            <a:ext cx="7858125" cy="6072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6" name="Содержимое 3" descr="standing_horse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357188"/>
            <a:ext cx="8358188" cy="6072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0" name="Содержимое 3" descr="Goat_blanket_boy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357188"/>
            <a:ext cx="7929562" cy="614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7">
      <a:dk1>
        <a:srgbClr val="07674D"/>
      </a:dk1>
      <a:lt1>
        <a:srgbClr val="00843C"/>
      </a:lt1>
      <a:dk2>
        <a:srgbClr val="07674D"/>
      </a:dk2>
      <a:lt2>
        <a:srgbClr val="DBF5F9"/>
      </a:lt2>
      <a:accent1>
        <a:srgbClr val="07674D"/>
      </a:accent1>
      <a:accent2>
        <a:srgbClr val="0B9B74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7">
    <a:dk1>
      <a:srgbClr val="07674D"/>
    </a:dk1>
    <a:lt1>
      <a:srgbClr val="00843C"/>
    </a:lt1>
    <a:dk2>
      <a:srgbClr val="07674D"/>
    </a:dk2>
    <a:lt2>
      <a:srgbClr val="DBF5F9"/>
    </a:lt2>
    <a:accent1>
      <a:srgbClr val="07674D"/>
    </a:accent1>
    <a:accent2>
      <a:srgbClr val="0B9B74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129</TotalTime>
  <Words>70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Constantia</vt:lpstr>
      <vt:lpstr>Wingdings 2</vt:lpstr>
      <vt:lpstr>Поток</vt:lpstr>
      <vt:lpstr>Поток</vt:lpstr>
      <vt:lpstr>Поток</vt:lpstr>
      <vt:lpstr>Слайд 1</vt:lpstr>
      <vt:lpstr>Гра “Jumbled letters” Складіть слова з поданих літер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Познач знаком “✔ ” дії, які можуть виконувати тварини.</vt:lpstr>
      <vt:lpstr>Які із зазначених у таблиці дій можуть виконувати тварини? Люди? І тварини, і люди? Поставте у таблиці знак “✔ ”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User</cp:lastModifiedBy>
  <cp:revision>39</cp:revision>
  <dcterms:created xsi:type="dcterms:W3CDTF">2011-11-23T19:06:21Z</dcterms:created>
  <dcterms:modified xsi:type="dcterms:W3CDTF">2016-03-08T12:01:26Z</dcterms:modified>
</cp:coreProperties>
</file>