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57" r:id="rId5"/>
    <p:sldId id="265" r:id="rId6"/>
    <p:sldId id="266" r:id="rId7"/>
    <p:sldId id="267" r:id="rId8"/>
    <p:sldId id="258" r:id="rId9"/>
    <p:sldId id="268" r:id="rId10"/>
    <p:sldId id="269" r:id="rId11"/>
    <p:sldId id="262" r:id="rId12"/>
    <p:sldId id="261" r:id="rId13"/>
    <p:sldId id="260" r:id="rId14"/>
    <p:sldId id="271" r:id="rId15"/>
    <p:sldId id="274" r:id="rId16"/>
    <p:sldId id="272" r:id="rId17"/>
    <p:sldId id="270" r:id="rId18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48C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434" autoAdjust="0"/>
  </p:normalViewPr>
  <p:slideViewPr>
    <p:cSldViewPr snapToGrid="0">
      <p:cViewPr varScale="1">
        <p:scale>
          <a:sx n="67" d="100"/>
          <a:sy n="67" d="100"/>
        </p:scale>
        <p:origin x="7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B433E7-9F7B-43B3-8A06-5A0D36DF2ABE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0D25C127-BEC4-4739-825B-8994E8B4DD4E}">
      <dgm:prSet phldrT="[Текст]" custT="1"/>
      <dgm:spPr>
        <a:solidFill>
          <a:srgbClr val="00B0F0"/>
        </a:solidFill>
      </dgm:spPr>
      <dgm:t>
        <a:bodyPr vert="horz"/>
        <a:lstStyle/>
        <a:p>
          <a:r>
            <a:rPr lang="uk-UA" sz="3200" b="1" dirty="0" smtClean="0">
              <a:solidFill>
                <a:schemeClr val="bg1"/>
              </a:solidFill>
            </a:rPr>
            <a:t>Методи контролю і аналізу рівня вихованості </a:t>
          </a:r>
          <a:endParaRPr lang="uk-UA" sz="3200" b="1" dirty="0">
            <a:solidFill>
              <a:schemeClr val="bg1"/>
            </a:solidFill>
          </a:endParaRPr>
        </a:p>
      </dgm:t>
    </dgm:pt>
    <dgm:pt modelId="{678DFCD5-823F-41D2-B955-D91E0AB34656}" type="parTrans" cxnId="{A258F1F7-6E3D-4946-9969-55BD8FA9E3C6}">
      <dgm:prSet/>
      <dgm:spPr/>
      <dgm:t>
        <a:bodyPr/>
        <a:lstStyle/>
        <a:p>
          <a:endParaRPr lang="uk-UA"/>
        </a:p>
      </dgm:t>
    </dgm:pt>
    <dgm:pt modelId="{6B8D99C1-41B9-4A61-93BD-A12E8AFB1E7B}" type="sibTrans" cxnId="{A258F1F7-6E3D-4946-9969-55BD8FA9E3C6}">
      <dgm:prSet/>
      <dgm:spPr/>
      <dgm:t>
        <a:bodyPr/>
        <a:lstStyle/>
        <a:p>
          <a:endParaRPr lang="uk-UA"/>
        </a:p>
      </dgm:t>
    </dgm:pt>
    <dgm:pt modelId="{21559C2F-6091-4F51-9B4A-BD9F876D508A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uk-UA" sz="3200" b="1" i="1" dirty="0" smtClean="0"/>
            <a:t>Виконання доручень</a:t>
          </a:r>
          <a:endParaRPr lang="uk-UA" sz="3200" b="1" i="1" dirty="0"/>
        </a:p>
      </dgm:t>
    </dgm:pt>
    <dgm:pt modelId="{D3E6F0C7-1F20-4176-B142-61D8E9D68DE0}" type="parTrans" cxnId="{30FB2318-9309-4E25-A834-F1E6F4D3E310}">
      <dgm:prSet/>
      <dgm:spPr/>
      <dgm:t>
        <a:bodyPr/>
        <a:lstStyle/>
        <a:p>
          <a:endParaRPr lang="uk-UA"/>
        </a:p>
      </dgm:t>
    </dgm:pt>
    <dgm:pt modelId="{5A728EE0-93C0-4B94-A446-AC98C2308894}" type="sibTrans" cxnId="{30FB2318-9309-4E25-A834-F1E6F4D3E310}">
      <dgm:prSet/>
      <dgm:spPr/>
      <dgm:t>
        <a:bodyPr/>
        <a:lstStyle/>
        <a:p>
          <a:endParaRPr lang="uk-UA"/>
        </a:p>
      </dgm:t>
    </dgm:pt>
    <dgm:pt modelId="{00A6B799-DFDB-45C9-9AC3-C9878CD94EE4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uk-UA" sz="2800" b="1" i="1" dirty="0" smtClean="0"/>
            <a:t>Створення ситуації для вивчення поведінки учня</a:t>
          </a:r>
          <a:endParaRPr lang="uk-UA" sz="2800" b="1" i="1" dirty="0"/>
        </a:p>
      </dgm:t>
    </dgm:pt>
    <dgm:pt modelId="{5CE5F766-472B-406C-B5EC-776722C32893}" type="parTrans" cxnId="{B27A51BD-EB75-4E7F-8234-2C955A4EEE3F}">
      <dgm:prSet/>
      <dgm:spPr/>
      <dgm:t>
        <a:bodyPr/>
        <a:lstStyle/>
        <a:p>
          <a:endParaRPr lang="uk-UA"/>
        </a:p>
      </dgm:t>
    </dgm:pt>
    <dgm:pt modelId="{45D4A361-AC11-46AC-A9EA-854D436154D5}" type="sibTrans" cxnId="{B27A51BD-EB75-4E7F-8234-2C955A4EEE3F}">
      <dgm:prSet/>
      <dgm:spPr/>
      <dgm:t>
        <a:bodyPr/>
        <a:lstStyle/>
        <a:p>
          <a:endParaRPr lang="uk-UA"/>
        </a:p>
      </dgm:t>
    </dgm:pt>
    <dgm:pt modelId="{C0997292-6233-4EC8-A74D-95E0D487F548}">
      <dgm:prSet custT="1"/>
      <dgm:spPr>
        <a:solidFill>
          <a:srgbClr val="92D050"/>
        </a:solidFill>
      </dgm:spPr>
      <dgm:t>
        <a:bodyPr/>
        <a:lstStyle/>
        <a:p>
          <a:r>
            <a:rPr lang="uk-UA" sz="3200" b="1" i="1" dirty="0" smtClean="0"/>
            <a:t>Педагогічне спостереження</a:t>
          </a:r>
          <a:endParaRPr lang="uk-UA" sz="3200" b="1" i="1" dirty="0"/>
        </a:p>
      </dgm:t>
    </dgm:pt>
    <dgm:pt modelId="{1A5ABC4D-704A-4628-8375-F7519D17F804}" type="parTrans" cxnId="{7E3CB31E-E0C8-44AE-84D5-1A38941FE106}">
      <dgm:prSet/>
      <dgm:spPr/>
      <dgm:t>
        <a:bodyPr/>
        <a:lstStyle/>
        <a:p>
          <a:endParaRPr lang="uk-UA"/>
        </a:p>
      </dgm:t>
    </dgm:pt>
    <dgm:pt modelId="{3BA6097A-1930-4238-991B-7A120B3074DD}" type="sibTrans" cxnId="{7E3CB31E-E0C8-44AE-84D5-1A38941FE106}">
      <dgm:prSet/>
      <dgm:spPr/>
      <dgm:t>
        <a:bodyPr/>
        <a:lstStyle/>
        <a:p>
          <a:endParaRPr lang="uk-UA"/>
        </a:p>
      </dgm:t>
    </dgm:pt>
    <dgm:pt modelId="{309C8ECD-A0CA-476D-8CDB-26C780CBCE91}">
      <dgm:prSet/>
      <dgm:spPr>
        <a:solidFill>
          <a:srgbClr val="92D050"/>
        </a:solidFill>
      </dgm:spPr>
      <dgm:t>
        <a:bodyPr/>
        <a:lstStyle/>
        <a:p>
          <a:endParaRPr lang="uk-UA"/>
        </a:p>
      </dgm:t>
    </dgm:pt>
    <dgm:pt modelId="{29441374-F181-4BD5-B234-43637BBC1816}" type="parTrans" cxnId="{77ADDAC9-2898-4717-8867-20BE96E6758A}">
      <dgm:prSet/>
      <dgm:spPr/>
      <dgm:t>
        <a:bodyPr/>
        <a:lstStyle/>
        <a:p>
          <a:endParaRPr lang="uk-UA"/>
        </a:p>
      </dgm:t>
    </dgm:pt>
    <dgm:pt modelId="{AD9541CA-AF87-431C-8A0A-26242D7C9E9F}" type="sibTrans" cxnId="{77ADDAC9-2898-4717-8867-20BE96E6758A}">
      <dgm:prSet/>
      <dgm:spPr/>
      <dgm:t>
        <a:bodyPr/>
        <a:lstStyle/>
        <a:p>
          <a:endParaRPr lang="uk-UA"/>
        </a:p>
      </dgm:t>
    </dgm:pt>
    <dgm:pt modelId="{F63C8A16-14FB-48E1-A2A4-01FE8F032D2A}">
      <dgm:prSet/>
      <dgm:spPr>
        <a:solidFill>
          <a:srgbClr val="92D050"/>
        </a:solidFill>
      </dgm:spPr>
      <dgm:t>
        <a:bodyPr/>
        <a:lstStyle/>
        <a:p>
          <a:endParaRPr lang="uk-UA"/>
        </a:p>
      </dgm:t>
    </dgm:pt>
    <dgm:pt modelId="{42BB2920-3DC7-4437-9D7C-465DB7D03112}" type="parTrans" cxnId="{BD1BE54B-1DF5-4559-9550-874CC68127FD}">
      <dgm:prSet/>
      <dgm:spPr/>
      <dgm:t>
        <a:bodyPr/>
        <a:lstStyle/>
        <a:p>
          <a:endParaRPr lang="uk-UA"/>
        </a:p>
      </dgm:t>
    </dgm:pt>
    <dgm:pt modelId="{117D4BEE-F285-4273-A297-49A510008375}" type="sibTrans" cxnId="{BD1BE54B-1DF5-4559-9550-874CC68127FD}">
      <dgm:prSet/>
      <dgm:spPr/>
      <dgm:t>
        <a:bodyPr/>
        <a:lstStyle/>
        <a:p>
          <a:endParaRPr lang="uk-UA"/>
        </a:p>
      </dgm:t>
    </dgm:pt>
    <dgm:pt modelId="{0B041F0D-D92D-4395-BBDD-1188B36B3793}" type="pres">
      <dgm:prSet presAssocID="{46B433E7-9F7B-43B3-8A06-5A0D36DF2ABE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99569059-8044-4076-8271-5BD29D48A8D0}" type="pres">
      <dgm:prSet presAssocID="{0D25C127-BEC4-4739-825B-8994E8B4DD4E}" presName="root1" presStyleCnt="0"/>
      <dgm:spPr/>
    </dgm:pt>
    <dgm:pt modelId="{C438DDE9-88C8-462F-955F-58918428599B}" type="pres">
      <dgm:prSet presAssocID="{0D25C127-BEC4-4739-825B-8994E8B4DD4E}" presName="LevelOneTextNode" presStyleLbl="node0" presStyleIdx="0" presStyleCnt="1" custLinFactNeighborX="1364" custLinFactNeighborY="1887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EF2CF428-AD48-4696-90D8-E8EBAFD7A84A}" type="pres">
      <dgm:prSet presAssocID="{0D25C127-BEC4-4739-825B-8994E8B4DD4E}" presName="level2hierChild" presStyleCnt="0"/>
      <dgm:spPr/>
    </dgm:pt>
    <dgm:pt modelId="{98A219E8-2E31-4CAC-9255-01D67102E47C}" type="pres">
      <dgm:prSet presAssocID="{1A5ABC4D-704A-4628-8375-F7519D17F804}" presName="conn2-1" presStyleLbl="parChTrans1D2" presStyleIdx="0" presStyleCnt="5"/>
      <dgm:spPr/>
      <dgm:t>
        <a:bodyPr/>
        <a:lstStyle/>
        <a:p>
          <a:endParaRPr lang="uk-UA"/>
        </a:p>
      </dgm:t>
    </dgm:pt>
    <dgm:pt modelId="{D260AEE9-4412-49D8-ACA0-9829EFEE871A}" type="pres">
      <dgm:prSet presAssocID="{1A5ABC4D-704A-4628-8375-F7519D17F804}" presName="connTx" presStyleLbl="parChTrans1D2" presStyleIdx="0" presStyleCnt="5"/>
      <dgm:spPr/>
      <dgm:t>
        <a:bodyPr/>
        <a:lstStyle/>
        <a:p>
          <a:endParaRPr lang="uk-UA"/>
        </a:p>
      </dgm:t>
    </dgm:pt>
    <dgm:pt modelId="{6290748A-C1C3-4308-8011-B121DF9BC1F7}" type="pres">
      <dgm:prSet presAssocID="{C0997292-6233-4EC8-A74D-95E0D487F548}" presName="root2" presStyleCnt="0"/>
      <dgm:spPr/>
    </dgm:pt>
    <dgm:pt modelId="{0FB18516-38C6-4E61-8271-2E1DCA665641}" type="pres">
      <dgm:prSet presAssocID="{C0997292-6233-4EC8-A74D-95E0D487F548}" presName="LevelTwoTextNode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390022E0-D6BE-4EBD-AA19-FC245C86BE10}" type="pres">
      <dgm:prSet presAssocID="{C0997292-6233-4EC8-A74D-95E0D487F548}" presName="level3hierChild" presStyleCnt="0"/>
      <dgm:spPr/>
    </dgm:pt>
    <dgm:pt modelId="{59DBB0B2-A9AF-4DEA-BA3A-1A4E0A08AEEC}" type="pres">
      <dgm:prSet presAssocID="{42BB2920-3DC7-4437-9D7C-465DB7D03112}" presName="conn2-1" presStyleLbl="parChTrans1D2" presStyleIdx="1" presStyleCnt="5"/>
      <dgm:spPr/>
      <dgm:t>
        <a:bodyPr/>
        <a:lstStyle/>
        <a:p>
          <a:endParaRPr lang="uk-UA"/>
        </a:p>
      </dgm:t>
    </dgm:pt>
    <dgm:pt modelId="{95D3CAB5-5A66-4FF7-8648-68EC37B56DA0}" type="pres">
      <dgm:prSet presAssocID="{42BB2920-3DC7-4437-9D7C-465DB7D03112}" presName="connTx" presStyleLbl="parChTrans1D2" presStyleIdx="1" presStyleCnt="5"/>
      <dgm:spPr/>
      <dgm:t>
        <a:bodyPr/>
        <a:lstStyle/>
        <a:p>
          <a:endParaRPr lang="uk-UA"/>
        </a:p>
      </dgm:t>
    </dgm:pt>
    <dgm:pt modelId="{3E41D45D-2D59-417B-8688-6B9F2F95D08D}" type="pres">
      <dgm:prSet presAssocID="{F63C8A16-14FB-48E1-A2A4-01FE8F032D2A}" presName="root2" presStyleCnt="0"/>
      <dgm:spPr/>
    </dgm:pt>
    <dgm:pt modelId="{EA12031D-0BC3-4EAF-9576-9EE4A4D942E7}" type="pres">
      <dgm:prSet presAssocID="{F63C8A16-14FB-48E1-A2A4-01FE8F032D2A}" presName="LevelTwoTextNode" presStyleLbl="node2" presStyleIdx="1" presStyleCnt="5" custScaleX="95255" custLinFactNeighborX="3797" custLinFactNeighborY="-778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1F601FF8-296A-4171-A221-D674BF8822F9}" type="pres">
      <dgm:prSet presAssocID="{F63C8A16-14FB-48E1-A2A4-01FE8F032D2A}" presName="level3hierChild" presStyleCnt="0"/>
      <dgm:spPr/>
    </dgm:pt>
    <dgm:pt modelId="{490A954E-F107-42E7-9747-A61F39121CF6}" type="pres">
      <dgm:prSet presAssocID="{29441374-F181-4BD5-B234-43637BBC1816}" presName="conn2-1" presStyleLbl="parChTrans1D2" presStyleIdx="2" presStyleCnt="5"/>
      <dgm:spPr/>
      <dgm:t>
        <a:bodyPr/>
        <a:lstStyle/>
        <a:p>
          <a:endParaRPr lang="uk-UA"/>
        </a:p>
      </dgm:t>
    </dgm:pt>
    <dgm:pt modelId="{61968311-1522-4D60-891B-1680EEAF4341}" type="pres">
      <dgm:prSet presAssocID="{29441374-F181-4BD5-B234-43637BBC1816}" presName="connTx" presStyleLbl="parChTrans1D2" presStyleIdx="2" presStyleCnt="5"/>
      <dgm:spPr/>
      <dgm:t>
        <a:bodyPr/>
        <a:lstStyle/>
        <a:p>
          <a:endParaRPr lang="uk-UA"/>
        </a:p>
      </dgm:t>
    </dgm:pt>
    <dgm:pt modelId="{558E733F-E2FC-40C4-A724-586F8F90E26D}" type="pres">
      <dgm:prSet presAssocID="{309C8ECD-A0CA-476D-8CDB-26C780CBCE91}" presName="root2" presStyleCnt="0"/>
      <dgm:spPr/>
    </dgm:pt>
    <dgm:pt modelId="{13B1BA56-28E6-449D-98F9-7D2A7EF763C2}" type="pres">
      <dgm:prSet presAssocID="{309C8ECD-A0CA-476D-8CDB-26C780CBCE91}" presName="LevelTwoTextNode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3ED96D56-6F17-43AD-B684-1D7D3CFE5940}" type="pres">
      <dgm:prSet presAssocID="{309C8ECD-A0CA-476D-8CDB-26C780CBCE91}" presName="level3hierChild" presStyleCnt="0"/>
      <dgm:spPr/>
    </dgm:pt>
    <dgm:pt modelId="{6A6CF91F-A66E-459E-B0BD-927102FD02CE}" type="pres">
      <dgm:prSet presAssocID="{D3E6F0C7-1F20-4176-B142-61D8E9D68DE0}" presName="conn2-1" presStyleLbl="parChTrans1D2" presStyleIdx="3" presStyleCnt="5"/>
      <dgm:spPr/>
      <dgm:t>
        <a:bodyPr/>
        <a:lstStyle/>
        <a:p>
          <a:endParaRPr lang="uk-UA"/>
        </a:p>
      </dgm:t>
    </dgm:pt>
    <dgm:pt modelId="{25267A8E-FD89-4C41-B41B-70597CF7E234}" type="pres">
      <dgm:prSet presAssocID="{D3E6F0C7-1F20-4176-B142-61D8E9D68DE0}" presName="connTx" presStyleLbl="parChTrans1D2" presStyleIdx="3" presStyleCnt="5"/>
      <dgm:spPr/>
      <dgm:t>
        <a:bodyPr/>
        <a:lstStyle/>
        <a:p>
          <a:endParaRPr lang="uk-UA"/>
        </a:p>
      </dgm:t>
    </dgm:pt>
    <dgm:pt modelId="{D3DD870A-B66B-4171-9195-680C4DD3BB27}" type="pres">
      <dgm:prSet presAssocID="{21559C2F-6091-4F51-9B4A-BD9F876D508A}" presName="root2" presStyleCnt="0"/>
      <dgm:spPr/>
    </dgm:pt>
    <dgm:pt modelId="{02A9960F-7F36-4066-BE27-73C841E42923}" type="pres">
      <dgm:prSet presAssocID="{21559C2F-6091-4F51-9B4A-BD9F876D508A}" presName="LevelTwoTextNode" presStyleLbl="node2" presStyleIdx="3" presStyleCnt="5" custLinFactNeighborX="468" custLinFactNeighborY="8434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C5734BD1-4CF5-43F9-8FB2-149EDB413BBB}" type="pres">
      <dgm:prSet presAssocID="{21559C2F-6091-4F51-9B4A-BD9F876D508A}" presName="level3hierChild" presStyleCnt="0"/>
      <dgm:spPr/>
    </dgm:pt>
    <dgm:pt modelId="{BD97DD50-98DF-4275-8CB3-00C27C0321D7}" type="pres">
      <dgm:prSet presAssocID="{5CE5F766-472B-406C-B5EC-776722C32893}" presName="conn2-1" presStyleLbl="parChTrans1D2" presStyleIdx="4" presStyleCnt="5"/>
      <dgm:spPr/>
      <dgm:t>
        <a:bodyPr/>
        <a:lstStyle/>
        <a:p>
          <a:endParaRPr lang="uk-UA"/>
        </a:p>
      </dgm:t>
    </dgm:pt>
    <dgm:pt modelId="{C61DD9A5-009D-4590-84EE-6E07FE1C6D3D}" type="pres">
      <dgm:prSet presAssocID="{5CE5F766-472B-406C-B5EC-776722C32893}" presName="connTx" presStyleLbl="parChTrans1D2" presStyleIdx="4" presStyleCnt="5"/>
      <dgm:spPr/>
      <dgm:t>
        <a:bodyPr/>
        <a:lstStyle/>
        <a:p>
          <a:endParaRPr lang="uk-UA"/>
        </a:p>
      </dgm:t>
    </dgm:pt>
    <dgm:pt modelId="{2811DE97-86E6-426C-9181-AC50AD13D900}" type="pres">
      <dgm:prSet presAssocID="{00A6B799-DFDB-45C9-9AC3-C9878CD94EE4}" presName="root2" presStyleCnt="0"/>
      <dgm:spPr/>
    </dgm:pt>
    <dgm:pt modelId="{FD2EBF95-B170-42CF-8320-9278F639450D}" type="pres">
      <dgm:prSet presAssocID="{00A6B799-DFDB-45C9-9AC3-C9878CD94EE4}" presName="LevelTwoTextNode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D6F14D0B-DFC7-4EE5-89BA-752DEC01D572}" type="pres">
      <dgm:prSet presAssocID="{00A6B799-DFDB-45C9-9AC3-C9878CD94EE4}" presName="level3hierChild" presStyleCnt="0"/>
      <dgm:spPr/>
    </dgm:pt>
  </dgm:ptLst>
  <dgm:cxnLst>
    <dgm:cxn modelId="{724B92EF-2558-493A-BEFE-349A27B208AA}" type="presOf" srcId="{C0997292-6233-4EC8-A74D-95E0D487F548}" destId="{0FB18516-38C6-4E61-8271-2E1DCA665641}" srcOrd="0" destOrd="0" presId="urn:microsoft.com/office/officeart/2008/layout/HorizontalMultiLevelHierarchy"/>
    <dgm:cxn modelId="{58CC5977-EB7C-41C4-8D08-F72B242322B5}" type="presOf" srcId="{00A6B799-DFDB-45C9-9AC3-C9878CD94EE4}" destId="{FD2EBF95-B170-42CF-8320-9278F639450D}" srcOrd="0" destOrd="0" presId="urn:microsoft.com/office/officeart/2008/layout/HorizontalMultiLevelHierarchy"/>
    <dgm:cxn modelId="{B15B23F9-7681-48C9-988D-325EC541657D}" type="presOf" srcId="{29441374-F181-4BD5-B234-43637BBC1816}" destId="{490A954E-F107-42E7-9747-A61F39121CF6}" srcOrd="0" destOrd="0" presId="urn:microsoft.com/office/officeart/2008/layout/HorizontalMultiLevelHierarchy"/>
    <dgm:cxn modelId="{107BA1A8-3759-4FE8-BF27-94CA17D5598E}" type="presOf" srcId="{29441374-F181-4BD5-B234-43637BBC1816}" destId="{61968311-1522-4D60-891B-1680EEAF4341}" srcOrd="1" destOrd="0" presId="urn:microsoft.com/office/officeart/2008/layout/HorizontalMultiLevelHierarchy"/>
    <dgm:cxn modelId="{FE87CEE5-96CF-4DB8-B6FC-52495FC5ED14}" type="presOf" srcId="{1A5ABC4D-704A-4628-8375-F7519D17F804}" destId="{D260AEE9-4412-49D8-ACA0-9829EFEE871A}" srcOrd="1" destOrd="0" presId="urn:microsoft.com/office/officeart/2008/layout/HorizontalMultiLevelHierarchy"/>
    <dgm:cxn modelId="{78B14730-3896-43D7-B6AB-3055D0064D1D}" type="presOf" srcId="{5CE5F766-472B-406C-B5EC-776722C32893}" destId="{BD97DD50-98DF-4275-8CB3-00C27C0321D7}" srcOrd="0" destOrd="0" presId="urn:microsoft.com/office/officeart/2008/layout/HorizontalMultiLevelHierarchy"/>
    <dgm:cxn modelId="{FAF6E46A-A988-46B8-B624-A60729F6DE5D}" type="presOf" srcId="{309C8ECD-A0CA-476D-8CDB-26C780CBCE91}" destId="{13B1BA56-28E6-449D-98F9-7D2A7EF763C2}" srcOrd="0" destOrd="0" presId="urn:microsoft.com/office/officeart/2008/layout/HorizontalMultiLevelHierarchy"/>
    <dgm:cxn modelId="{BD1BE54B-1DF5-4559-9550-874CC68127FD}" srcId="{0D25C127-BEC4-4739-825B-8994E8B4DD4E}" destId="{F63C8A16-14FB-48E1-A2A4-01FE8F032D2A}" srcOrd="1" destOrd="0" parTransId="{42BB2920-3DC7-4437-9D7C-465DB7D03112}" sibTransId="{117D4BEE-F285-4273-A297-49A510008375}"/>
    <dgm:cxn modelId="{B27A51BD-EB75-4E7F-8234-2C955A4EEE3F}" srcId="{0D25C127-BEC4-4739-825B-8994E8B4DD4E}" destId="{00A6B799-DFDB-45C9-9AC3-C9878CD94EE4}" srcOrd="4" destOrd="0" parTransId="{5CE5F766-472B-406C-B5EC-776722C32893}" sibTransId="{45D4A361-AC11-46AC-A9EA-854D436154D5}"/>
    <dgm:cxn modelId="{7E3CB31E-E0C8-44AE-84D5-1A38941FE106}" srcId="{0D25C127-BEC4-4739-825B-8994E8B4DD4E}" destId="{C0997292-6233-4EC8-A74D-95E0D487F548}" srcOrd="0" destOrd="0" parTransId="{1A5ABC4D-704A-4628-8375-F7519D17F804}" sibTransId="{3BA6097A-1930-4238-991B-7A120B3074DD}"/>
    <dgm:cxn modelId="{737F1678-9BE2-4548-85B2-9F946B30BA63}" type="presOf" srcId="{21559C2F-6091-4F51-9B4A-BD9F876D508A}" destId="{02A9960F-7F36-4066-BE27-73C841E42923}" srcOrd="0" destOrd="0" presId="urn:microsoft.com/office/officeart/2008/layout/HorizontalMultiLevelHierarchy"/>
    <dgm:cxn modelId="{30FB2318-9309-4E25-A834-F1E6F4D3E310}" srcId="{0D25C127-BEC4-4739-825B-8994E8B4DD4E}" destId="{21559C2F-6091-4F51-9B4A-BD9F876D508A}" srcOrd="3" destOrd="0" parTransId="{D3E6F0C7-1F20-4176-B142-61D8E9D68DE0}" sibTransId="{5A728EE0-93C0-4B94-A446-AC98C2308894}"/>
    <dgm:cxn modelId="{77ADDAC9-2898-4717-8867-20BE96E6758A}" srcId="{0D25C127-BEC4-4739-825B-8994E8B4DD4E}" destId="{309C8ECD-A0CA-476D-8CDB-26C780CBCE91}" srcOrd="2" destOrd="0" parTransId="{29441374-F181-4BD5-B234-43637BBC1816}" sibTransId="{AD9541CA-AF87-431C-8A0A-26242D7C9E9F}"/>
    <dgm:cxn modelId="{CEBC9923-C2D7-4709-8AA1-06EDED27170C}" type="presOf" srcId="{D3E6F0C7-1F20-4176-B142-61D8E9D68DE0}" destId="{6A6CF91F-A66E-459E-B0BD-927102FD02CE}" srcOrd="0" destOrd="0" presId="urn:microsoft.com/office/officeart/2008/layout/HorizontalMultiLevelHierarchy"/>
    <dgm:cxn modelId="{BFCFBF8A-D47E-4145-ABCD-F566080919D9}" type="presOf" srcId="{42BB2920-3DC7-4437-9D7C-465DB7D03112}" destId="{59DBB0B2-A9AF-4DEA-BA3A-1A4E0A08AEEC}" srcOrd="0" destOrd="0" presId="urn:microsoft.com/office/officeart/2008/layout/HorizontalMultiLevelHierarchy"/>
    <dgm:cxn modelId="{A258F1F7-6E3D-4946-9969-55BD8FA9E3C6}" srcId="{46B433E7-9F7B-43B3-8A06-5A0D36DF2ABE}" destId="{0D25C127-BEC4-4739-825B-8994E8B4DD4E}" srcOrd="0" destOrd="0" parTransId="{678DFCD5-823F-41D2-B955-D91E0AB34656}" sibTransId="{6B8D99C1-41B9-4A61-93BD-A12E8AFB1E7B}"/>
    <dgm:cxn modelId="{70A98B78-5849-46DF-AD20-D83140904BB2}" type="presOf" srcId="{0D25C127-BEC4-4739-825B-8994E8B4DD4E}" destId="{C438DDE9-88C8-462F-955F-58918428599B}" srcOrd="0" destOrd="0" presId="urn:microsoft.com/office/officeart/2008/layout/HorizontalMultiLevelHierarchy"/>
    <dgm:cxn modelId="{5D9D6D88-BBE2-43F7-A748-97B28565D1F5}" type="presOf" srcId="{5CE5F766-472B-406C-B5EC-776722C32893}" destId="{C61DD9A5-009D-4590-84EE-6E07FE1C6D3D}" srcOrd="1" destOrd="0" presId="urn:microsoft.com/office/officeart/2008/layout/HorizontalMultiLevelHierarchy"/>
    <dgm:cxn modelId="{88B2568E-E80D-44C8-938B-31060F0E094D}" type="presOf" srcId="{D3E6F0C7-1F20-4176-B142-61D8E9D68DE0}" destId="{25267A8E-FD89-4C41-B41B-70597CF7E234}" srcOrd="1" destOrd="0" presId="urn:microsoft.com/office/officeart/2008/layout/HorizontalMultiLevelHierarchy"/>
    <dgm:cxn modelId="{DCA7BA15-C61A-4390-89AA-25B4D6C66E4A}" type="presOf" srcId="{F63C8A16-14FB-48E1-A2A4-01FE8F032D2A}" destId="{EA12031D-0BC3-4EAF-9576-9EE4A4D942E7}" srcOrd="0" destOrd="0" presId="urn:microsoft.com/office/officeart/2008/layout/HorizontalMultiLevelHierarchy"/>
    <dgm:cxn modelId="{4BCD1CCD-3F60-4B4F-BA33-C086A7389C30}" type="presOf" srcId="{42BB2920-3DC7-4437-9D7C-465DB7D03112}" destId="{95D3CAB5-5A66-4FF7-8648-68EC37B56DA0}" srcOrd="1" destOrd="0" presId="urn:microsoft.com/office/officeart/2008/layout/HorizontalMultiLevelHierarchy"/>
    <dgm:cxn modelId="{DDFE9FA3-153D-41E0-A4D2-C2FB6998CECA}" type="presOf" srcId="{1A5ABC4D-704A-4628-8375-F7519D17F804}" destId="{98A219E8-2E31-4CAC-9255-01D67102E47C}" srcOrd="0" destOrd="0" presId="urn:microsoft.com/office/officeart/2008/layout/HorizontalMultiLevelHierarchy"/>
    <dgm:cxn modelId="{F9985571-7D96-46DE-97FB-8D9482842FF0}" type="presOf" srcId="{46B433E7-9F7B-43B3-8A06-5A0D36DF2ABE}" destId="{0B041F0D-D92D-4395-BBDD-1188B36B3793}" srcOrd="0" destOrd="0" presId="urn:microsoft.com/office/officeart/2008/layout/HorizontalMultiLevelHierarchy"/>
    <dgm:cxn modelId="{1AD8388E-3A99-4277-9F22-7DEE4E590609}" type="presParOf" srcId="{0B041F0D-D92D-4395-BBDD-1188B36B3793}" destId="{99569059-8044-4076-8271-5BD29D48A8D0}" srcOrd="0" destOrd="0" presId="urn:microsoft.com/office/officeart/2008/layout/HorizontalMultiLevelHierarchy"/>
    <dgm:cxn modelId="{3C9AE5F9-9119-4C62-B7D0-B14F53194E53}" type="presParOf" srcId="{99569059-8044-4076-8271-5BD29D48A8D0}" destId="{C438DDE9-88C8-462F-955F-58918428599B}" srcOrd="0" destOrd="0" presId="urn:microsoft.com/office/officeart/2008/layout/HorizontalMultiLevelHierarchy"/>
    <dgm:cxn modelId="{89078DF2-7C67-4E7E-A4BB-847287EE0708}" type="presParOf" srcId="{99569059-8044-4076-8271-5BD29D48A8D0}" destId="{EF2CF428-AD48-4696-90D8-E8EBAFD7A84A}" srcOrd="1" destOrd="0" presId="urn:microsoft.com/office/officeart/2008/layout/HorizontalMultiLevelHierarchy"/>
    <dgm:cxn modelId="{585495AB-7D44-4430-85F9-EB374F014DBB}" type="presParOf" srcId="{EF2CF428-AD48-4696-90D8-E8EBAFD7A84A}" destId="{98A219E8-2E31-4CAC-9255-01D67102E47C}" srcOrd="0" destOrd="0" presId="urn:microsoft.com/office/officeart/2008/layout/HorizontalMultiLevelHierarchy"/>
    <dgm:cxn modelId="{5414B3D5-6CFC-4046-9C59-10C46C97B9FA}" type="presParOf" srcId="{98A219E8-2E31-4CAC-9255-01D67102E47C}" destId="{D260AEE9-4412-49D8-ACA0-9829EFEE871A}" srcOrd="0" destOrd="0" presId="urn:microsoft.com/office/officeart/2008/layout/HorizontalMultiLevelHierarchy"/>
    <dgm:cxn modelId="{3C2F0F5D-BFF0-40D5-B02E-781AAF33AFA4}" type="presParOf" srcId="{EF2CF428-AD48-4696-90D8-E8EBAFD7A84A}" destId="{6290748A-C1C3-4308-8011-B121DF9BC1F7}" srcOrd="1" destOrd="0" presId="urn:microsoft.com/office/officeart/2008/layout/HorizontalMultiLevelHierarchy"/>
    <dgm:cxn modelId="{DBA16937-5268-4682-8356-8EBBD86B2006}" type="presParOf" srcId="{6290748A-C1C3-4308-8011-B121DF9BC1F7}" destId="{0FB18516-38C6-4E61-8271-2E1DCA665641}" srcOrd="0" destOrd="0" presId="urn:microsoft.com/office/officeart/2008/layout/HorizontalMultiLevelHierarchy"/>
    <dgm:cxn modelId="{54DDBED6-2161-418F-B0E4-469371707C62}" type="presParOf" srcId="{6290748A-C1C3-4308-8011-B121DF9BC1F7}" destId="{390022E0-D6BE-4EBD-AA19-FC245C86BE10}" srcOrd="1" destOrd="0" presId="urn:microsoft.com/office/officeart/2008/layout/HorizontalMultiLevelHierarchy"/>
    <dgm:cxn modelId="{D5A9FC65-5D4E-46D1-AFAA-A3B57A402D1A}" type="presParOf" srcId="{EF2CF428-AD48-4696-90D8-E8EBAFD7A84A}" destId="{59DBB0B2-A9AF-4DEA-BA3A-1A4E0A08AEEC}" srcOrd="2" destOrd="0" presId="urn:microsoft.com/office/officeart/2008/layout/HorizontalMultiLevelHierarchy"/>
    <dgm:cxn modelId="{2AAF04D2-9B65-4F48-9C04-1986961973BE}" type="presParOf" srcId="{59DBB0B2-A9AF-4DEA-BA3A-1A4E0A08AEEC}" destId="{95D3CAB5-5A66-4FF7-8648-68EC37B56DA0}" srcOrd="0" destOrd="0" presId="urn:microsoft.com/office/officeart/2008/layout/HorizontalMultiLevelHierarchy"/>
    <dgm:cxn modelId="{679FF7BA-1A55-47A5-B9A2-63C5CF4940E2}" type="presParOf" srcId="{EF2CF428-AD48-4696-90D8-E8EBAFD7A84A}" destId="{3E41D45D-2D59-417B-8688-6B9F2F95D08D}" srcOrd="3" destOrd="0" presId="urn:microsoft.com/office/officeart/2008/layout/HorizontalMultiLevelHierarchy"/>
    <dgm:cxn modelId="{58831806-B777-4C2F-93E2-18DB31C823E5}" type="presParOf" srcId="{3E41D45D-2D59-417B-8688-6B9F2F95D08D}" destId="{EA12031D-0BC3-4EAF-9576-9EE4A4D942E7}" srcOrd="0" destOrd="0" presId="urn:microsoft.com/office/officeart/2008/layout/HorizontalMultiLevelHierarchy"/>
    <dgm:cxn modelId="{D7ABB068-3AC4-496F-A65C-070479F8F9B5}" type="presParOf" srcId="{3E41D45D-2D59-417B-8688-6B9F2F95D08D}" destId="{1F601FF8-296A-4171-A221-D674BF8822F9}" srcOrd="1" destOrd="0" presId="urn:microsoft.com/office/officeart/2008/layout/HorizontalMultiLevelHierarchy"/>
    <dgm:cxn modelId="{EC85520D-A51E-4A65-AEFC-D1C871A2E74B}" type="presParOf" srcId="{EF2CF428-AD48-4696-90D8-E8EBAFD7A84A}" destId="{490A954E-F107-42E7-9747-A61F39121CF6}" srcOrd="4" destOrd="0" presId="urn:microsoft.com/office/officeart/2008/layout/HorizontalMultiLevelHierarchy"/>
    <dgm:cxn modelId="{76305405-0FAE-47CA-97B0-FCDA898B5050}" type="presParOf" srcId="{490A954E-F107-42E7-9747-A61F39121CF6}" destId="{61968311-1522-4D60-891B-1680EEAF4341}" srcOrd="0" destOrd="0" presId="urn:microsoft.com/office/officeart/2008/layout/HorizontalMultiLevelHierarchy"/>
    <dgm:cxn modelId="{7D2EC3A9-70BD-413E-82DD-8F035A91E470}" type="presParOf" srcId="{EF2CF428-AD48-4696-90D8-E8EBAFD7A84A}" destId="{558E733F-E2FC-40C4-A724-586F8F90E26D}" srcOrd="5" destOrd="0" presId="urn:microsoft.com/office/officeart/2008/layout/HorizontalMultiLevelHierarchy"/>
    <dgm:cxn modelId="{3A2BD1EC-076E-44B4-8869-E8DE27F0E0D1}" type="presParOf" srcId="{558E733F-E2FC-40C4-A724-586F8F90E26D}" destId="{13B1BA56-28E6-449D-98F9-7D2A7EF763C2}" srcOrd="0" destOrd="0" presId="urn:microsoft.com/office/officeart/2008/layout/HorizontalMultiLevelHierarchy"/>
    <dgm:cxn modelId="{7ACCFD5C-D465-4AC4-89A4-0B8A46E50647}" type="presParOf" srcId="{558E733F-E2FC-40C4-A724-586F8F90E26D}" destId="{3ED96D56-6F17-43AD-B684-1D7D3CFE5940}" srcOrd="1" destOrd="0" presId="urn:microsoft.com/office/officeart/2008/layout/HorizontalMultiLevelHierarchy"/>
    <dgm:cxn modelId="{D2985E30-773F-4EE3-8CB3-696068360CF2}" type="presParOf" srcId="{EF2CF428-AD48-4696-90D8-E8EBAFD7A84A}" destId="{6A6CF91F-A66E-459E-B0BD-927102FD02CE}" srcOrd="6" destOrd="0" presId="urn:microsoft.com/office/officeart/2008/layout/HorizontalMultiLevelHierarchy"/>
    <dgm:cxn modelId="{86BD241A-85E1-4E08-B626-FB1D5D25F622}" type="presParOf" srcId="{6A6CF91F-A66E-459E-B0BD-927102FD02CE}" destId="{25267A8E-FD89-4C41-B41B-70597CF7E234}" srcOrd="0" destOrd="0" presId="urn:microsoft.com/office/officeart/2008/layout/HorizontalMultiLevelHierarchy"/>
    <dgm:cxn modelId="{527026FD-28AF-4FA0-ABE0-6725B982AF70}" type="presParOf" srcId="{EF2CF428-AD48-4696-90D8-E8EBAFD7A84A}" destId="{D3DD870A-B66B-4171-9195-680C4DD3BB27}" srcOrd="7" destOrd="0" presId="urn:microsoft.com/office/officeart/2008/layout/HorizontalMultiLevelHierarchy"/>
    <dgm:cxn modelId="{E169549F-EA7E-4D10-AE99-433097895B8C}" type="presParOf" srcId="{D3DD870A-B66B-4171-9195-680C4DD3BB27}" destId="{02A9960F-7F36-4066-BE27-73C841E42923}" srcOrd="0" destOrd="0" presId="urn:microsoft.com/office/officeart/2008/layout/HorizontalMultiLevelHierarchy"/>
    <dgm:cxn modelId="{33BD500F-69D8-4D52-8669-C326B668FFAE}" type="presParOf" srcId="{D3DD870A-B66B-4171-9195-680C4DD3BB27}" destId="{C5734BD1-4CF5-43F9-8FB2-149EDB413BBB}" srcOrd="1" destOrd="0" presId="urn:microsoft.com/office/officeart/2008/layout/HorizontalMultiLevelHierarchy"/>
    <dgm:cxn modelId="{35A24AA3-7266-444C-95AC-F28B9062F472}" type="presParOf" srcId="{EF2CF428-AD48-4696-90D8-E8EBAFD7A84A}" destId="{BD97DD50-98DF-4275-8CB3-00C27C0321D7}" srcOrd="8" destOrd="0" presId="urn:microsoft.com/office/officeart/2008/layout/HorizontalMultiLevelHierarchy"/>
    <dgm:cxn modelId="{0B7C69EA-6086-4273-9AC6-E84316B8B2A4}" type="presParOf" srcId="{BD97DD50-98DF-4275-8CB3-00C27C0321D7}" destId="{C61DD9A5-009D-4590-84EE-6E07FE1C6D3D}" srcOrd="0" destOrd="0" presId="urn:microsoft.com/office/officeart/2008/layout/HorizontalMultiLevelHierarchy"/>
    <dgm:cxn modelId="{CDE0E9B6-CF80-4310-857E-87C18D997F62}" type="presParOf" srcId="{EF2CF428-AD48-4696-90D8-E8EBAFD7A84A}" destId="{2811DE97-86E6-426C-9181-AC50AD13D900}" srcOrd="9" destOrd="0" presId="urn:microsoft.com/office/officeart/2008/layout/HorizontalMultiLevelHierarchy"/>
    <dgm:cxn modelId="{C782A32D-D47C-4338-A234-6FE6D8974A18}" type="presParOf" srcId="{2811DE97-86E6-426C-9181-AC50AD13D900}" destId="{FD2EBF95-B170-42CF-8320-9278F639450D}" srcOrd="0" destOrd="0" presId="urn:microsoft.com/office/officeart/2008/layout/HorizontalMultiLevelHierarchy"/>
    <dgm:cxn modelId="{352926D6-393F-4647-B7BA-6CE4F8B70A8D}" type="presParOf" srcId="{2811DE97-86E6-426C-9181-AC50AD13D900}" destId="{D6F14D0B-DFC7-4EE5-89BA-752DEC01D572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9D16B-421F-4FE1-BEE6-D623BF3BCD07}" type="datetimeFigureOut">
              <a:rPr lang="uk-UA" smtClean="0"/>
              <a:t>03.11.2015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280D2-D413-4D66-9766-00A82452BD7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61862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9D16B-421F-4FE1-BEE6-D623BF3BCD07}" type="datetimeFigureOut">
              <a:rPr lang="uk-UA" smtClean="0"/>
              <a:t>03.11.2015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280D2-D413-4D66-9766-00A82452BD7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27011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9D16B-421F-4FE1-BEE6-D623BF3BCD07}" type="datetimeFigureOut">
              <a:rPr lang="uk-UA" smtClean="0"/>
              <a:t>03.11.2015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280D2-D413-4D66-9766-00A82452BD7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09542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9D16B-421F-4FE1-BEE6-D623BF3BCD07}" type="datetimeFigureOut">
              <a:rPr lang="uk-UA" smtClean="0"/>
              <a:t>03.11.2015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280D2-D413-4D66-9766-00A82452BD7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07390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9D16B-421F-4FE1-BEE6-D623BF3BCD07}" type="datetimeFigureOut">
              <a:rPr lang="uk-UA" smtClean="0"/>
              <a:t>03.11.2015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280D2-D413-4D66-9766-00A82452BD7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54954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9D16B-421F-4FE1-BEE6-D623BF3BCD07}" type="datetimeFigureOut">
              <a:rPr lang="uk-UA" smtClean="0"/>
              <a:t>03.11.2015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280D2-D413-4D66-9766-00A82452BD7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77843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9D16B-421F-4FE1-BEE6-D623BF3BCD07}" type="datetimeFigureOut">
              <a:rPr lang="uk-UA" smtClean="0"/>
              <a:t>03.11.2015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280D2-D413-4D66-9766-00A82452BD7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13157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9D16B-421F-4FE1-BEE6-D623BF3BCD07}" type="datetimeFigureOut">
              <a:rPr lang="uk-UA" smtClean="0"/>
              <a:t>03.11.2015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280D2-D413-4D66-9766-00A82452BD7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3686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9D16B-421F-4FE1-BEE6-D623BF3BCD07}" type="datetimeFigureOut">
              <a:rPr lang="uk-UA" smtClean="0"/>
              <a:t>03.11.2015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280D2-D413-4D66-9766-00A82452BD7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70199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9D16B-421F-4FE1-BEE6-D623BF3BCD07}" type="datetimeFigureOut">
              <a:rPr lang="uk-UA" smtClean="0"/>
              <a:t>03.11.2015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280D2-D413-4D66-9766-00A82452BD7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18961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9D16B-421F-4FE1-BEE6-D623BF3BCD07}" type="datetimeFigureOut">
              <a:rPr lang="uk-UA" smtClean="0"/>
              <a:t>03.11.2015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280D2-D413-4D66-9766-00A82452BD7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31881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9D16B-421F-4FE1-BEE6-D623BF3BCD07}" type="datetimeFigureOut">
              <a:rPr lang="uk-UA" smtClean="0"/>
              <a:t>03.11.2015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280D2-D413-4D66-9766-00A82452BD7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80137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14300"/>
            <a:ext cx="12191999" cy="6972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9709" y="5217459"/>
            <a:ext cx="6548034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uk-UA" sz="2400" b="1" i="1" dirty="0" smtClean="0"/>
              <a:t>Середа Марія Іллівна вчитель фізики,                                               спеціаліст вищої категорії.</a:t>
            </a:r>
          </a:p>
          <a:p>
            <a:r>
              <a:rPr lang="uk-UA" sz="2400" b="1" i="1" dirty="0" smtClean="0"/>
              <a:t>Класний керівник 10 класу </a:t>
            </a:r>
            <a:endParaRPr lang="uk-UA" sz="24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379709" y="257175"/>
            <a:ext cx="11193166" cy="58477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Вишгородоцька</a:t>
            </a:r>
            <a:r>
              <a:rPr lang="uk-UA" sz="3200" b="1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загальноосвітня школа І-ІІІ ступенів</a:t>
            </a:r>
            <a:endParaRPr lang="uk-UA" sz="3200" b="1" i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08" y="841950"/>
            <a:ext cx="6548035" cy="42836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9861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74"/>
            <a:ext cx="12192000" cy="6855626"/>
          </a:xfrm>
          <a:prstGeom prst="rect">
            <a:avLst/>
          </a:prstGeom>
        </p:spPr>
      </p:pic>
      <p:sp>
        <p:nvSpPr>
          <p:cNvPr id="12" name="Овал 11"/>
          <p:cNvSpPr/>
          <p:nvPr/>
        </p:nvSpPr>
        <p:spPr>
          <a:xfrm>
            <a:off x="2746771" y="1896171"/>
            <a:ext cx="3180049" cy="2566725"/>
          </a:xfrm>
          <a:prstGeom prst="ellipse">
            <a:avLst/>
          </a:prstGeom>
          <a:solidFill>
            <a:srgbClr val="E848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5" name="Овал 24"/>
          <p:cNvSpPr/>
          <p:nvPr/>
        </p:nvSpPr>
        <p:spPr>
          <a:xfrm>
            <a:off x="837460" y="714055"/>
            <a:ext cx="2346383" cy="18397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6" name="TextBox 25"/>
          <p:cNvSpPr txBox="1"/>
          <p:nvPr/>
        </p:nvSpPr>
        <p:spPr>
          <a:xfrm>
            <a:off x="3136938" y="2424348"/>
            <a:ext cx="23637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/>
              <a:t>Моральний кодекс класу</a:t>
            </a:r>
            <a:endParaRPr lang="uk-UA" sz="32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743378" y="1068420"/>
            <a:ext cx="25345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/>
              <a:t>Бути доброзичливими з усіма</a:t>
            </a:r>
            <a:endParaRPr lang="uk-UA" sz="2400" b="1" dirty="0"/>
          </a:p>
        </p:txBody>
      </p:sp>
      <p:sp>
        <p:nvSpPr>
          <p:cNvPr id="33" name="Овал 32"/>
          <p:cNvSpPr/>
          <p:nvPr/>
        </p:nvSpPr>
        <p:spPr>
          <a:xfrm>
            <a:off x="243227" y="2606123"/>
            <a:ext cx="2445502" cy="18397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8" name="TextBox 27"/>
          <p:cNvSpPr txBox="1"/>
          <p:nvPr/>
        </p:nvSpPr>
        <p:spPr>
          <a:xfrm>
            <a:off x="446954" y="2975675"/>
            <a:ext cx="1978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/>
              <a:t>Поважати кожну людину</a:t>
            </a:r>
            <a:endParaRPr lang="uk-UA" sz="2400" b="1" dirty="0"/>
          </a:p>
        </p:txBody>
      </p:sp>
      <p:sp>
        <p:nvSpPr>
          <p:cNvPr id="34" name="Овал 33"/>
          <p:cNvSpPr/>
          <p:nvPr/>
        </p:nvSpPr>
        <p:spPr>
          <a:xfrm>
            <a:off x="3147858" y="2375"/>
            <a:ext cx="2445502" cy="18397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9" name="TextBox 28"/>
          <p:cNvSpPr txBox="1"/>
          <p:nvPr/>
        </p:nvSpPr>
        <p:spPr>
          <a:xfrm>
            <a:off x="3394130" y="511444"/>
            <a:ext cx="1860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/>
              <a:t>Вітати всіх при зустрічі</a:t>
            </a:r>
            <a:endParaRPr lang="uk-UA" sz="2400" b="1" dirty="0"/>
          </a:p>
        </p:txBody>
      </p:sp>
      <p:sp>
        <p:nvSpPr>
          <p:cNvPr id="35" name="Овал 34"/>
          <p:cNvSpPr/>
          <p:nvPr/>
        </p:nvSpPr>
        <p:spPr>
          <a:xfrm>
            <a:off x="5426790" y="820722"/>
            <a:ext cx="2445502" cy="18397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6" name="Овал 35"/>
          <p:cNvSpPr/>
          <p:nvPr/>
        </p:nvSpPr>
        <p:spPr>
          <a:xfrm>
            <a:off x="5926820" y="2680489"/>
            <a:ext cx="2445502" cy="18397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1" name="TextBox 30"/>
          <p:cNvSpPr txBox="1"/>
          <p:nvPr/>
        </p:nvSpPr>
        <p:spPr>
          <a:xfrm>
            <a:off x="5822428" y="2975675"/>
            <a:ext cx="27471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/>
              <a:t>В розмові використовувати ввічливі  слова </a:t>
            </a:r>
            <a:endParaRPr lang="uk-UA" sz="24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5478611" y="1106977"/>
            <a:ext cx="22636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200" b="1" dirty="0" smtClean="0"/>
              <a:t>При зверненні до людини, називати її на ім</a:t>
            </a:r>
            <a:r>
              <a:rPr lang="en-US" sz="2200" b="1" dirty="0" smtClean="0"/>
              <a:t>’</a:t>
            </a:r>
            <a:r>
              <a:rPr lang="uk-UA" sz="2200" b="1" dirty="0" smtClean="0"/>
              <a:t>я</a:t>
            </a:r>
            <a:endParaRPr lang="uk-UA" sz="2200" b="1" dirty="0"/>
          </a:p>
        </p:txBody>
      </p:sp>
      <p:sp>
        <p:nvSpPr>
          <p:cNvPr id="37" name="Овал 36"/>
          <p:cNvSpPr/>
          <p:nvPr/>
        </p:nvSpPr>
        <p:spPr>
          <a:xfrm>
            <a:off x="1783178" y="4246573"/>
            <a:ext cx="2445502" cy="18397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8" name="TextBox 37"/>
          <p:cNvSpPr txBox="1"/>
          <p:nvPr/>
        </p:nvSpPr>
        <p:spPr>
          <a:xfrm>
            <a:off x="1830035" y="4425797"/>
            <a:ext cx="22704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/>
              <a:t>Надавати допомогу кожному, хто її потребує</a:t>
            </a:r>
            <a:endParaRPr lang="uk-UA" sz="2400" b="1" dirty="0"/>
          </a:p>
        </p:txBody>
      </p:sp>
      <p:sp>
        <p:nvSpPr>
          <p:cNvPr id="39" name="Овал 38"/>
          <p:cNvSpPr/>
          <p:nvPr/>
        </p:nvSpPr>
        <p:spPr>
          <a:xfrm>
            <a:off x="4425930" y="4283756"/>
            <a:ext cx="2445502" cy="18397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</a:rPr>
              <a:t>Дорожити честю класу</a:t>
            </a:r>
            <a:endParaRPr lang="uk-UA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75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13164" y="0"/>
            <a:ext cx="12805164" cy="6858000"/>
          </a:xfrm>
          <a:prstGeom prst="rect">
            <a:avLst/>
          </a:prstGeom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715693190"/>
              </p:ext>
            </p:extLst>
          </p:nvPr>
        </p:nvGraphicFramePr>
        <p:xfrm>
          <a:off x="123988" y="244099"/>
          <a:ext cx="9624447" cy="63698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339524" y="1735811"/>
            <a:ext cx="27741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i="1" dirty="0" smtClean="0">
                <a:solidFill>
                  <a:schemeClr val="bg1"/>
                </a:solidFill>
              </a:rPr>
              <a:t>Бесіда</a:t>
            </a:r>
            <a:endParaRPr lang="uk-UA" sz="3200" b="1" i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07051" y="2991173"/>
            <a:ext cx="32391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i="1" dirty="0" smtClean="0">
                <a:solidFill>
                  <a:schemeClr val="bg1"/>
                </a:solidFill>
              </a:rPr>
              <a:t>Опитування (анкетне, усне)</a:t>
            </a:r>
            <a:endParaRPr lang="uk-UA" sz="32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32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154980"/>
            <a:ext cx="12192000" cy="763285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2400" b="1" dirty="0"/>
              <a:t>Результати </a:t>
            </a:r>
            <a:r>
              <a:rPr lang="uk-UA" sz="2400" b="1" dirty="0" smtClean="0"/>
              <a:t>анкетування «Моральна орієнтація учня»</a:t>
            </a:r>
            <a:endParaRPr lang="uk-UA" sz="2400" b="1" dirty="0"/>
          </a:p>
          <a:p>
            <a:r>
              <a:rPr lang="uk-UA" sz="1600" b="1" dirty="0">
                <a:solidFill>
                  <a:srgbClr val="FF0000"/>
                </a:solidFill>
              </a:rPr>
              <a:t>З яким твердженням ти погоджуєшся</a:t>
            </a:r>
            <a:r>
              <a:rPr lang="uk-UA" sz="1600" b="1" dirty="0"/>
              <a:t>?</a:t>
            </a:r>
          </a:p>
          <a:p>
            <a:r>
              <a:rPr lang="uk-UA" sz="1600" b="1" dirty="0"/>
              <a:t>1.піклування про тих, хто навколо тебе,-важлива якість людини (10)</a:t>
            </a:r>
          </a:p>
          <a:p>
            <a:r>
              <a:rPr lang="uk-UA" sz="1600" b="1" dirty="0"/>
              <a:t>2.дбати </a:t>
            </a:r>
            <a:r>
              <a:rPr lang="uk-UA" sz="1600" b="1" dirty="0" smtClean="0"/>
              <a:t>про процвітання  </a:t>
            </a:r>
            <a:r>
              <a:rPr lang="uk-UA" sz="1600" b="1" dirty="0"/>
              <a:t>своєї країни-головне для громадянина (10)</a:t>
            </a:r>
          </a:p>
          <a:p>
            <a:r>
              <a:rPr lang="uk-UA" sz="1600" b="1" dirty="0"/>
              <a:t>3. людина має дбати тільки про себе.</a:t>
            </a:r>
          </a:p>
          <a:p>
            <a:pPr lvl="8" algn="ctr"/>
            <a:r>
              <a:rPr lang="uk-UA" sz="1600" b="1" dirty="0">
                <a:solidFill>
                  <a:srgbClr val="FF0000"/>
                </a:solidFill>
              </a:rPr>
              <a:t>Що є найголовніше у </a:t>
            </a:r>
            <a:r>
              <a:rPr lang="uk-UA" sz="1600" b="1" dirty="0" smtClean="0">
                <a:solidFill>
                  <a:srgbClr val="FF0000"/>
                </a:solidFill>
              </a:rPr>
              <a:t>житті?</a:t>
            </a:r>
          </a:p>
          <a:p>
            <a:pPr lvl="8" algn="ctr"/>
            <a:r>
              <a:rPr lang="uk-UA" sz="1600" b="1" dirty="0" smtClean="0"/>
              <a:t>1.Сімейна злагода-9</a:t>
            </a:r>
          </a:p>
          <a:p>
            <a:pPr lvl="8" algn="ctr"/>
            <a:r>
              <a:rPr lang="uk-UA" sz="1600" b="1" dirty="0" smtClean="0"/>
              <a:t>2</a:t>
            </a:r>
            <a:r>
              <a:rPr lang="uk-UA" sz="1600" b="1" dirty="0"/>
              <a:t>. Фізична сила і здоровя-5</a:t>
            </a:r>
          </a:p>
          <a:p>
            <a:pPr lvl="8" algn="ctr"/>
            <a:r>
              <a:rPr lang="uk-UA" sz="1600" b="1" dirty="0"/>
              <a:t>3. Можливість допомагати людям-4</a:t>
            </a:r>
          </a:p>
          <a:p>
            <a:pPr lvl="8" algn="ctr"/>
            <a:r>
              <a:rPr lang="uk-UA" sz="1600" b="1" dirty="0"/>
              <a:t>4. Моральна досконалість-8</a:t>
            </a:r>
          </a:p>
          <a:p>
            <a:pPr lvl="8" algn="ctr"/>
            <a:r>
              <a:rPr lang="uk-UA" sz="1600" b="1" dirty="0"/>
              <a:t>5. Успішний бізнес-1</a:t>
            </a:r>
          </a:p>
          <a:p>
            <a:r>
              <a:rPr lang="uk-UA" sz="1600" b="1" dirty="0">
                <a:solidFill>
                  <a:srgbClr val="FF0000"/>
                </a:solidFill>
              </a:rPr>
              <a:t>Які дії, вчинки своїх однокласників ти найбільше шануєш?</a:t>
            </a:r>
          </a:p>
          <a:p>
            <a:r>
              <a:rPr lang="uk-UA" sz="1600" b="1" dirty="0"/>
              <a:t>Доброта(6), щирість(4), справедливість(5), здатність допомогти(5).</a:t>
            </a:r>
          </a:p>
          <a:p>
            <a:r>
              <a:rPr lang="uk-UA" sz="1600" b="1" dirty="0"/>
              <a:t>Які негативні вчинки своїх однокласників ти найбільше  засуджуєш?</a:t>
            </a:r>
          </a:p>
          <a:p>
            <a:r>
              <a:rPr lang="uk-UA" sz="1600" b="1" dirty="0"/>
              <a:t>Заздрість(3), брехню(2), жорстокість(4), байдужість(6).</a:t>
            </a:r>
          </a:p>
          <a:p>
            <a:pPr lvl="7"/>
            <a:r>
              <a:rPr lang="uk-UA" sz="1600" b="1" dirty="0">
                <a:solidFill>
                  <a:srgbClr val="FF0000"/>
                </a:solidFill>
              </a:rPr>
              <a:t>Як ти ставишся до людей інших рас і національностей:</a:t>
            </a:r>
          </a:p>
          <a:p>
            <a:pPr lvl="7"/>
            <a:r>
              <a:rPr lang="uk-UA" sz="1600" b="1" dirty="0"/>
              <a:t>1.Неприязно</a:t>
            </a:r>
          </a:p>
          <a:p>
            <a:pPr lvl="7"/>
            <a:r>
              <a:rPr lang="uk-UA" sz="1600" b="1" dirty="0"/>
              <a:t>2. З </a:t>
            </a:r>
            <a:r>
              <a:rPr lang="uk-UA" sz="1600" b="1" dirty="0" smtClean="0"/>
              <a:t>ненавистю</a:t>
            </a:r>
            <a:endParaRPr lang="uk-UA" sz="1600" b="1" dirty="0"/>
          </a:p>
          <a:p>
            <a:pPr lvl="7"/>
            <a:r>
              <a:rPr lang="uk-UA" sz="1600" b="1" dirty="0"/>
              <a:t>3.Спокійно (6)</a:t>
            </a:r>
          </a:p>
          <a:p>
            <a:pPr lvl="7"/>
            <a:r>
              <a:rPr lang="uk-UA" sz="1600" b="1" dirty="0"/>
              <a:t>4.Вважаю себе рівним (2)</a:t>
            </a:r>
          </a:p>
          <a:p>
            <a:pPr lvl="7"/>
            <a:r>
              <a:rPr lang="uk-UA" sz="1600" b="1" dirty="0"/>
              <a:t>5.Готовий до дружби і співпраці(2)</a:t>
            </a:r>
          </a:p>
          <a:p>
            <a:pPr lvl="7"/>
            <a:r>
              <a:rPr lang="uk-UA" sz="1600" b="1" dirty="0"/>
              <a:t>6. Не бачу проблем</a:t>
            </a:r>
          </a:p>
          <a:p>
            <a:r>
              <a:rPr lang="uk-UA" sz="1600" b="1" dirty="0">
                <a:solidFill>
                  <a:srgbClr val="FF0000"/>
                </a:solidFill>
              </a:rPr>
              <a:t>Яка з життєвих позицій є твоєю?</a:t>
            </a:r>
          </a:p>
          <a:p>
            <a:r>
              <a:rPr lang="uk-UA" sz="1600" b="1" dirty="0"/>
              <a:t>1.	Я поважаю кожну людину, якщо вона не злочинець (6);</a:t>
            </a:r>
          </a:p>
          <a:p>
            <a:r>
              <a:rPr lang="uk-UA" sz="1600" b="1" dirty="0"/>
              <a:t>2.	Я поважаю тільки близьких друзів(3);</a:t>
            </a:r>
          </a:p>
          <a:p>
            <a:r>
              <a:rPr lang="uk-UA" sz="1600" b="1" dirty="0"/>
              <a:t>3.	Я поважаю тільки багатих і знаменитих</a:t>
            </a:r>
          </a:p>
          <a:p>
            <a:r>
              <a:rPr lang="uk-UA" sz="1600" b="1" dirty="0"/>
              <a:t>4.	Я поважаю тільки старих(1)</a:t>
            </a:r>
          </a:p>
          <a:p>
            <a:r>
              <a:rPr lang="uk-UA" sz="1600" b="1" dirty="0"/>
              <a:t>5.	Я не мушу будь-кого поважати.</a:t>
            </a:r>
          </a:p>
          <a:p>
            <a:endParaRPr lang="uk-UA" sz="1700" b="1" dirty="0"/>
          </a:p>
          <a:p>
            <a:endParaRPr lang="uk-UA" sz="17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371241" y="1038386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8054" y="3812583"/>
            <a:ext cx="3543946" cy="3542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78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70095" y="1519518"/>
            <a:ext cx="198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/>
          </a:p>
        </p:txBody>
      </p:sp>
      <p:sp>
        <p:nvSpPr>
          <p:cNvPr id="4" name="TextBox 3"/>
          <p:cNvSpPr txBox="1"/>
          <p:nvPr/>
        </p:nvSpPr>
        <p:spPr>
          <a:xfrm>
            <a:off x="2968273" y="204395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85574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162373" y="402956"/>
            <a:ext cx="5827363" cy="64171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dirty="0"/>
              <a:t>Вірш  Інни Гули учениці 10 класу</a:t>
            </a:r>
          </a:p>
          <a:p>
            <a:r>
              <a:rPr lang="uk-UA" b="1" i="1" dirty="0"/>
              <a:t>  Добрі справи</a:t>
            </a:r>
          </a:p>
          <a:p>
            <a:r>
              <a:rPr lang="uk-UA" sz="1500" b="1" i="1" dirty="0"/>
              <a:t>Сьогодні важко жити в світі,</a:t>
            </a:r>
          </a:p>
          <a:p>
            <a:r>
              <a:rPr lang="uk-UA" sz="1500" b="1" i="1" dirty="0"/>
              <a:t>Де розпач</a:t>
            </a:r>
            <a:r>
              <a:rPr lang="uk-UA" sz="1500" b="1" i="1" dirty="0" smtClean="0"/>
              <a:t>, гнів</a:t>
            </a:r>
            <a:r>
              <a:rPr lang="uk-UA" sz="1500" b="1" i="1" dirty="0"/>
              <a:t>, біль і страх.</a:t>
            </a:r>
          </a:p>
          <a:p>
            <a:r>
              <a:rPr lang="uk-UA" sz="1500" b="1" i="1" dirty="0"/>
              <a:t>Та ти згадай надії світлі, </a:t>
            </a:r>
          </a:p>
          <a:p>
            <a:r>
              <a:rPr lang="uk-UA" sz="1500" b="1" i="1" dirty="0"/>
              <a:t>Які  зітруть їх всіх у прах.</a:t>
            </a:r>
          </a:p>
          <a:p>
            <a:r>
              <a:rPr lang="uk-UA" sz="1500" b="1" i="1" dirty="0"/>
              <a:t>                                                І страшно зараз говорити, </a:t>
            </a:r>
          </a:p>
          <a:p>
            <a:r>
              <a:rPr lang="uk-UA" sz="1500" b="1" i="1" dirty="0"/>
              <a:t>                                                Але все ж правду не </a:t>
            </a:r>
            <a:r>
              <a:rPr lang="uk-UA" sz="1500" b="1" i="1" dirty="0" err="1"/>
              <a:t>сховать</a:t>
            </a:r>
            <a:r>
              <a:rPr lang="uk-UA" sz="1500" b="1" i="1" dirty="0"/>
              <a:t>.</a:t>
            </a:r>
          </a:p>
          <a:p>
            <a:r>
              <a:rPr lang="uk-UA" sz="1500" b="1" i="1" dirty="0"/>
              <a:t>                                                Що зло керує всім на світі,</a:t>
            </a:r>
          </a:p>
          <a:p>
            <a:r>
              <a:rPr lang="uk-UA" sz="1500" b="1" i="1" dirty="0"/>
              <a:t>                                               Та треба нам його </a:t>
            </a:r>
            <a:r>
              <a:rPr lang="uk-UA" sz="1500" b="1" i="1" dirty="0" err="1"/>
              <a:t>здолать</a:t>
            </a:r>
            <a:r>
              <a:rPr lang="uk-UA" sz="1500" b="1" i="1" dirty="0"/>
              <a:t>.</a:t>
            </a:r>
          </a:p>
          <a:p>
            <a:r>
              <a:rPr lang="uk-UA" sz="1500" b="1" i="1" dirty="0"/>
              <a:t>Робити добрі справи завжди</a:t>
            </a:r>
          </a:p>
          <a:p>
            <a:r>
              <a:rPr lang="uk-UA" sz="1500" b="1" i="1" dirty="0"/>
              <a:t>Допомагати людям всім.</a:t>
            </a:r>
          </a:p>
          <a:p>
            <a:r>
              <a:rPr lang="uk-UA" sz="1500" b="1" i="1" dirty="0"/>
              <a:t>Любити землю і мов свято, </a:t>
            </a:r>
          </a:p>
          <a:p>
            <a:r>
              <a:rPr lang="uk-UA" sz="1500" b="1" i="1" dirty="0"/>
              <a:t>Добро  творити на Землі.</a:t>
            </a:r>
          </a:p>
          <a:p>
            <a:r>
              <a:rPr lang="uk-UA" sz="1500" b="1" i="1" dirty="0"/>
              <a:t>                                               Допомогти старій бабусі.</a:t>
            </a:r>
          </a:p>
          <a:p>
            <a:r>
              <a:rPr lang="uk-UA" sz="1500" b="1" i="1" dirty="0"/>
              <a:t>                                              Подарувати щастя тим,</a:t>
            </a:r>
          </a:p>
          <a:p>
            <a:r>
              <a:rPr lang="uk-UA" sz="1500" b="1" i="1" dirty="0"/>
              <a:t>                                              Кого покинули бездушно,</a:t>
            </a:r>
          </a:p>
          <a:p>
            <a:r>
              <a:rPr lang="uk-UA" sz="1500" b="1" i="1" dirty="0"/>
              <a:t>                                              Всі ті хто мав би берегти.</a:t>
            </a:r>
          </a:p>
          <a:p>
            <a:r>
              <a:rPr lang="uk-UA" sz="1500" b="1" i="1" dirty="0"/>
              <a:t>Подарувати тепле слово, </a:t>
            </a:r>
          </a:p>
          <a:p>
            <a:r>
              <a:rPr lang="uk-UA" sz="1500" b="1" i="1" dirty="0"/>
              <a:t>Усмішки  радісної цвіт.</a:t>
            </a:r>
          </a:p>
          <a:p>
            <a:r>
              <a:rPr lang="uk-UA" sz="1500" b="1" i="1" dirty="0"/>
              <a:t>Людям, які завжди готові,</a:t>
            </a:r>
          </a:p>
          <a:p>
            <a:r>
              <a:rPr lang="uk-UA" sz="1500" b="1" i="1" dirty="0"/>
              <a:t>Добро і мир нести у світ.</a:t>
            </a:r>
          </a:p>
          <a:p>
            <a:r>
              <a:rPr lang="uk-UA" sz="1500" b="1" i="1" dirty="0"/>
              <a:t>                                            Добро десь сховане в душі.</a:t>
            </a:r>
          </a:p>
          <a:p>
            <a:r>
              <a:rPr lang="uk-UA" sz="1500" b="1" i="1" dirty="0"/>
              <a:t>                                           Розкрий його на повну силу.</a:t>
            </a:r>
          </a:p>
          <a:p>
            <a:r>
              <a:rPr lang="uk-UA" sz="1500" b="1" i="1" dirty="0"/>
              <a:t>                                           Теплі слова зовсім не пусті,</a:t>
            </a:r>
          </a:p>
          <a:p>
            <a:r>
              <a:rPr lang="uk-UA" sz="1500" b="1" i="1" dirty="0"/>
              <a:t>                                           А  мають в собі чарівну силу.</a:t>
            </a:r>
          </a:p>
          <a:p>
            <a:endParaRPr lang="uk-UA" sz="1500" dirty="0"/>
          </a:p>
        </p:txBody>
      </p:sp>
    </p:spTree>
    <p:extLst>
      <p:ext uri="{BB962C8B-B14F-4D97-AF65-F5344CB8AC3E}">
        <p14:creationId xmlns:p14="http://schemas.microsoft.com/office/powerpoint/2010/main" val="268953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5" y="756225"/>
            <a:ext cx="4643438" cy="30299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-1190624" y="171450"/>
            <a:ext cx="8077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Участь в проекті «Рух опіки»</a:t>
            </a:r>
            <a:endParaRPr lang="uk-UA" sz="32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17831" b="-901"/>
          <a:stretch/>
        </p:blipFill>
        <p:spPr>
          <a:xfrm>
            <a:off x="7158037" y="3387"/>
            <a:ext cx="4757935" cy="31640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71700" y="4357688"/>
            <a:ext cx="2700337" cy="23002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157163" y="3786189"/>
            <a:ext cx="3365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Зустріч з учасником АТО </a:t>
            </a:r>
            <a:r>
              <a:rPr lang="uk-UA" dirty="0" err="1" smtClean="0"/>
              <a:t>Джавлюком</a:t>
            </a:r>
            <a:r>
              <a:rPr lang="uk-UA" dirty="0" smtClean="0"/>
              <a:t> М.А.</a:t>
            </a:r>
            <a:endParaRPr lang="uk-UA" dirty="0"/>
          </a:p>
        </p:txBody>
      </p:sp>
      <p:sp>
        <p:nvSpPr>
          <p:cNvPr id="12" name="TextBox 11"/>
          <p:cNvSpPr txBox="1"/>
          <p:nvPr/>
        </p:nvSpPr>
        <p:spPr>
          <a:xfrm>
            <a:off x="7286625" y="3300413"/>
            <a:ext cx="4252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Зустріч з учасником АТО Кухарчуком Ю.</a:t>
            </a:r>
            <a:endParaRPr lang="uk-UA" dirty="0"/>
          </a:p>
        </p:txBody>
      </p:sp>
      <p:sp>
        <p:nvSpPr>
          <p:cNvPr id="13" name="TextBox 12"/>
          <p:cNvSpPr txBox="1"/>
          <p:nvPr/>
        </p:nvSpPr>
        <p:spPr>
          <a:xfrm>
            <a:off x="4672012" y="5786438"/>
            <a:ext cx="3030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Зустріч загиблого учасника АТО Василя  </a:t>
            </a:r>
            <a:r>
              <a:rPr lang="uk-UA" dirty="0" err="1" smtClean="0"/>
              <a:t>Борисевича</a:t>
            </a:r>
            <a:endParaRPr lang="uk-UA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8" t="9025" r="-280" b="9746"/>
          <a:stretch/>
        </p:blipFill>
        <p:spPr>
          <a:xfrm>
            <a:off x="7470183" y="4014788"/>
            <a:ext cx="4721817" cy="26949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09427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55" y="416016"/>
            <a:ext cx="3685333" cy="27843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328613" y="3314701"/>
            <a:ext cx="4286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Відвідування дитбудинку в м. Тернополі</a:t>
            </a:r>
            <a:endParaRPr lang="uk-UA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2" t="1664" r="11309" b="2365"/>
          <a:stretch/>
        </p:blipFill>
        <p:spPr>
          <a:xfrm>
            <a:off x="8334022" y="477820"/>
            <a:ext cx="3657599" cy="35717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139" y="3684033"/>
            <a:ext cx="4231956" cy="31739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8028122" y="108488"/>
            <a:ext cx="4163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Зустріч з інвалідами по зору Фроловими</a:t>
            </a:r>
            <a:endParaRPr lang="uk-UA" dirty="0"/>
          </a:p>
        </p:txBody>
      </p:sp>
      <p:sp>
        <p:nvSpPr>
          <p:cNvPr id="14" name="TextBox 13"/>
          <p:cNvSpPr txBox="1"/>
          <p:nvPr/>
        </p:nvSpPr>
        <p:spPr>
          <a:xfrm>
            <a:off x="8323790" y="6179903"/>
            <a:ext cx="2726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Благодійна </a:t>
            </a:r>
            <a:r>
              <a:rPr lang="uk-UA" dirty="0" err="1" smtClean="0"/>
              <a:t>ярмарка</a:t>
            </a:r>
            <a:r>
              <a:rPr lang="uk-UA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9665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81926" y="0"/>
            <a:ext cx="5160936" cy="67403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uk-UA" b="1" dirty="0" smtClean="0"/>
              <a:t>У </a:t>
            </a:r>
            <a:r>
              <a:rPr lang="uk-UA" b="1" dirty="0"/>
              <a:t>світі стільки зла, образ і сліз,</a:t>
            </a:r>
          </a:p>
          <a:p>
            <a:r>
              <a:rPr lang="uk-UA" b="1" dirty="0"/>
              <a:t>І стільки немічних, що потребують допомоги,</a:t>
            </a:r>
          </a:p>
          <a:p>
            <a:r>
              <a:rPr lang="uk-UA" b="1" dirty="0"/>
              <a:t>Байдуже не дивіться їм услід,</a:t>
            </a:r>
          </a:p>
          <a:p>
            <a:r>
              <a:rPr lang="uk-UA" b="1" dirty="0"/>
              <a:t>Зігрійте їхні душі теплим словом.</a:t>
            </a:r>
          </a:p>
          <a:p>
            <a:pPr lvl="1"/>
            <a:r>
              <a:rPr lang="uk-UA" b="1" dirty="0" smtClean="0"/>
              <a:t> </a:t>
            </a:r>
            <a:r>
              <a:rPr lang="uk-UA" b="1" dirty="0"/>
              <a:t>Завітайте до одинокої старенької людини.</a:t>
            </a:r>
          </a:p>
          <a:p>
            <a:pPr lvl="1"/>
            <a:r>
              <a:rPr lang="uk-UA" b="1" dirty="0"/>
              <a:t>Принесіть їй і продуктів, і води.</a:t>
            </a:r>
          </a:p>
          <a:p>
            <a:pPr lvl="1"/>
            <a:r>
              <a:rPr lang="uk-UA" b="1" dirty="0"/>
              <a:t>Немає в неї ні доньки, ні сина,</a:t>
            </a:r>
          </a:p>
          <a:p>
            <a:pPr lvl="1"/>
            <a:r>
              <a:rPr lang="uk-UA" b="1" dirty="0"/>
              <a:t>Які б допомагали їй завжди.</a:t>
            </a:r>
          </a:p>
          <a:p>
            <a:r>
              <a:rPr lang="uk-UA" b="1" dirty="0" smtClean="0"/>
              <a:t>Я </a:t>
            </a:r>
            <a:r>
              <a:rPr lang="uk-UA" b="1" dirty="0"/>
              <a:t>хочу, щоб ви стали добрими людьми</a:t>
            </a:r>
          </a:p>
          <a:p>
            <a:r>
              <a:rPr lang="uk-UA" b="1" dirty="0"/>
              <a:t>Й не забували отчого порогу.</a:t>
            </a:r>
          </a:p>
          <a:p>
            <a:r>
              <a:rPr lang="uk-UA" b="1" dirty="0"/>
              <a:t>Бо вас завжди чекатимуть батьки,</a:t>
            </a:r>
          </a:p>
          <a:p>
            <a:r>
              <a:rPr lang="uk-UA" b="1" dirty="0"/>
              <a:t>І поглядати будуть з сумом на дорогу.</a:t>
            </a:r>
          </a:p>
          <a:p>
            <a:pPr lvl="1"/>
            <a:r>
              <a:rPr lang="uk-UA" b="1" smtClean="0"/>
              <a:t>І виручіть </a:t>
            </a:r>
            <a:r>
              <a:rPr lang="uk-UA" b="1" dirty="0"/>
              <a:t>товариша з біди,</a:t>
            </a:r>
          </a:p>
          <a:p>
            <a:pPr lvl="1"/>
            <a:r>
              <a:rPr lang="uk-UA" b="1" dirty="0"/>
              <a:t>Йому подайте вірну товариську руку.</a:t>
            </a:r>
          </a:p>
          <a:p>
            <a:pPr lvl="1"/>
            <a:r>
              <a:rPr lang="uk-UA" b="1" dirty="0"/>
              <a:t>Плати не чекайте за це ви</a:t>
            </a:r>
          </a:p>
          <a:p>
            <a:pPr lvl="1"/>
            <a:r>
              <a:rPr lang="uk-UA" b="1" dirty="0"/>
              <a:t>Щасливими за це лишайтеся довіку.</a:t>
            </a:r>
          </a:p>
          <a:p>
            <a:r>
              <a:rPr lang="uk-UA" b="1" dirty="0" smtClean="0"/>
              <a:t>Хай </a:t>
            </a:r>
            <a:r>
              <a:rPr lang="uk-UA" b="1" dirty="0"/>
              <a:t>добротою повняться серця,</a:t>
            </a:r>
          </a:p>
          <a:p>
            <a:r>
              <a:rPr lang="uk-UA" b="1" dirty="0"/>
              <a:t>Хай щирістю сіяють ваші очі.</a:t>
            </a:r>
          </a:p>
          <a:p>
            <a:r>
              <a:rPr lang="uk-UA" b="1" dirty="0"/>
              <a:t>Правдивими ви будьте до кінця,</a:t>
            </a:r>
          </a:p>
          <a:p>
            <a:r>
              <a:rPr lang="uk-UA" b="1" dirty="0"/>
              <a:t>Допомагайте старшим ви охоче.</a:t>
            </a:r>
          </a:p>
          <a:p>
            <a:pPr lvl="1"/>
            <a:r>
              <a:rPr lang="uk-UA" b="1" dirty="0" smtClean="0"/>
              <a:t>На </a:t>
            </a:r>
            <a:r>
              <a:rPr lang="uk-UA" b="1" dirty="0"/>
              <a:t>зло відповідайте ви добром, </a:t>
            </a:r>
          </a:p>
          <a:p>
            <a:pPr lvl="1"/>
            <a:r>
              <a:rPr lang="uk-UA" b="1" dirty="0"/>
              <a:t>Тоді побільшає у Всесвіті усмішок.</a:t>
            </a:r>
          </a:p>
          <a:p>
            <a:pPr lvl="1"/>
            <a:r>
              <a:rPr lang="uk-UA" b="1" dirty="0"/>
              <a:t>Боріться завжди ви із всяким злом.</a:t>
            </a:r>
          </a:p>
          <a:p>
            <a:pPr lvl="1"/>
            <a:r>
              <a:rPr lang="uk-UA" b="1" dirty="0"/>
              <a:t>Щасливих вам в житті доріжок!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28841" y="331847"/>
            <a:ext cx="5641383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uk-UA" sz="2800" b="1" dirty="0" smtClean="0"/>
              <a:t>Присвячую  своїм    учням                                   </a:t>
            </a:r>
            <a:endParaRPr lang="uk-UA" sz="2800" b="1" dirty="0"/>
          </a:p>
        </p:txBody>
      </p:sp>
    </p:spTree>
    <p:extLst>
      <p:ext uri="{BB962C8B-B14F-4D97-AF65-F5344CB8AC3E}">
        <p14:creationId xmlns:p14="http://schemas.microsoft.com/office/powerpoint/2010/main" val="306580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1"/>
          <p:cNvPicPr/>
          <p:nvPr/>
        </p:nvPicPr>
        <p:blipFill>
          <a:blip r:embed="rId3"/>
          <a:stretch>
            <a:fillRect/>
          </a:stretch>
        </p:blipFill>
        <p:spPr>
          <a:xfrm>
            <a:off x="177577" y="103187"/>
            <a:ext cx="3553460" cy="662305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 rot="10800000" flipV="1">
            <a:off x="3731035" y="717968"/>
            <a:ext cx="8094171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i="1" cap="none" spc="0" dirty="0" err="1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Виховую</a:t>
            </a:r>
            <a:r>
              <a:rPr lang="ru-RU" sz="3600" b="1" i="1" cap="none" spc="0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я в </a:t>
            </a:r>
            <a:r>
              <a:rPr lang="ru-RU" sz="3600" b="1" i="1" cap="none" spc="0" dirty="0" err="1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учнів</a:t>
            </a:r>
            <a:r>
              <a:rPr lang="ru-RU" sz="3600" b="1" i="1" cap="none" spc="0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доброту. </a:t>
            </a:r>
          </a:p>
          <a:p>
            <a:pPr algn="ctr"/>
            <a:r>
              <a:rPr lang="ru-RU" sz="3600" b="1" i="1" cap="none" spc="0" dirty="0" err="1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Найголовнішою</a:t>
            </a:r>
            <a:r>
              <a:rPr lang="ru-RU" sz="3600" b="1" i="1" cap="none" spc="0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sz="3600" b="1" i="1" cap="none" spc="0" dirty="0" err="1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ця</a:t>
            </a:r>
            <a:r>
              <a:rPr lang="ru-RU" sz="3600" b="1" i="1" cap="none" spc="0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риса є,</a:t>
            </a:r>
          </a:p>
          <a:p>
            <a:pPr algn="ctr"/>
            <a:r>
              <a:rPr lang="ru-RU" sz="3600" b="1" i="1" cap="none" spc="0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Тому, </a:t>
            </a:r>
            <a:r>
              <a:rPr lang="ru-RU" sz="3600" b="1" i="1" cap="none" spc="0" dirty="0" err="1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що</a:t>
            </a:r>
            <a:r>
              <a:rPr lang="ru-RU" sz="3600" b="1" i="1" cap="none" spc="0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sz="3600" b="1" i="1" cap="none" spc="0" dirty="0" err="1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добрий</a:t>
            </a:r>
            <a:r>
              <a:rPr lang="ru-RU" sz="3600" b="1" i="1" cap="none" spc="0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sz="3600" b="1" i="1" cap="none" spc="0" dirty="0" err="1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виявля</a:t>
            </a:r>
            <a:r>
              <a:rPr lang="ru-RU" sz="3600" b="1" i="1" cap="none" spc="0" dirty="0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sz="3600" b="1" i="1" cap="none" spc="0" dirty="0" err="1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турботу</a:t>
            </a:r>
            <a:r>
              <a:rPr lang="ru-RU" sz="3600" b="1" i="1" cap="none" spc="0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,</a:t>
            </a:r>
          </a:p>
          <a:p>
            <a:pPr algn="ctr"/>
            <a:r>
              <a:rPr lang="ru-RU" sz="3600" b="1" i="1" cap="none" spc="0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Не </a:t>
            </a:r>
            <a:r>
              <a:rPr lang="ru-RU" sz="3600" b="1" i="1" cap="none" spc="0" dirty="0" err="1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відвертається</a:t>
            </a:r>
            <a:r>
              <a:rPr lang="ru-RU" sz="3600" b="1" i="1" cap="none" spc="0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, а </a:t>
            </a:r>
            <a:r>
              <a:rPr lang="ru-RU" sz="3600" b="1" i="1" cap="none" spc="0" dirty="0" err="1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допомогу</a:t>
            </a:r>
            <a:r>
              <a:rPr lang="ru-RU" sz="3600" b="1" i="1" cap="none" spc="0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sz="3600" b="1" i="1" cap="none" spc="0" dirty="0" err="1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надає</a:t>
            </a:r>
            <a:r>
              <a:rPr lang="ru-RU" sz="3600" b="1" i="1" cap="none" spc="0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.</a:t>
            </a:r>
            <a:endParaRPr lang="uk-UA" sz="3600" b="1" i="1" cap="none" spc="0" dirty="0">
              <a:ln w="0"/>
              <a:solidFill>
                <a:srgbClr val="C0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8036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986" y="1"/>
            <a:ext cx="12068014" cy="68579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 rot="10800000" flipV="1">
            <a:off x="3223647" y="1190925"/>
            <a:ext cx="829159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</a:rPr>
              <a:t>Педагогічне</a:t>
            </a:r>
            <a:r>
              <a:rPr lang="ru-RU" sz="54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</a:rPr>
              <a:t> кредо:                                                                   </a:t>
            </a:r>
            <a:r>
              <a:rPr lang="ru-RU" sz="54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</a:rPr>
              <a:t>                                                                                           </a:t>
            </a:r>
            <a:r>
              <a:rPr lang="ru-RU" sz="54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«</a:t>
            </a:r>
            <a:r>
              <a:rPr lang="ru-RU" sz="5400" b="1" i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Неможливо</a:t>
            </a:r>
            <a:r>
              <a:rPr lang="ru-RU" sz="54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 увесь час бути </a:t>
            </a:r>
            <a:r>
              <a:rPr lang="ru-RU" sz="5400" b="1" i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героєм</a:t>
            </a:r>
            <a:r>
              <a:rPr lang="ru-RU" sz="54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, але </a:t>
            </a:r>
            <a:r>
              <a:rPr lang="ru-RU" sz="5400" b="1" i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завжди</a:t>
            </a:r>
            <a:r>
              <a:rPr lang="ru-RU" sz="54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  </a:t>
            </a:r>
            <a:r>
              <a:rPr lang="ru-RU" sz="5400" b="1" i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можна</a:t>
            </a:r>
            <a:r>
              <a:rPr lang="ru-RU" sz="54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ru-RU" sz="5400" b="1" i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залишатися</a:t>
            </a:r>
            <a:r>
              <a:rPr lang="ru-RU" sz="54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ru-RU" sz="5400" b="1" i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людиною</a:t>
            </a:r>
            <a:r>
              <a:rPr lang="ru-RU" sz="54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391785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20767311">
            <a:off x="1670550" y="1878936"/>
            <a:ext cx="514164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i="1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Проблема над якою працюю:</a:t>
            </a:r>
          </a:p>
          <a:p>
            <a:pPr algn="ctr"/>
            <a:r>
              <a:rPr lang="uk-UA" sz="4000" b="1" i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«Виховання в учнів почуття чуйності, доброти, милосердя»</a:t>
            </a:r>
            <a:endParaRPr lang="uk-UA" sz="4000" b="1" i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3316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7318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1"/>
            <a:ext cx="1106578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i="1" dirty="0">
                <a:solidFill>
                  <a:srgbClr val="0070C0"/>
                </a:solidFill>
              </a:rPr>
              <a:t>Мета: </a:t>
            </a:r>
          </a:p>
          <a:p>
            <a:r>
              <a:rPr lang="uk-UA" sz="3600" b="1" i="1" dirty="0">
                <a:solidFill>
                  <a:srgbClr val="C00000"/>
                </a:solidFill>
              </a:rPr>
              <a:t>Формування в учнів основ загальнолюдської і народної моралі: совісності, порядності, співчуття, милосердя, доброти, чесності, толерантності;</a:t>
            </a:r>
          </a:p>
          <a:p>
            <a:r>
              <a:rPr lang="uk-UA" sz="3600" b="1" i="1" dirty="0">
                <a:solidFill>
                  <a:srgbClr val="C00000"/>
                </a:solidFill>
              </a:rPr>
              <a:t>Виховання поваги до батьків;</a:t>
            </a:r>
          </a:p>
          <a:p>
            <a:r>
              <a:rPr lang="uk-UA" sz="3600" b="1" i="1" dirty="0">
                <a:solidFill>
                  <a:srgbClr val="C00000"/>
                </a:solidFill>
              </a:rPr>
              <a:t>Виховання почуття власної гідності: чесності, свободи, рівності;</a:t>
            </a:r>
          </a:p>
          <a:p>
            <a:r>
              <a:rPr lang="uk-UA" sz="3600" b="1" i="1" dirty="0">
                <a:solidFill>
                  <a:srgbClr val="C00000"/>
                </a:solidFill>
              </a:rPr>
              <a:t>Формування вміння поводитися  згідно з моральними нормами, що  діють у суспільстві.</a:t>
            </a:r>
          </a:p>
        </p:txBody>
      </p:sp>
    </p:spTree>
    <p:extLst>
      <p:ext uri="{BB962C8B-B14F-4D97-AF65-F5344CB8AC3E}">
        <p14:creationId xmlns:p14="http://schemas.microsoft.com/office/powerpoint/2010/main" val="253190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3986" y="0"/>
            <a:ext cx="1154623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i="1" dirty="0" smtClean="0">
                <a:solidFill>
                  <a:srgbClr val="0070C0"/>
                </a:solidFill>
              </a:rPr>
              <a:t>Очікувані результати: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sz="3600" b="1" i="1" dirty="0" smtClean="0">
                <a:solidFill>
                  <a:srgbClr val="C00000"/>
                </a:solidFill>
              </a:rPr>
              <a:t>Моральна активність особистості;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sz="3600" b="1" i="1" dirty="0" smtClean="0">
                <a:solidFill>
                  <a:srgbClr val="C00000"/>
                </a:solidFill>
              </a:rPr>
              <a:t>Прояв відповідальності, чесності, працелюбності, справедливості, гідності, милосердя, толерантності, терпимості, готовності допомогти іншим;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sz="3600" b="1" i="1" dirty="0" smtClean="0">
                <a:solidFill>
                  <a:srgbClr val="C00000"/>
                </a:solidFill>
              </a:rPr>
              <a:t>Здатності прощати і просити пробачення, протистояти виявам несправедливості, жорстокості;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sz="3600" b="1" i="1" dirty="0" smtClean="0">
                <a:solidFill>
                  <a:srgbClr val="C00000"/>
                </a:solidFill>
              </a:rPr>
              <a:t>Моральна  вихованість особистості.</a:t>
            </a:r>
            <a:endParaRPr lang="uk-UA" sz="36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9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37"/>
            <a:ext cx="12191999" cy="68579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87878" y="883403"/>
            <a:ext cx="1720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доброта</a:t>
            </a:r>
            <a:endParaRPr lang="uk-UA" sz="2400" b="1" dirty="0"/>
          </a:p>
        </p:txBody>
      </p:sp>
      <p:sp>
        <p:nvSpPr>
          <p:cNvPr id="5" name="TextBox 4"/>
          <p:cNvSpPr txBox="1"/>
          <p:nvPr/>
        </p:nvSpPr>
        <p:spPr>
          <a:xfrm rot="10800000" flipV="1">
            <a:off x="7789012" y="2613850"/>
            <a:ext cx="44029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чуйність</a:t>
            </a:r>
            <a:endParaRPr lang="uk-UA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898182" y="883403"/>
            <a:ext cx="1487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вірність</a:t>
            </a:r>
            <a:endParaRPr lang="uk-UA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293749" y="3874577"/>
            <a:ext cx="28826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милосердя</a:t>
            </a:r>
            <a:endParaRPr lang="uk-UA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208150" y="1859797"/>
            <a:ext cx="1177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повага</a:t>
            </a:r>
            <a:endParaRPr lang="uk-UA" sz="2400" b="1" dirty="0"/>
          </a:p>
        </p:txBody>
      </p:sp>
      <p:sp>
        <p:nvSpPr>
          <p:cNvPr id="9" name="TextBox 8"/>
          <p:cNvSpPr txBox="1"/>
          <p:nvPr/>
        </p:nvSpPr>
        <p:spPr>
          <a:xfrm rot="10800000" flipV="1">
            <a:off x="9407471" y="2672182"/>
            <a:ext cx="56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жертовність</a:t>
            </a:r>
            <a:endParaRPr lang="uk-UA" sz="2400" b="1" dirty="0"/>
          </a:p>
        </p:txBody>
      </p:sp>
      <p:sp>
        <p:nvSpPr>
          <p:cNvPr id="10" name="TextBox 9"/>
          <p:cNvSpPr txBox="1"/>
          <p:nvPr/>
        </p:nvSpPr>
        <p:spPr>
          <a:xfrm rot="10800000" flipV="1">
            <a:off x="5802643" y="2733441"/>
            <a:ext cx="1450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вдячність</a:t>
            </a:r>
            <a:endParaRPr lang="uk-UA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501898" y="1859798"/>
            <a:ext cx="15653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співчуття</a:t>
            </a:r>
            <a:endParaRPr lang="uk-UA" sz="2400" b="1" dirty="0"/>
          </a:p>
        </p:txBody>
      </p:sp>
      <p:sp>
        <p:nvSpPr>
          <p:cNvPr id="13" name="TextBox 12"/>
          <p:cNvSpPr txBox="1"/>
          <p:nvPr/>
        </p:nvSpPr>
        <p:spPr>
          <a:xfrm rot="15471623">
            <a:off x="4703357" y="4254668"/>
            <a:ext cx="2231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моральні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rot="20906454">
            <a:off x="6297751" y="3679081"/>
            <a:ext cx="24962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FF00"/>
                </a:solidFill>
              </a:rPr>
              <a:t>цінності</a:t>
            </a:r>
            <a:endParaRPr lang="uk-UA" sz="3600" b="1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 rot="10800000" flipV="1">
            <a:off x="9283485" y="3830716"/>
            <a:ext cx="2354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толерантність</a:t>
            </a:r>
            <a:endParaRPr lang="uk-UA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487837" y="2733441"/>
            <a:ext cx="1486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гідність</a:t>
            </a:r>
            <a:endParaRPr lang="uk-UA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239864" y="1859797"/>
            <a:ext cx="1270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чесність</a:t>
            </a:r>
            <a:endParaRPr lang="uk-UA" sz="2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8012623" y="1504751"/>
            <a:ext cx="1875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тактовність</a:t>
            </a:r>
            <a:endParaRPr lang="uk-UA" sz="2400" b="1" dirty="0"/>
          </a:p>
        </p:txBody>
      </p:sp>
    </p:spTree>
    <p:extLst>
      <p:ext uri="{BB962C8B-B14F-4D97-AF65-F5344CB8AC3E}">
        <p14:creationId xmlns:p14="http://schemas.microsoft.com/office/powerpoint/2010/main" val="142864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89412" y="1479176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55156"/>
            <a:ext cx="12191999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2759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" y="464949"/>
            <a:ext cx="12192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/>
              <a:t>Форми роботи класного керівника:</a:t>
            </a:r>
          </a:p>
          <a:p>
            <a:pPr algn="ctr"/>
            <a:r>
              <a:rPr lang="uk-UA" sz="3600" b="1" dirty="0" smtClean="0">
                <a:solidFill>
                  <a:srgbClr val="C00000"/>
                </a:solidFill>
              </a:rPr>
              <a:t>Традиційні:</a:t>
            </a:r>
          </a:p>
          <a:p>
            <a:pPr algn="ctr"/>
            <a:r>
              <a:rPr lang="uk-UA" sz="3600" b="1" dirty="0" smtClean="0"/>
              <a:t>Виховні години, години спілкування, КТС, конкурси, акції, екскурсії, концерти, спортивні змагання.</a:t>
            </a:r>
            <a:endParaRPr lang="uk-UA" sz="3600" b="1" dirty="0"/>
          </a:p>
          <a:p>
            <a:pPr algn="ctr"/>
            <a:r>
              <a:rPr lang="uk-UA" sz="3600" b="1" dirty="0" smtClean="0">
                <a:solidFill>
                  <a:srgbClr val="C00000"/>
                </a:solidFill>
              </a:rPr>
              <a:t>Нетрадиційні:</a:t>
            </a:r>
          </a:p>
          <a:p>
            <a:pPr algn="ctr"/>
            <a:r>
              <a:rPr lang="uk-UA" sz="3600" b="1" dirty="0" smtClean="0"/>
              <a:t>Ділові ігри, дискусії, диспути, аукціони, ярмарки, тренінги, проекти, </a:t>
            </a:r>
            <a:r>
              <a:rPr lang="uk-UA" sz="3600" b="1" dirty="0" err="1" smtClean="0"/>
              <a:t>флешмоби</a:t>
            </a:r>
            <a:r>
              <a:rPr lang="uk-UA" sz="3600" b="1" dirty="0" smtClean="0"/>
              <a:t>.</a:t>
            </a:r>
          </a:p>
          <a:p>
            <a:pPr algn="ctr"/>
            <a:endParaRPr lang="uk-UA" sz="3600" b="1" dirty="0"/>
          </a:p>
        </p:txBody>
      </p:sp>
    </p:spTree>
    <p:extLst>
      <p:ext uri="{BB962C8B-B14F-4D97-AF65-F5344CB8AC3E}">
        <p14:creationId xmlns:p14="http://schemas.microsoft.com/office/powerpoint/2010/main" val="245149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597</TotalTime>
  <Words>811</Words>
  <Application>Microsoft Office PowerPoint</Application>
  <PresentationFormat>Широкоэкранный</PresentationFormat>
  <Paragraphs>139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Любов Ліснича</dc:creator>
  <cp:lastModifiedBy>Любов Ліснича</cp:lastModifiedBy>
  <cp:revision>53</cp:revision>
  <dcterms:created xsi:type="dcterms:W3CDTF">2015-10-31T01:01:36Z</dcterms:created>
  <dcterms:modified xsi:type="dcterms:W3CDTF">2015-11-03T12:50:51Z</dcterms:modified>
</cp:coreProperties>
</file>