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6" r:id="rId6"/>
    <p:sldId id="261" r:id="rId7"/>
    <p:sldId id="269" r:id="rId8"/>
    <p:sldId id="260" r:id="rId9"/>
    <p:sldId id="262" r:id="rId10"/>
    <p:sldId id="264" r:id="rId11"/>
    <p:sldId id="265" r:id="rId12"/>
    <p:sldId id="267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6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FF09"/>
    <a:srgbClr val="008000"/>
    <a:srgbClr val="FF0000"/>
    <a:srgbClr val="9A0000"/>
    <a:srgbClr val="FF2D2D"/>
    <a:srgbClr val="E6E5C1"/>
    <a:srgbClr val="FFFFCC"/>
    <a:srgbClr val="EDEBD7"/>
    <a:srgbClr val="E2E2E2"/>
    <a:srgbClr val="5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21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D3AB93-716B-407B-A7A1-370DC1FFEB57}" type="doc">
      <dgm:prSet loTypeId="urn:microsoft.com/office/officeart/2005/8/layout/chevron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1ED7A444-C7FB-43B6-B6AD-D01575312656}">
      <dgm:prSet phldrT="[Текст]" phldr="1" custT="1"/>
      <dgm:spPr/>
      <dgm:t>
        <a:bodyPr/>
        <a:lstStyle/>
        <a:p>
          <a:endParaRPr lang="uk-UA" sz="1600" dirty="0">
            <a:latin typeface="Times New Roman" pitchFamily="18" charset="0"/>
            <a:cs typeface="Times New Roman" pitchFamily="18" charset="0"/>
          </a:endParaRPr>
        </a:p>
      </dgm:t>
    </dgm:pt>
    <dgm:pt modelId="{6DA7D8B0-5CCB-4F92-A6E9-2902E654A512}" type="parTrans" cxnId="{AE9FC3B8-C9F1-4EE1-8361-346E19BDCA1B}">
      <dgm:prSet/>
      <dgm:spPr/>
      <dgm:t>
        <a:bodyPr/>
        <a:lstStyle/>
        <a:p>
          <a:endParaRPr lang="uk-UA" sz="1600">
            <a:latin typeface="Times New Roman" pitchFamily="18" charset="0"/>
            <a:cs typeface="Times New Roman" pitchFamily="18" charset="0"/>
          </a:endParaRPr>
        </a:p>
      </dgm:t>
    </dgm:pt>
    <dgm:pt modelId="{5A647C61-60DB-46DF-AD5F-E1AB3BCFA20E}" type="sibTrans" cxnId="{AE9FC3B8-C9F1-4EE1-8361-346E19BDCA1B}">
      <dgm:prSet/>
      <dgm:spPr/>
      <dgm:t>
        <a:bodyPr/>
        <a:lstStyle/>
        <a:p>
          <a:endParaRPr lang="uk-UA" sz="1600">
            <a:latin typeface="Times New Roman" pitchFamily="18" charset="0"/>
            <a:cs typeface="Times New Roman" pitchFamily="18" charset="0"/>
          </a:endParaRPr>
        </a:p>
      </dgm:t>
    </dgm:pt>
    <dgm:pt modelId="{5EACE3C5-3B84-44BA-B573-A3A5151110A1}">
      <dgm:prSet custT="1"/>
      <dgm:spPr/>
      <dgm:t>
        <a:bodyPr/>
        <a:lstStyle/>
        <a:p>
          <a:endParaRPr lang="uk-UA" sz="1600">
            <a:latin typeface="Times New Roman" pitchFamily="18" charset="0"/>
            <a:cs typeface="Times New Roman" pitchFamily="18" charset="0"/>
          </a:endParaRPr>
        </a:p>
      </dgm:t>
    </dgm:pt>
    <dgm:pt modelId="{5817335C-6164-44FE-92AF-33C8D09695C7}" type="parTrans" cxnId="{99E00908-6CF2-4274-87E5-308F096B1949}">
      <dgm:prSet/>
      <dgm:spPr/>
      <dgm:t>
        <a:bodyPr/>
        <a:lstStyle/>
        <a:p>
          <a:endParaRPr lang="uk-UA" sz="1600">
            <a:latin typeface="Times New Roman" pitchFamily="18" charset="0"/>
            <a:cs typeface="Times New Roman" pitchFamily="18" charset="0"/>
          </a:endParaRPr>
        </a:p>
      </dgm:t>
    </dgm:pt>
    <dgm:pt modelId="{49731E1A-7105-439B-9A3B-1099B440A55A}" type="sibTrans" cxnId="{99E00908-6CF2-4274-87E5-308F096B1949}">
      <dgm:prSet/>
      <dgm:spPr/>
      <dgm:t>
        <a:bodyPr/>
        <a:lstStyle/>
        <a:p>
          <a:endParaRPr lang="uk-UA" sz="1600">
            <a:latin typeface="Times New Roman" pitchFamily="18" charset="0"/>
            <a:cs typeface="Times New Roman" pitchFamily="18" charset="0"/>
          </a:endParaRPr>
        </a:p>
      </dgm:t>
    </dgm:pt>
    <dgm:pt modelId="{5A23247D-DB2C-438E-BCB0-38BC2A20E14A}">
      <dgm:prSet custT="1"/>
      <dgm:spPr/>
      <dgm:t>
        <a:bodyPr/>
        <a:lstStyle/>
        <a:p>
          <a:endParaRPr lang="uk-UA" sz="1600">
            <a:latin typeface="Times New Roman" pitchFamily="18" charset="0"/>
            <a:cs typeface="Times New Roman" pitchFamily="18" charset="0"/>
          </a:endParaRPr>
        </a:p>
      </dgm:t>
    </dgm:pt>
    <dgm:pt modelId="{527D3B8B-C250-46DD-AAAF-9153F5A0AEFF}" type="parTrans" cxnId="{0838BDE7-D44B-43D7-BF9E-860A04F8152A}">
      <dgm:prSet/>
      <dgm:spPr/>
      <dgm:t>
        <a:bodyPr/>
        <a:lstStyle/>
        <a:p>
          <a:endParaRPr lang="uk-UA" sz="1600">
            <a:latin typeface="Times New Roman" pitchFamily="18" charset="0"/>
            <a:cs typeface="Times New Roman" pitchFamily="18" charset="0"/>
          </a:endParaRPr>
        </a:p>
      </dgm:t>
    </dgm:pt>
    <dgm:pt modelId="{E51EB561-62F5-4BB8-9DC1-19C72B716918}" type="sibTrans" cxnId="{0838BDE7-D44B-43D7-BF9E-860A04F8152A}">
      <dgm:prSet/>
      <dgm:spPr/>
      <dgm:t>
        <a:bodyPr/>
        <a:lstStyle/>
        <a:p>
          <a:endParaRPr lang="uk-UA" sz="1600">
            <a:latin typeface="Times New Roman" pitchFamily="18" charset="0"/>
            <a:cs typeface="Times New Roman" pitchFamily="18" charset="0"/>
          </a:endParaRPr>
        </a:p>
      </dgm:t>
    </dgm:pt>
    <dgm:pt modelId="{39F1D2CA-2E23-4D68-BA2E-62E1A9E4E19D}">
      <dgm:prSet custT="1"/>
      <dgm:spPr/>
      <dgm:t>
        <a:bodyPr/>
        <a:lstStyle/>
        <a:p>
          <a:r>
            <a:rPr lang="uk-UA" sz="1600" dirty="0" smtClean="0">
              <a:latin typeface="Times New Roman" pitchFamily="18" charset="0"/>
              <a:cs typeface="Times New Roman" pitchFamily="18" charset="0"/>
            </a:rPr>
            <a:t>поглиблювати знання вихованців про культуру, побут, звичаї, обряди, традиції українського народу;</a:t>
          </a:r>
          <a:endParaRPr lang="uk-UA" sz="1600" dirty="0">
            <a:latin typeface="Times New Roman" pitchFamily="18" charset="0"/>
            <a:cs typeface="Times New Roman" pitchFamily="18" charset="0"/>
          </a:endParaRPr>
        </a:p>
      </dgm:t>
    </dgm:pt>
    <dgm:pt modelId="{DFDABD7A-4166-4812-9D36-5D41E5B6B0F4}" type="parTrans" cxnId="{477CFE1E-D334-46AD-ACF3-0C37376F5B32}">
      <dgm:prSet/>
      <dgm:spPr/>
      <dgm:t>
        <a:bodyPr/>
        <a:lstStyle/>
        <a:p>
          <a:endParaRPr lang="uk-UA" sz="1600">
            <a:latin typeface="Times New Roman" pitchFamily="18" charset="0"/>
            <a:cs typeface="Times New Roman" pitchFamily="18" charset="0"/>
          </a:endParaRPr>
        </a:p>
      </dgm:t>
    </dgm:pt>
    <dgm:pt modelId="{4F2B3DAE-4802-47E2-8E80-B70E4934FB11}" type="sibTrans" cxnId="{477CFE1E-D334-46AD-ACF3-0C37376F5B32}">
      <dgm:prSet/>
      <dgm:spPr/>
      <dgm:t>
        <a:bodyPr/>
        <a:lstStyle/>
        <a:p>
          <a:endParaRPr lang="uk-UA" sz="1600">
            <a:latin typeface="Times New Roman" pitchFamily="18" charset="0"/>
            <a:cs typeface="Times New Roman" pitchFamily="18" charset="0"/>
          </a:endParaRPr>
        </a:p>
      </dgm:t>
    </dgm:pt>
    <dgm:pt modelId="{304BB99A-47E9-4352-ABA6-CABF2A5CE60C}">
      <dgm:prSet custT="1"/>
      <dgm:spPr/>
      <dgm:t>
        <a:bodyPr/>
        <a:lstStyle/>
        <a:p>
          <a:r>
            <a:rPr lang="uk-UA" sz="1600" dirty="0" smtClean="0">
              <a:latin typeface="Times New Roman" pitchFamily="18" charset="0"/>
              <a:cs typeface="Times New Roman" pitchFamily="18" charset="0"/>
            </a:rPr>
            <a:t>прищеплювати дітям любов до рідного слова;</a:t>
          </a:r>
          <a:endParaRPr lang="uk-UA" sz="1600" dirty="0">
            <a:latin typeface="Times New Roman" pitchFamily="18" charset="0"/>
            <a:cs typeface="Times New Roman" pitchFamily="18" charset="0"/>
          </a:endParaRPr>
        </a:p>
      </dgm:t>
    </dgm:pt>
    <dgm:pt modelId="{69B664BD-72D6-43AB-B655-A92AC4839400}" type="parTrans" cxnId="{077DC93F-77B4-4FD6-8286-1C6DC18BF743}">
      <dgm:prSet/>
      <dgm:spPr/>
      <dgm:t>
        <a:bodyPr/>
        <a:lstStyle/>
        <a:p>
          <a:endParaRPr lang="uk-UA" sz="1600">
            <a:latin typeface="Times New Roman" pitchFamily="18" charset="0"/>
            <a:cs typeface="Times New Roman" pitchFamily="18" charset="0"/>
          </a:endParaRPr>
        </a:p>
      </dgm:t>
    </dgm:pt>
    <dgm:pt modelId="{26B7F31F-D603-4A99-ABE6-13A25C628988}" type="sibTrans" cxnId="{077DC93F-77B4-4FD6-8286-1C6DC18BF743}">
      <dgm:prSet/>
      <dgm:spPr/>
      <dgm:t>
        <a:bodyPr/>
        <a:lstStyle/>
        <a:p>
          <a:endParaRPr lang="uk-UA" sz="1600">
            <a:latin typeface="Times New Roman" pitchFamily="18" charset="0"/>
            <a:cs typeface="Times New Roman" pitchFamily="18" charset="0"/>
          </a:endParaRPr>
        </a:p>
      </dgm:t>
    </dgm:pt>
    <dgm:pt modelId="{9C401648-0BFA-419C-8317-B0319661C454}">
      <dgm:prSet custT="1"/>
      <dgm:spPr/>
      <dgm:t>
        <a:bodyPr/>
        <a:lstStyle/>
        <a:p>
          <a:r>
            <a:rPr lang="uk-UA" sz="1600" dirty="0" smtClean="0">
              <a:latin typeface="Times New Roman" pitchFamily="18" charset="0"/>
              <a:cs typeface="Times New Roman" pitchFamily="18" charset="0"/>
            </a:rPr>
            <a:t>ознайомлювати учнів із діяльністю видатних постатей української історії, культури та мистецтва;</a:t>
          </a:r>
          <a:endParaRPr lang="uk-UA" sz="1600" dirty="0">
            <a:latin typeface="Times New Roman" pitchFamily="18" charset="0"/>
            <a:cs typeface="Times New Roman" pitchFamily="18" charset="0"/>
          </a:endParaRPr>
        </a:p>
      </dgm:t>
    </dgm:pt>
    <dgm:pt modelId="{36DB457F-18AE-433F-8699-8711D8C74F98}" type="parTrans" cxnId="{1E5D74A0-1226-4C5B-9139-50A47412367E}">
      <dgm:prSet/>
      <dgm:spPr/>
      <dgm:t>
        <a:bodyPr/>
        <a:lstStyle/>
        <a:p>
          <a:endParaRPr lang="uk-UA" sz="1600">
            <a:latin typeface="Times New Roman" pitchFamily="18" charset="0"/>
            <a:cs typeface="Times New Roman" pitchFamily="18" charset="0"/>
          </a:endParaRPr>
        </a:p>
      </dgm:t>
    </dgm:pt>
    <dgm:pt modelId="{6BABCC3E-F304-4388-A7D7-41DFA4E5A8C3}" type="sibTrans" cxnId="{1E5D74A0-1226-4C5B-9139-50A47412367E}">
      <dgm:prSet/>
      <dgm:spPr/>
      <dgm:t>
        <a:bodyPr/>
        <a:lstStyle/>
        <a:p>
          <a:endParaRPr lang="uk-UA" sz="1600">
            <a:latin typeface="Times New Roman" pitchFamily="18" charset="0"/>
            <a:cs typeface="Times New Roman" pitchFamily="18" charset="0"/>
          </a:endParaRPr>
        </a:p>
      </dgm:t>
    </dgm:pt>
    <dgm:pt modelId="{2AF36CDE-DE19-4716-8F3F-0B0F157C2AD7}">
      <dgm:prSet custT="1"/>
      <dgm:spPr/>
      <dgm:t>
        <a:bodyPr/>
        <a:lstStyle/>
        <a:p>
          <a:r>
            <a:rPr lang="uk-UA" sz="1600" dirty="0" smtClean="0">
              <a:latin typeface="Times New Roman" pitchFamily="18" charset="0"/>
              <a:cs typeface="Times New Roman" pitchFamily="18" charset="0"/>
            </a:rPr>
            <a:t>виховувати національно свідомих громадян, патріотів України</a:t>
          </a:r>
          <a:endParaRPr lang="uk-UA" sz="1600" dirty="0">
            <a:latin typeface="Times New Roman" pitchFamily="18" charset="0"/>
            <a:cs typeface="Times New Roman" pitchFamily="18" charset="0"/>
          </a:endParaRPr>
        </a:p>
      </dgm:t>
    </dgm:pt>
    <dgm:pt modelId="{9B3B1C4A-911E-474A-91B1-2145BF699B4E}" type="parTrans" cxnId="{028B18B8-7329-4AEE-934C-3B35E692048F}">
      <dgm:prSet/>
      <dgm:spPr/>
      <dgm:t>
        <a:bodyPr/>
        <a:lstStyle/>
        <a:p>
          <a:endParaRPr lang="uk-UA" sz="1600">
            <a:latin typeface="Times New Roman" pitchFamily="18" charset="0"/>
            <a:cs typeface="Times New Roman" pitchFamily="18" charset="0"/>
          </a:endParaRPr>
        </a:p>
      </dgm:t>
    </dgm:pt>
    <dgm:pt modelId="{7CA5D124-21D8-44A8-BA43-35E39F430D78}" type="sibTrans" cxnId="{028B18B8-7329-4AEE-934C-3B35E692048F}">
      <dgm:prSet/>
      <dgm:spPr/>
      <dgm:t>
        <a:bodyPr/>
        <a:lstStyle/>
        <a:p>
          <a:endParaRPr lang="uk-UA" sz="1600">
            <a:latin typeface="Times New Roman" pitchFamily="18" charset="0"/>
            <a:cs typeface="Times New Roman" pitchFamily="18" charset="0"/>
          </a:endParaRPr>
        </a:p>
      </dgm:t>
    </dgm:pt>
    <dgm:pt modelId="{BA96D28E-A583-4E15-BF24-7ADAB686B42D}">
      <dgm:prSet custT="1"/>
      <dgm:spPr/>
      <dgm:t>
        <a:bodyPr/>
        <a:lstStyle/>
        <a:p>
          <a:endParaRPr lang="uk-UA" sz="1600">
            <a:latin typeface="Times New Roman" pitchFamily="18" charset="0"/>
            <a:cs typeface="Times New Roman" pitchFamily="18" charset="0"/>
          </a:endParaRPr>
        </a:p>
      </dgm:t>
    </dgm:pt>
    <dgm:pt modelId="{0780AD1F-F183-4BCF-817C-1F34B1EC91EB}" type="parTrans" cxnId="{E098E3FD-B955-448C-A55A-517143EDDEFB}">
      <dgm:prSet/>
      <dgm:spPr/>
      <dgm:t>
        <a:bodyPr/>
        <a:lstStyle/>
        <a:p>
          <a:endParaRPr lang="uk-UA" sz="1600">
            <a:latin typeface="Times New Roman" pitchFamily="18" charset="0"/>
            <a:cs typeface="Times New Roman" pitchFamily="18" charset="0"/>
          </a:endParaRPr>
        </a:p>
      </dgm:t>
    </dgm:pt>
    <dgm:pt modelId="{5A4CCBD4-B3AF-4A8D-AF3F-24B1BC59B0F9}" type="sibTrans" cxnId="{E098E3FD-B955-448C-A55A-517143EDDEFB}">
      <dgm:prSet/>
      <dgm:spPr/>
      <dgm:t>
        <a:bodyPr/>
        <a:lstStyle/>
        <a:p>
          <a:endParaRPr lang="uk-UA" sz="1600">
            <a:latin typeface="Times New Roman" pitchFamily="18" charset="0"/>
            <a:cs typeface="Times New Roman" pitchFamily="18" charset="0"/>
          </a:endParaRPr>
        </a:p>
      </dgm:t>
    </dgm:pt>
    <dgm:pt modelId="{F9589039-A5C3-4195-B22A-949A5DB11EC7}">
      <dgm:prSet custT="1"/>
      <dgm:spPr/>
      <dgm:t>
        <a:bodyPr/>
        <a:lstStyle/>
        <a:p>
          <a:r>
            <a:rPr lang="uk-UA" sz="1600" dirty="0" smtClean="0">
              <a:latin typeface="Times New Roman" pitchFamily="18" charset="0"/>
              <a:cs typeface="Times New Roman" pitchFamily="18" charset="0"/>
            </a:rPr>
            <a:t>розвивати творчі здібності й таланти учнів;</a:t>
          </a:r>
          <a:endParaRPr lang="uk-UA" sz="1600" dirty="0">
            <a:latin typeface="Times New Roman" pitchFamily="18" charset="0"/>
            <a:cs typeface="Times New Roman" pitchFamily="18" charset="0"/>
          </a:endParaRPr>
        </a:p>
      </dgm:t>
    </dgm:pt>
    <dgm:pt modelId="{57C9723D-3AC6-4E68-A85E-0CDEFF756DEB}" type="parTrans" cxnId="{E1B279DE-038C-45AF-91CC-4BD5F4DE5ADC}">
      <dgm:prSet/>
      <dgm:spPr/>
      <dgm:t>
        <a:bodyPr/>
        <a:lstStyle/>
        <a:p>
          <a:endParaRPr lang="uk-UA" sz="1600">
            <a:latin typeface="Times New Roman" pitchFamily="18" charset="0"/>
            <a:cs typeface="Times New Roman" pitchFamily="18" charset="0"/>
          </a:endParaRPr>
        </a:p>
      </dgm:t>
    </dgm:pt>
    <dgm:pt modelId="{B65CC21C-6AAC-4C62-B1F9-6A39C92D6CBB}" type="sibTrans" cxnId="{E1B279DE-038C-45AF-91CC-4BD5F4DE5ADC}">
      <dgm:prSet/>
      <dgm:spPr/>
      <dgm:t>
        <a:bodyPr/>
        <a:lstStyle/>
        <a:p>
          <a:endParaRPr lang="uk-UA" sz="1600">
            <a:latin typeface="Times New Roman" pitchFamily="18" charset="0"/>
            <a:cs typeface="Times New Roman" pitchFamily="18" charset="0"/>
          </a:endParaRPr>
        </a:p>
      </dgm:t>
    </dgm:pt>
    <dgm:pt modelId="{90B150E9-A45E-4391-9CAA-3A8D81E63B9F}">
      <dgm:prSet custT="1"/>
      <dgm:spPr/>
      <dgm:t>
        <a:bodyPr/>
        <a:lstStyle/>
        <a:p>
          <a:endParaRPr lang="uk-UA" sz="1600">
            <a:latin typeface="Times New Roman" pitchFamily="18" charset="0"/>
            <a:cs typeface="Times New Roman" pitchFamily="18" charset="0"/>
          </a:endParaRPr>
        </a:p>
      </dgm:t>
    </dgm:pt>
    <dgm:pt modelId="{47A36CE1-21B4-4FC1-961D-9FE724FD2B9E}" type="parTrans" cxnId="{AEA009CB-E1D9-4B02-8667-F0AE8E5259C4}">
      <dgm:prSet/>
      <dgm:spPr/>
      <dgm:t>
        <a:bodyPr/>
        <a:lstStyle/>
        <a:p>
          <a:endParaRPr lang="uk-UA" sz="1600">
            <a:latin typeface="Times New Roman" pitchFamily="18" charset="0"/>
            <a:cs typeface="Times New Roman" pitchFamily="18" charset="0"/>
          </a:endParaRPr>
        </a:p>
      </dgm:t>
    </dgm:pt>
    <dgm:pt modelId="{DE20C261-DAE5-456B-9DB3-12349F3043A8}" type="sibTrans" cxnId="{AEA009CB-E1D9-4B02-8667-F0AE8E5259C4}">
      <dgm:prSet/>
      <dgm:spPr/>
      <dgm:t>
        <a:bodyPr/>
        <a:lstStyle/>
        <a:p>
          <a:endParaRPr lang="uk-UA" sz="1600">
            <a:latin typeface="Times New Roman" pitchFamily="18" charset="0"/>
            <a:cs typeface="Times New Roman" pitchFamily="18" charset="0"/>
          </a:endParaRPr>
        </a:p>
      </dgm:t>
    </dgm:pt>
    <dgm:pt modelId="{44B56FA2-AA43-49BD-AEB5-8AB1758B0B46}">
      <dgm:prSet custT="1"/>
      <dgm:spPr/>
      <dgm:t>
        <a:bodyPr/>
        <a:lstStyle/>
        <a:p>
          <a:r>
            <a:rPr lang="uk-UA" sz="1600" dirty="0" smtClean="0">
              <a:latin typeface="Times New Roman" pitchFamily="18" charset="0"/>
              <a:cs typeface="Times New Roman" pitchFamily="18" charset="0"/>
            </a:rPr>
            <a:t>виховувати потребу у збереженні та примноженні духовного й матеріального багатства українського народу;</a:t>
          </a:r>
          <a:endParaRPr lang="uk-UA" sz="1600" dirty="0">
            <a:latin typeface="Times New Roman" pitchFamily="18" charset="0"/>
            <a:cs typeface="Times New Roman" pitchFamily="18" charset="0"/>
          </a:endParaRPr>
        </a:p>
      </dgm:t>
    </dgm:pt>
    <dgm:pt modelId="{97E460AE-6D62-439E-B5F0-50C16EE6D489}" type="parTrans" cxnId="{46030587-3D20-4045-9D2A-3928FBFE43BF}">
      <dgm:prSet/>
      <dgm:spPr/>
      <dgm:t>
        <a:bodyPr/>
        <a:lstStyle/>
        <a:p>
          <a:endParaRPr lang="uk-UA" sz="1600">
            <a:latin typeface="Times New Roman" pitchFamily="18" charset="0"/>
            <a:cs typeface="Times New Roman" pitchFamily="18" charset="0"/>
          </a:endParaRPr>
        </a:p>
      </dgm:t>
    </dgm:pt>
    <dgm:pt modelId="{D3D791D2-4468-4129-A15F-E0070BB00820}" type="sibTrans" cxnId="{46030587-3D20-4045-9D2A-3928FBFE43BF}">
      <dgm:prSet/>
      <dgm:spPr/>
      <dgm:t>
        <a:bodyPr/>
        <a:lstStyle/>
        <a:p>
          <a:endParaRPr lang="uk-UA" sz="1600">
            <a:latin typeface="Times New Roman" pitchFamily="18" charset="0"/>
            <a:cs typeface="Times New Roman" pitchFamily="18" charset="0"/>
          </a:endParaRPr>
        </a:p>
      </dgm:t>
    </dgm:pt>
    <dgm:pt modelId="{AFB37257-564C-4934-87B8-1E74046A827D}">
      <dgm:prSet custT="1"/>
      <dgm:spPr/>
      <dgm:t>
        <a:bodyPr/>
        <a:lstStyle/>
        <a:p>
          <a:endParaRPr lang="uk-UA" sz="1600">
            <a:latin typeface="Times New Roman" pitchFamily="18" charset="0"/>
            <a:cs typeface="Times New Roman" pitchFamily="18" charset="0"/>
          </a:endParaRPr>
        </a:p>
      </dgm:t>
    </dgm:pt>
    <dgm:pt modelId="{CD050DE6-8516-43C9-B551-9590A709782D}" type="parTrans" cxnId="{D3E5AEA9-68A5-4B50-86B9-56062C101D53}">
      <dgm:prSet/>
      <dgm:spPr/>
      <dgm:t>
        <a:bodyPr/>
        <a:lstStyle/>
        <a:p>
          <a:endParaRPr lang="uk-UA" sz="1600">
            <a:latin typeface="Times New Roman" pitchFamily="18" charset="0"/>
            <a:cs typeface="Times New Roman" pitchFamily="18" charset="0"/>
          </a:endParaRPr>
        </a:p>
      </dgm:t>
    </dgm:pt>
    <dgm:pt modelId="{3EB82A27-CBE3-4700-AE57-83D48F6040CB}" type="sibTrans" cxnId="{D3E5AEA9-68A5-4B50-86B9-56062C101D53}">
      <dgm:prSet/>
      <dgm:spPr/>
      <dgm:t>
        <a:bodyPr/>
        <a:lstStyle/>
        <a:p>
          <a:endParaRPr lang="uk-UA" sz="1600">
            <a:latin typeface="Times New Roman" pitchFamily="18" charset="0"/>
            <a:cs typeface="Times New Roman" pitchFamily="18" charset="0"/>
          </a:endParaRPr>
        </a:p>
      </dgm:t>
    </dgm:pt>
    <dgm:pt modelId="{73F6FA16-3122-48B2-B481-96C8F4788DDB}">
      <dgm:prSet custT="1"/>
      <dgm:spPr/>
      <dgm:t>
        <a:bodyPr/>
        <a:lstStyle/>
        <a:p>
          <a:r>
            <a:rPr lang="uk-UA" sz="1600" dirty="0" smtClean="0">
              <a:latin typeface="Times New Roman" pitchFamily="18" charset="0"/>
              <a:cs typeface="Times New Roman" pitchFamily="18" charset="0"/>
            </a:rPr>
            <a:t>створювати оптимальні </a:t>
          </a:r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умов</a:t>
          </a:r>
          <a:r>
            <a:rPr lang="uk-UA" sz="1600" dirty="0" smtClean="0">
              <a:latin typeface="Times New Roman" pitchFamily="18" charset="0"/>
              <a:cs typeface="Times New Roman" pitchFamily="18" charset="0"/>
            </a:rPr>
            <a:t>и</a:t>
          </a:r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 для </a:t>
          </a:r>
          <a:r>
            <a:rPr lang="ru-RU" sz="1600" dirty="0" err="1" smtClean="0">
              <a:latin typeface="Times New Roman" pitchFamily="18" charset="0"/>
              <a:cs typeface="Times New Roman" pitchFamily="18" charset="0"/>
            </a:rPr>
            <a:t>самовираження</a:t>
          </a:r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ru-RU" sz="1600" dirty="0" err="1" smtClean="0">
              <a:latin typeface="Times New Roman" pitchFamily="18" charset="0"/>
              <a:cs typeface="Times New Roman" pitchFamily="18" charset="0"/>
            </a:rPr>
            <a:t>самореалізації</a:t>
          </a:r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ru-RU" sz="1600" dirty="0" err="1" smtClean="0">
              <a:latin typeface="Times New Roman" pitchFamily="18" charset="0"/>
              <a:cs typeface="Times New Roman" pitchFamily="18" charset="0"/>
            </a:rPr>
            <a:t>саморозвитку</a:t>
          </a:r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uk-UA" sz="1600" dirty="0" smtClean="0">
              <a:latin typeface="Times New Roman" pitchFamily="18" charset="0"/>
              <a:cs typeface="Times New Roman" pitchFamily="18" charset="0"/>
            </a:rPr>
            <a:t>вихованців в дусі національних традицій;</a:t>
          </a:r>
          <a:endParaRPr lang="uk-UA" sz="1600" dirty="0">
            <a:latin typeface="Times New Roman" pitchFamily="18" charset="0"/>
            <a:cs typeface="Times New Roman" pitchFamily="18" charset="0"/>
          </a:endParaRPr>
        </a:p>
      </dgm:t>
    </dgm:pt>
    <dgm:pt modelId="{D81C3301-77BC-4E52-B4A2-E9A0704690F4}" type="parTrans" cxnId="{25AAAD62-A1F8-4D29-9EFB-1005EF07F56C}">
      <dgm:prSet/>
      <dgm:spPr/>
      <dgm:t>
        <a:bodyPr/>
        <a:lstStyle/>
        <a:p>
          <a:endParaRPr lang="uk-UA" sz="1600">
            <a:latin typeface="Times New Roman" pitchFamily="18" charset="0"/>
            <a:cs typeface="Times New Roman" pitchFamily="18" charset="0"/>
          </a:endParaRPr>
        </a:p>
      </dgm:t>
    </dgm:pt>
    <dgm:pt modelId="{67989725-16D0-49B7-A4E8-2A70EC3EDD01}" type="sibTrans" cxnId="{25AAAD62-A1F8-4D29-9EFB-1005EF07F56C}">
      <dgm:prSet/>
      <dgm:spPr/>
      <dgm:t>
        <a:bodyPr/>
        <a:lstStyle/>
        <a:p>
          <a:endParaRPr lang="uk-UA" sz="1600">
            <a:latin typeface="Times New Roman" pitchFamily="18" charset="0"/>
            <a:cs typeface="Times New Roman" pitchFamily="18" charset="0"/>
          </a:endParaRPr>
        </a:p>
      </dgm:t>
    </dgm:pt>
    <dgm:pt modelId="{1A518112-3294-4538-A6D9-B6C1832B362F}">
      <dgm:prSet phldrT="[Текст]" phldr="1" custT="1"/>
      <dgm:spPr/>
      <dgm:t>
        <a:bodyPr/>
        <a:lstStyle/>
        <a:p>
          <a:endParaRPr lang="uk-UA" sz="1600" dirty="0">
            <a:latin typeface="Times New Roman" pitchFamily="18" charset="0"/>
            <a:cs typeface="Times New Roman" pitchFamily="18" charset="0"/>
          </a:endParaRPr>
        </a:p>
      </dgm:t>
    </dgm:pt>
    <dgm:pt modelId="{55808DE0-A256-4B69-8234-48C5AD0BDBAC}" type="sibTrans" cxnId="{06291941-17CA-4DF5-A332-E526ACFEC44E}">
      <dgm:prSet/>
      <dgm:spPr/>
      <dgm:t>
        <a:bodyPr/>
        <a:lstStyle/>
        <a:p>
          <a:endParaRPr lang="uk-UA" sz="1600">
            <a:latin typeface="Times New Roman" pitchFamily="18" charset="0"/>
            <a:cs typeface="Times New Roman" pitchFamily="18" charset="0"/>
          </a:endParaRPr>
        </a:p>
      </dgm:t>
    </dgm:pt>
    <dgm:pt modelId="{BBF26A83-5D6E-4C13-91D8-5919B34DEAA7}" type="parTrans" cxnId="{06291941-17CA-4DF5-A332-E526ACFEC44E}">
      <dgm:prSet/>
      <dgm:spPr/>
      <dgm:t>
        <a:bodyPr/>
        <a:lstStyle/>
        <a:p>
          <a:endParaRPr lang="uk-UA" sz="1600">
            <a:latin typeface="Times New Roman" pitchFamily="18" charset="0"/>
            <a:cs typeface="Times New Roman" pitchFamily="18" charset="0"/>
          </a:endParaRPr>
        </a:p>
      </dgm:t>
    </dgm:pt>
    <dgm:pt modelId="{28D1CBC9-5DBE-4160-BD2B-66AAA4592932}" type="pres">
      <dgm:prSet presAssocID="{DBD3AB93-716B-407B-A7A1-370DC1FFEB57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5B4C5B4E-C2AE-4328-9AB7-CC324AE770A3}" type="pres">
      <dgm:prSet presAssocID="{1ED7A444-C7FB-43B6-B6AD-D01575312656}" presName="composite" presStyleCnt="0"/>
      <dgm:spPr/>
    </dgm:pt>
    <dgm:pt modelId="{F7676B78-CB4A-44C7-8216-DF562F36E9BB}" type="pres">
      <dgm:prSet presAssocID="{1ED7A444-C7FB-43B6-B6AD-D01575312656}" presName="parentText" presStyleLbl="alignNode1" presStyleIdx="0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76413F8-F4AA-40CA-9D45-888011D823D9}" type="pres">
      <dgm:prSet presAssocID="{1ED7A444-C7FB-43B6-B6AD-D01575312656}" presName="descendantText" presStyleLbl="alignAcc1" presStyleIdx="0" presStyleCnt="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594967B-869C-4D9F-8497-5D59E7049951}" type="pres">
      <dgm:prSet presAssocID="{5A647C61-60DB-46DF-AD5F-E1AB3BCFA20E}" presName="sp" presStyleCnt="0"/>
      <dgm:spPr/>
    </dgm:pt>
    <dgm:pt modelId="{2118FA05-74AC-460B-99F6-E0F02295110A}" type="pres">
      <dgm:prSet presAssocID="{5A23247D-DB2C-438E-BCB0-38BC2A20E14A}" presName="composite" presStyleCnt="0"/>
      <dgm:spPr/>
    </dgm:pt>
    <dgm:pt modelId="{1BFB25F1-D180-463B-844A-F555207D13E4}" type="pres">
      <dgm:prSet presAssocID="{5A23247D-DB2C-438E-BCB0-38BC2A20E14A}" presName="parentText" presStyleLbl="alignNode1" presStyleIdx="1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BB55C38-8260-40FF-B6A9-F09918E1E2CC}" type="pres">
      <dgm:prSet presAssocID="{5A23247D-DB2C-438E-BCB0-38BC2A20E14A}" presName="descendantText" presStyleLbl="alignAcc1" presStyleIdx="1" presStyleCnt="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1551CD5-E594-49CA-B32B-5EBB93E5FE43}" type="pres">
      <dgm:prSet presAssocID="{E51EB561-62F5-4BB8-9DC1-19C72B716918}" presName="sp" presStyleCnt="0"/>
      <dgm:spPr/>
    </dgm:pt>
    <dgm:pt modelId="{DBF1B8A5-3780-4E9E-9E7D-3C22525D65B9}" type="pres">
      <dgm:prSet presAssocID="{BA96D28E-A583-4E15-BF24-7ADAB686B42D}" presName="composite" presStyleCnt="0"/>
      <dgm:spPr/>
    </dgm:pt>
    <dgm:pt modelId="{DD598598-9AD6-4682-8036-E5A6B93D9D4A}" type="pres">
      <dgm:prSet presAssocID="{BA96D28E-A583-4E15-BF24-7ADAB686B42D}" presName="parentText" presStyleLbl="alignNode1" presStyleIdx="2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C99F407-B2AF-4657-B606-1DE2CCF9372D}" type="pres">
      <dgm:prSet presAssocID="{BA96D28E-A583-4E15-BF24-7ADAB686B42D}" presName="descendantText" presStyleLbl="alignAcc1" presStyleIdx="2" presStyleCnt="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FF54969-A6A0-45B7-8542-4BB556A61AF9}" type="pres">
      <dgm:prSet presAssocID="{5A4CCBD4-B3AF-4A8D-AF3F-24B1BC59B0F9}" presName="sp" presStyleCnt="0"/>
      <dgm:spPr/>
    </dgm:pt>
    <dgm:pt modelId="{C047C025-1962-41AC-B8A9-683BF70A1EEA}" type="pres">
      <dgm:prSet presAssocID="{5EACE3C5-3B84-44BA-B573-A3A5151110A1}" presName="composite" presStyleCnt="0"/>
      <dgm:spPr/>
    </dgm:pt>
    <dgm:pt modelId="{D6B14D62-341C-4FB4-B503-0CD6BEC05C7E}" type="pres">
      <dgm:prSet presAssocID="{5EACE3C5-3B84-44BA-B573-A3A5151110A1}" presName="parentText" presStyleLbl="alignNode1" presStyleIdx="3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2215240-D531-4E82-BB8A-0917665CE62C}" type="pres">
      <dgm:prSet presAssocID="{5EACE3C5-3B84-44BA-B573-A3A5151110A1}" presName="descendantText" presStyleLbl="alignAcc1" presStyleIdx="3" presStyleCnt="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A2EB0B1-B32A-45BE-9A2E-551B869EE01C}" type="pres">
      <dgm:prSet presAssocID="{49731E1A-7105-439B-9A3B-1099B440A55A}" presName="sp" presStyleCnt="0"/>
      <dgm:spPr/>
    </dgm:pt>
    <dgm:pt modelId="{4D36BC1A-1271-49D2-A5DD-0C7210C32768}" type="pres">
      <dgm:prSet presAssocID="{90B150E9-A45E-4391-9CAA-3A8D81E63B9F}" presName="composite" presStyleCnt="0"/>
      <dgm:spPr/>
    </dgm:pt>
    <dgm:pt modelId="{C7956654-3B28-4B88-B843-42C8E40127C1}" type="pres">
      <dgm:prSet presAssocID="{90B150E9-A45E-4391-9CAA-3A8D81E63B9F}" presName="parentText" presStyleLbl="alignNode1" presStyleIdx="4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0D669B0-2059-4F77-BD17-1BE1A7137921}" type="pres">
      <dgm:prSet presAssocID="{90B150E9-A45E-4391-9CAA-3A8D81E63B9F}" presName="descendantText" presStyleLbl="alignAcc1" presStyleIdx="4" presStyleCnt="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035DEB4-AE1A-42F8-805D-4FF19F92C452}" type="pres">
      <dgm:prSet presAssocID="{DE20C261-DAE5-456B-9DB3-12349F3043A8}" presName="sp" presStyleCnt="0"/>
      <dgm:spPr/>
    </dgm:pt>
    <dgm:pt modelId="{D4C466B8-EA65-48AF-92ED-E1AF0ED4B072}" type="pres">
      <dgm:prSet presAssocID="{AFB37257-564C-4934-87B8-1E74046A827D}" presName="composite" presStyleCnt="0"/>
      <dgm:spPr/>
    </dgm:pt>
    <dgm:pt modelId="{F9AA5449-91B5-480F-80A8-8B09ACB016F8}" type="pres">
      <dgm:prSet presAssocID="{AFB37257-564C-4934-87B8-1E74046A827D}" presName="parentText" presStyleLbl="alignNode1" presStyleIdx="5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D1D19B8-63A2-4A65-9901-A4A2CD2AE376}" type="pres">
      <dgm:prSet presAssocID="{AFB37257-564C-4934-87B8-1E74046A827D}" presName="descendantText" presStyleLbl="alignAcc1" presStyleIdx="5" presStyleCnt="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D0A84B2-3E74-4DA9-8A6D-A2D853706071}" type="pres">
      <dgm:prSet presAssocID="{3EB82A27-CBE3-4700-AE57-83D48F6040CB}" presName="sp" presStyleCnt="0"/>
      <dgm:spPr/>
    </dgm:pt>
    <dgm:pt modelId="{7724809F-61D2-4C48-857B-A77E281A9C9C}" type="pres">
      <dgm:prSet presAssocID="{1A518112-3294-4538-A6D9-B6C1832B362F}" presName="composite" presStyleCnt="0"/>
      <dgm:spPr/>
    </dgm:pt>
    <dgm:pt modelId="{DA733D11-1CEF-4896-90BD-34006B633FEB}" type="pres">
      <dgm:prSet presAssocID="{1A518112-3294-4538-A6D9-B6C1832B362F}" presName="parentText" presStyleLbl="alignNode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B64C432-66A2-442D-9B71-B4542233BEDD}" type="pres">
      <dgm:prSet presAssocID="{1A518112-3294-4538-A6D9-B6C1832B362F}" presName="descendantText" presStyleLbl="alignAcc1" presStyleIdx="6" presStyleCnt="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99E00908-6CF2-4274-87E5-308F096B1949}" srcId="{DBD3AB93-716B-407B-A7A1-370DC1FFEB57}" destId="{5EACE3C5-3B84-44BA-B573-A3A5151110A1}" srcOrd="3" destOrd="0" parTransId="{5817335C-6164-44FE-92AF-33C8D09695C7}" sibTransId="{49731E1A-7105-439B-9A3B-1099B440A55A}"/>
    <dgm:cxn modelId="{FFA8BD9C-C9D8-4A77-949B-A884A61E5562}" type="presOf" srcId="{DBD3AB93-716B-407B-A7A1-370DC1FFEB57}" destId="{28D1CBC9-5DBE-4160-BD2B-66AAA4592932}" srcOrd="0" destOrd="0" presId="urn:microsoft.com/office/officeart/2005/8/layout/chevron2"/>
    <dgm:cxn modelId="{AEA009CB-E1D9-4B02-8667-F0AE8E5259C4}" srcId="{DBD3AB93-716B-407B-A7A1-370DC1FFEB57}" destId="{90B150E9-A45E-4391-9CAA-3A8D81E63B9F}" srcOrd="4" destOrd="0" parTransId="{47A36CE1-21B4-4FC1-961D-9FE724FD2B9E}" sibTransId="{DE20C261-DAE5-456B-9DB3-12349F3043A8}"/>
    <dgm:cxn modelId="{46030587-3D20-4045-9D2A-3928FBFE43BF}" srcId="{90B150E9-A45E-4391-9CAA-3A8D81E63B9F}" destId="{44B56FA2-AA43-49BD-AEB5-8AB1758B0B46}" srcOrd="0" destOrd="0" parTransId="{97E460AE-6D62-439E-B5F0-50C16EE6D489}" sibTransId="{D3D791D2-4468-4129-A15F-E0070BB00820}"/>
    <dgm:cxn modelId="{BF194DFE-A062-48A3-96BC-8D610E7F6BF7}" type="presOf" srcId="{5A23247D-DB2C-438E-BCB0-38BC2A20E14A}" destId="{1BFB25F1-D180-463B-844A-F555207D13E4}" srcOrd="0" destOrd="0" presId="urn:microsoft.com/office/officeart/2005/8/layout/chevron2"/>
    <dgm:cxn modelId="{9CA606E6-AC8D-4621-AC59-7F944687EEB0}" type="presOf" srcId="{39F1D2CA-2E23-4D68-BA2E-62E1A9E4E19D}" destId="{476413F8-F4AA-40CA-9D45-888011D823D9}" srcOrd="0" destOrd="0" presId="urn:microsoft.com/office/officeart/2005/8/layout/chevron2"/>
    <dgm:cxn modelId="{1F40C1AE-950B-40FC-A1C7-52090F41B83F}" type="presOf" srcId="{F9589039-A5C3-4195-B22A-949A5DB11EC7}" destId="{8C99F407-B2AF-4657-B606-1DE2CCF9372D}" srcOrd="0" destOrd="0" presId="urn:microsoft.com/office/officeart/2005/8/layout/chevron2"/>
    <dgm:cxn modelId="{DBBC4461-3FD0-4878-9804-3D0F2F6789C2}" type="presOf" srcId="{AFB37257-564C-4934-87B8-1E74046A827D}" destId="{F9AA5449-91B5-480F-80A8-8B09ACB016F8}" srcOrd="0" destOrd="0" presId="urn:microsoft.com/office/officeart/2005/8/layout/chevron2"/>
    <dgm:cxn modelId="{AC3D2923-E756-4385-809C-AE6F39C54FD1}" type="presOf" srcId="{73F6FA16-3122-48B2-B481-96C8F4788DDB}" destId="{CD1D19B8-63A2-4A65-9901-A4A2CD2AE376}" srcOrd="0" destOrd="0" presId="urn:microsoft.com/office/officeart/2005/8/layout/chevron2"/>
    <dgm:cxn modelId="{DC5A8253-2B2E-4DF6-A629-125D227E22B0}" type="presOf" srcId="{304BB99A-47E9-4352-ABA6-CABF2A5CE60C}" destId="{3BB55C38-8260-40FF-B6A9-F09918E1E2CC}" srcOrd="0" destOrd="0" presId="urn:microsoft.com/office/officeart/2005/8/layout/chevron2"/>
    <dgm:cxn modelId="{E098E3FD-B955-448C-A55A-517143EDDEFB}" srcId="{DBD3AB93-716B-407B-A7A1-370DC1FFEB57}" destId="{BA96D28E-A583-4E15-BF24-7ADAB686B42D}" srcOrd="2" destOrd="0" parTransId="{0780AD1F-F183-4BCF-817C-1F34B1EC91EB}" sibTransId="{5A4CCBD4-B3AF-4A8D-AF3F-24B1BC59B0F9}"/>
    <dgm:cxn modelId="{E2205A8F-F1D2-46B5-8EFD-12B4E557A061}" type="presOf" srcId="{5EACE3C5-3B84-44BA-B573-A3A5151110A1}" destId="{D6B14D62-341C-4FB4-B503-0CD6BEC05C7E}" srcOrd="0" destOrd="0" presId="urn:microsoft.com/office/officeart/2005/8/layout/chevron2"/>
    <dgm:cxn modelId="{477CFE1E-D334-46AD-ACF3-0C37376F5B32}" srcId="{1ED7A444-C7FB-43B6-B6AD-D01575312656}" destId="{39F1D2CA-2E23-4D68-BA2E-62E1A9E4E19D}" srcOrd="0" destOrd="0" parTransId="{DFDABD7A-4166-4812-9D36-5D41E5B6B0F4}" sibTransId="{4F2B3DAE-4802-47E2-8E80-B70E4934FB11}"/>
    <dgm:cxn modelId="{AE9FC3B8-C9F1-4EE1-8361-346E19BDCA1B}" srcId="{DBD3AB93-716B-407B-A7A1-370DC1FFEB57}" destId="{1ED7A444-C7FB-43B6-B6AD-D01575312656}" srcOrd="0" destOrd="0" parTransId="{6DA7D8B0-5CCB-4F92-A6E9-2902E654A512}" sibTransId="{5A647C61-60DB-46DF-AD5F-E1AB3BCFA20E}"/>
    <dgm:cxn modelId="{25AAAD62-A1F8-4D29-9EFB-1005EF07F56C}" srcId="{AFB37257-564C-4934-87B8-1E74046A827D}" destId="{73F6FA16-3122-48B2-B481-96C8F4788DDB}" srcOrd="0" destOrd="0" parTransId="{D81C3301-77BC-4E52-B4A2-E9A0704690F4}" sibTransId="{67989725-16D0-49B7-A4E8-2A70EC3EDD01}"/>
    <dgm:cxn modelId="{CE8266D9-7B9A-4D25-93D8-2C1A60BAF6B6}" type="presOf" srcId="{1ED7A444-C7FB-43B6-B6AD-D01575312656}" destId="{F7676B78-CB4A-44C7-8216-DF562F36E9BB}" srcOrd="0" destOrd="0" presId="urn:microsoft.com/office/officeart/2005/8/layout/chevron2"/>
    <dgm:cxn modelId="{0838BDE7-D44B-43D7-BF9E-860A04F8152A}" srcId="{DBD3AB93-716B-407B-A7A1-370DC1FFEB57}" destId="{5A23247D-DB2C-438E-BCB0-38BC2A20E14A}" srcOrd="1" destOrd="0" parTransId="{527D3B8B-C250-46DD-AAAF-9153F5A0AEFF}" sibTransId="{E51EB561-62F5-4BB8-9DC1-19C72B716918}"/>
    <dgm:cxn modelId="{077DC93F-77B4-4FD6-8286-1C6DC18BF743}" srcId="{5A23247D-DB2C-438E-BCB0-38BC2A20E14A}" destId="{304BB99A-47E9-4352-ABA6-CABF2A5CE60C}" srcOrd="0" destOrd="0" parTransId="{69B664BD-72D6-43AB-B655-A92AC4839400}" sibTransId="{26B7F31F-D603-4A99-ABE6-13A25C628988}"/>
    <dgm:cxn modelId="{D13AC5DF-C3BD-4E38-B67C-63AA1DCFDDF5}" type="presOf" srcId="{BA96D28E-A583-4E15-BF24-7ADAB686B42D}" destId="{DD598598-9AD6-4682-8036-E5A6B93D9D4A}" srcOrd="0" destOrd="0" presId="urn:microsoft.com/office/officeart/2005/8/layout/chevron2"/>
    <dgm:cxn modelId="{028B18B8-7329-4AEE-934C-3B35E692048F}" srcId="{1A518112-3294-4538-A6D9-B6C1832B362F}" destId="{2AF36CDE-DE19-4716-8F3F-0B0F157C2AD7}" srcOrd="0" destOrd="0" parTransId="{9B3B1C4A-911E-474A-91B1-2145BF699B4E}" sibTransId="{7CA5D124-21D8-44A8-BA43-35E39F430D78}"/>
    <dgm:cxn modelId="{06291941-17CA-4DF5-A332-E526ACFEC44E}" srcId="{DBD3AB93-716B-407B-A7A1-370DC1FFEB57}" destId="{1A518112-3294-4538-A6D9-B6C1832B362F}" srcOrd="6" destOrd="0" parTransId="{BBF26A83-5D6E-4C13-91D8-5919B34DEAA7}" sibTransId="{55808DE0-A256-4B69-8234-48C5AD0BDBAC}"/>
    <dgm:cxn modelId="{E1B279DE-038C-45AF-91CC-4BD5F4DE5ADC}" srcId="{BA96D28E-A583-4E15-BF24-7ADAB686B42D}" destId="{F9589039-A5C3-4195-B22A-949A5DB11EC7}" srcOrd="0" destOrd="0" parTransId="{57C9723D-3AC6-4E68-A85E-0CDEFF756DEB}" sibTransId="{B65CC21C-6AAC-4C62-B1F9-6A39C92D6CBB}"/>
    <dgm:cxn modelId="{E2321486-DAE0-4E71-AB3D-E588BF1010AD}" type="presOf" srcId="{90B150E9-A45E-4391-9CAA-3A8D81E63B9F}" destId="{C7956654-3B28-4B88-B843-42C8E40127C1}" srcOrd="0" destOrd="0" presId="urn:microsoft.com/office/officeart/2005/8/layout/chevron2"/>
    <dgm:cxn modelId="{D3E5AEA9-68A5-4B50-86B9-56062C101D53}" srcId="{DBD3AB93-716B-407B-A7A1-370DC1FFEB57}" destId="{AFB37257-564C-4934-87B8-1E74046A827D}" srcOrd="5" destOrd="0" parTransId="{CD050DE6-8516-43C9-B551-9590A709782D}" sibTransId="{3EB82A27-CBE3-4700-AE57-83D48F6040CB}"/>
    <dgm:cxn modelId="{1E5D74A0-1226-4C5B-9139-50A47412367E}" srcId="{5EACE3C5-3B84-44BA-B573-A3A5151110A1}" destId="{9C401648-0BFA-419C-8317-B0319661C454}" srcOrd="0" destOrd="0" parTransId="{36DB457F-18AE-433F-8699-8711D8C74F98}" sibTransId="{6BABCC3E-F304-4388-A7D7-41DFA4E5A8C3}"/>
    <dgm:cxn modelId="{D9147280-3FD4-4125-BD57-6E8A166D0AE4}" type="presOf" srcId="{44B56FA2-AA43-49BD-AEB5-8AB1758B0B46}" destId="{10D669B0-2059-4F77-BD17-1BE1A7137921}" srcOrd="0" destOrd="0" presId="urn:microsoft.com/office/officeart/2005/8/layout/chevron2"/>
    <dgm:cxn modelId="{80C48F6B-C963-4D56-B414-A183988126D8}" type="presOf" srcId="{1A518112-3294-4538-A6D9-B6C1832B362F}" destId="{DA733D11-1CEF-4896-90BD-34006B633FEB}" srcOrd="0" destOrd="0" presId="urn:microsoft.com/office/officeart/2005/8/layout/chevron2"/>
    <dgm:cxn modelId="{EF7C8B5D-9339-4F26-9493-2C9A551368F8}" type="presOf" srcId="{9C401648-0BFA-419C-8317-B0319661C454}" destId="{22215240-D531-4E82-BB8A-0917665CE62C}" srcOrd="0" destOrd="0" presId="urn:microsoft.com/office/officeart/2005/8/layout/chevron2"/>
    <dgm:cxn modelId="{58F93024-75CA-4C8F-9567-0451BA716D66}" type="presOf" srcId="{2AF36CDE-DE19-4716-8F3F-0B0F157C2AD7}" destId="{4B64C432-66A2-442D-9B71-B4542233BEDD}" srcOrd="0" destOrd="0" presId="urn:microsoft.com/office/officeart/2005/8/layout/chevron2"/>
    <dgm:cxn modelId="{DD90989D-4DA0-4290-8637-CF13B89CF784}" type="presParOf" srcId="{28D1CBC9-5DBE-4160-BD2B-66AAA4592932}" destId="{5B4C5B4E-C2AE-4328-9AB7-CC324AE770A3}" srcOrd="0" destOrd="0" presId="urn:microsoft.com/office/officeart/2005/8/layout/chevron2"/>
    <dgm:cxn modelId="{9855B74E-EE6A-4236-9363-E3F710FBAE27}" type="presParOf" srcId="{5B4C5B4E-C2AE-4328-9AB7-CC324AE770A3}" destId="{F7676B78-CB4A-44C7-8216-DF562F36E9BB}" srcOrd="0" destOrd="0" presId="urn:microsoft.com/office/officeart/2005/8/layout/chevron2"/>
    <dgm:cxn modelId="{8E7C1487-771B-4AF7-BD1E-286A180FFC0E}" type="presParOf" srcId="{5B4C5B4E-C2AE-4328-9AB7-CC324AE770A3}" destId="{476413F8-F4AA-40CA-9D45-888011D823D9}" srcOrd="1" destOrd="0" presId="urn:microsoft.com/office/officeart/2005/8/layout/chevron2"/>
    <dgm:cxn modelId="{17D866EF-EE89-41D4-8C83-1D87ADC3078F}" type="presParOf" srcId="{28D1CBC9-5DBE-4160-BD2B-66AAA4592932}" destId="{2594967B-869C-4D9F-8497-5D59E7049951}" srcOrd="1" destOrd="0" presId="urn:microsoft.com/office/officeart/2005/8/layout/chevron2"/>
    <dgm:cxn modelId="{CACD830F-5C4D-45CE-9B5E-B2FCAFCFC879}" type="presParOf" srcId="{28D1CBC9-5DBE-4160-BD2B-66AAA4592932}" destId="{2118FA05-74AC-460B-99F6-E0F02295110A}" srcOrd="2" destOrd="0" presId="urn:microsoft.com/office/officeart/2005/8/layout/chevron2"/>
    <dgm:cxn modelId="{EFB1C00F-DD55-4161-BFD3-1F6B1307A718}" type="presParOf" srcId="{2118FA05-74AC-460B-99F6-E0F02295110A}" destId="{1BFB25F1-D180-463B-844A-F555207D13E4}" srcOrd="0" destOrd="0" presId="urn:microsoft.com/office/officeart/2005/8/layout/chevron2"/>
    <dgm:cxn modelId="{E63E58C7-9407-4909-B50B-23F25F98067B}" type="presParOf" srcId="{2118FA05-74AC-460B-99F6-E0F02295110A}" destId="{3BB55C38-8260-40FF-B6A9-F09918E1E2CC}" srcOrd="1" destOrd="0" presId="urn:microsoft.com/office/officeart/2005/8/layout/chevron2"/>
    <dgm:cxn modelId="{D50CABDA-FB10-439D-96A9-2C713A9DEEDD}" type="presParOf" srcId="{28D1CBC9-5DBE-4160-BD2B-66AAA4592932}" destId="{F1551CD5-E594-49CA-B32B-5EBB93E5FE43}" srcOrd="3" destOrd="0" presId="urn:microsoft.com/office/officeart/2005/8/layout/chevron2"/>
    <dgm:cxn modelId="{921E541B-D7A3-475F-9E98-517329C6E314}" type="presParOf" srcId="{28D1CBC9-5DBE-4160-BD2B-66AAA4592932}" destId="{DBF1B8A5-3780-4E9E-9E7D-3C22525D65B9}" srcOrd="4" destOrd="0" presId="urn:microsoft.com/office/officeart/2005/8/layout/chevron2"/>
    <dgm:cxn modelId="{205900A4-D4F1-4D4A-B82E-FD5C4F6DF339}" type="presParOf" srcId="{DBF1B8A5-3780-4E9E-9E7D-3C22525D65B9}" destId="{DD598598-9AD6-4682-8036-E5A6B93D9D4A}" srcOrd="0" destOrd="0" presId="urn:microsoft.com/office/officeart/2005/8/layout/chevron2"/>
    <dgm:cxn modelId="{DB8CFDC3-3DA1-4B25-80F2-BAE6FBA11C3D}" type="presParOf" srcId="{DBF1B8A5-3780-4E9E-9E7D-3C22525D65B9}" destId="{8C99F407-B2AF-4657-B606-1DE2CCF9372D}" srcOrd="1" destOrd="0" presId="urn:microsoft.com/office/officeart/2005/8/layout/chevron2"/>
    <dgm:cxn modelId="{66772720-4FE1-4130-B3C4-D4412B61CE8A}" type="presParOf" srcId="{28D1CBC9-5DBE-4160-BD2B-66AAA4592932}" destId="{1FF54969-A6A0-45B7-8542-4BB556A61AF9}" srcOrd="5" destOrd="0" presId="urn:microsoft.com/office/officeart/2005/8/layout/chevron2"/>
    <dgm:cxn modelId="{81DA6279-AB19-476E-8CF4-E703B5E41F88}" type="presParOf" srcId="{28D1CBC9-5DBE-4160-BD2B-66AAA4592932}" destId="{C047C025-1962-41AC-B8A9-683BF70A1EEA}" srcOrd="6" destOrd="0" presId="urn:microsoft.com/office/officeart/2005/8/layout/chevron2"/>
    <dgm:cxn modelId="{55878707-30D4-474F-A892-BB08D0AED3C7}" type="presParOf" srcId="{C047C025-1962-41AC-B8A9-683BF70A1EEA}" destId="{D6B14D62-341C-4FB4-B503-0CD6BEC05C7E}" srcOrd="0" destOrd="0" presId="urn:microsoft.com/office/officeart/2005/8/layout/chevron2"/>
    <dgm:cxn modelId="{7253EB04-69EB-43AB-8DB3-ED722548DE7E}" type="presParOf" srcId="{C047C025-1962-41AC-B8A9-683BF70A1EEA}" destId="{22215240-D531-4E82-BB8A-0917665CE62C}" srcOrd="1" destOrd="0" presId="urn:microsoft.com/office/officeart/2005/8/layout/chevron2"/>
    <dgm:cxn modelId="{4BFAD839-9752-4C3F-950C-96EF859F8812}" type="presParOf" srcId="{28D1CBC9-5DBE-4160-BD2B-66AAA4592932}" destId="{5A2EB0B1-B32A-45BE-9A2E-551B869EE01C}" srcOrd="7" destOrd="0" presId="urn:microsoft.com/office/officeart/2005/8/layout/chevron2"/>
    <dgm:cxn modelId="{4114AD38-9A93-42A6-8B0B-32685A293A4F}" type="presParOf" srcId="{28D1CBC9-5DBE-4160-BD2B-66AAA4592932}" destId="{4D36BC1A-1271-49D2-A5DD-0C7210C32768}" srcOrd="8" destOrd="0" presId="urn:microsoft.com/office/officeart/2005/8/layout/chevron2"/>
    <dgm:cxn modelId="{5D58B7A0-5D82-42BC-895F-07BE8F39CA91}" type="presParOf" srcId="{4D36BC1A-1271-49D2-A5DD-0C7210C32768}" destId="{C7956654-3B28-4B88-B843-42C8E40127C1}" srcOrd="0" destOrd="0" presId="urn:microsoft.com/office/officeart/2005/8/layout/chevron2"/>
    <dgm:cxn modelId="{D6B51D71-56CB-41AC-A083-9C90A034D083}" type="presParOf" srcId="{4D36BC1A-1271-49D2-A5DD-0C7210C32768}" destId="{10D669B0-2059-4F77-BD17-1BE1A7137921}" srcOrd="1" destOrd="0" presId="urn:microsoft.com/office/officeart/2005/8/layout/chevron2"/>
    <dgm:cxn modelId="{C602876B-1DA8-407C-96FF-DBD95AB4F988}" type="presParOf" srcId="{28D1CBC9-5DBE-4160-BD2B-66AAA4592932}" destId="{9035DEB4-AE1A-42F8-805D-4FF19F92C452}" srcOrd="9" destOrd="0" presId="urn:microsoft.com/office/officeart/2005/8/layout/chevron2"/>
    <dgm:cxn modelId="{68D9A333-ED95-4C4F-978F-805916B39151}" type="presParOf" srcId="{28D1CBC9-5DBE-4160-BD2B-66AAA4592932}" destId="{D4C466B8-EA65-48AF-92ED-E1AF0ED4B072}" srcOrd="10" destOrd="0" presId="urn:microsoft.com/office/officeart/2005/8/layout/chevron2"/>
    <dgm:cxn modelId="{421D0173-CF16-4446-B111-50BBB3B70EA7}" type="presParOf" srcId="{D4C466B8-EA65-48AF-92ED-E1AF0ED4B072}" destId="{F9AA5449-91B5-480F-80A8-8B09ACB016F8}" srcOrd="0" destOrd="0" presId="urn:microsoft.com/office/officeart/2005/8/layout/chevron2"/>
    <dgm:cxn modelId="{9F3C0490-EC06-4C36-86AD-D2A99B8539D9}" type="presParOf" srcId="{D4C466B8-EA65-48AF-92ED-E1AF0ED4B072}" destId="{CD1D19B8-63A2-4A65-9901-A4A2CD2AE376}" srcOrd="1" destOrd="0" presId="urn:microsoft.com/office/officeart/2005/8/layout/chevron2"/>
    <dgm:cxn modelId="{9CE3FBC6-91F0-4D76-9525-9D5C3BAE0656}" type="presParOf" srcId="{28D1CBC9-5DBE-4160-BD2B-66AAA4592932}" destId="{5D0A84B2-3E74-4DA9-8A6D-A2D853706071}" srcOrd="11" destOrd="0" presId="urn:microsoft.com/office/officeart/2005/8/layout/chevron2"/>
    <dgm:cxn modelId="{6695872B-E774-4487-8216-A3C531AA7AFC}" type="presParOf" srcId="{28D1CBC9-5DBE-4160-BD2B-66AAA4592932}" destId="{7724809F-61D2-4C48-857B-A77E281A9C9C}" srcOrd="12" destOrd="0" presId="urn:microsoft.com/office/officeart/2005/8/layout/chevron2"/>
    <dgm:cxn modelId="{6BB8F8A2-DD48-40BA-976C-C1A7237BBFE2}" type="presParOf" srcId="{7724809F-61D2-4C48-857B-A77E281A9C9C}" destId="{DA733D11-1CEF-4896-90BD-34006B633FEB}" srcOrd="0" destOrd="0" presId="urn:microsoft.com/office/officeart/2005/8/layout/chevron2"/>
    <dgm:cxn modelId="{0CA8703E-2CF4-4E2F-8671-E03E64EC7E48}" type="presParOf" srcId="{7724809F-61D2-4C48-857B-A77E281A9C9C}" destId="{4B64C432-66A2-442D-9B71-B4542233BEDD}" srcOrd="1" destOrd="0" presId="urn:microsoft.com/office/officeart/2005/8/layout/chevron2"/>
  </dgm:cxnLst>
  <dgm:bg>
    <a:solidFill>
      <a:schemeClr val="accent3">
        <a:lumMod val="20000"/>
        <a:lumOff val="80000"/>
      </a:schemeClr>
    </a:solidFill>
  </dgm:bg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645B2D5-6EFF-4D20-BA30-8B920084EA65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3A95D9EB-7555-478F-9820-6211CB6DE8A0}">
      <dgm:prSet phldrT="[Текст]" custT="1"/>
      <dgm:spPr/>
      <dgm:t>
        <a:bodyPr/>
        <a:lstStyle/>
        <a:p>
          <a:r>
            <a:rPr lang="uk-UA" sz="16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Я</a:t>
          </a:r>
          <a:r>
            <a:rPr lang="uk-UA" sz="16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uk-UA" sz="1600" dirty="0" smtClean="0">
              <a:latin typeface="Times New Roman" pitchFamily="18" charset="0"/>
              <a:cs typeface="Times New Roman" pitchFamily="18" charset="0"/>
            </a:rPr>
            <a:t>– дитя своєї славної родини </a:t>
          </a:r>
          <a:endParaRPr lang="uk-UA" sz="1600" dirty="0">
            <a:latin typeface="Times New Roman" pitchFamily="18" charset="0"/>
            <a:cs typeface="Times New Roman" pitchFamily="18" charset="0"/>
          </a:endParaRPr>
        </a:p>
      </dgm:t>
    </dgm:pt>
    <dgm:pt modelId="{922D7DC4-9B82-4C34-9A65-44B3C68D83FE}" type="parTrans" cxnId="{A23BAF40-DB81-4923-A6E8-0281567D2306}">
      <dgm:prSet/>
      <dgm:spPr/>
      <dgm:t>
        <a:bodyPr/>
        <a:lstStyle/>
        <a:p>
          <a:endParaRPr lang="uk-UA"/>
        </a:p>
      </dgm:t>
    </dgm:pt>
    <dgm:pt modelId="{4F39C556-38A9-4D09-802C-2C8FB337BEF0}" type="sibTrans" cxnId="{A23BAF40-DB81-4923-A6E8-0281567D2306}">
      <dgm:prSet/>
      <dgm:spPr/>
      <dgm:t>
        <a:bodyPr/>
        <a:lstStyle/>
        <a:p>
          <a:endParaRPr lang="uk-UA"/>
        </a:p>
      </dgm:t>
    </dgm:pt>
    <dgm:pt modelId="{D57B42A0-05AF-402E-BDC1-DCE2EBB0DC3E}">
      <dgm:prSet phldrT="[Текст]" custT="1"/>
      <dgm:spPr/>
      <dgm:t>
        <a:bodyPr/>
        <a:lstStyle/>
        <a:p>
          <a:r>
            <a:rPr lang="uk-UA" sz="16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Я</a:t>
          </a:r>
          <a:r>
            <a:rPr lang="uk-UA" sz="1600" dirty="0" smtClean="0">
              <a:latin typeface="Times New Roman" pitchFamily="18" charset="0"/>
              <a:cs typeface="Times New Roman" pitchFamily="18" charset="0"/>
            </a:rPr>
            <a:t> – </a:t>
          </a:r>
          <a:r>
            <a:rPr lang="uk-UA" sz="1600" dirty="0" err="1" smtClean="0">
              <a:latin typeface="Times New Roman" pitchFamily="18" charset="0"/>
              <a:cs typeface="Times New Roman" pitchFamily="18" charset="0"/>
            </a:rPr>
            <a:t>спадко-ємець</a:t>
          </a:r>
          <a:r>
            <a:rPr lang="uk-UA" sz="1600" dirty="0" smtClean="0">
              <a:latin typeface="Times New Roman" pitchFamily="18" charset="0"/>
              <a:cs typeface="Times New Roman" pitchFamily="18" charset="0"/>
            </a:rPr>
            <a:t> скарбниці народної мудрості»</a:t>
          </a:r>
          <a:endParaRPr lang="uk-UA" sz="1600" dirty="0">
            <a:latin typeface="Times New Roman" pitchFamily="18" charset="0"/>
            <a:cs typeface="Times New Roman" pitchFamily="18" charset="0"/>
          </a:endParaRPr>
        </a:p>
      </dgm:t>
    </dgm:pt>
    <dgm:pt modelId="{9849A3A1-1BDA-4403-A4D2-F4B0DBDAEBC3}" type="parTrans" cxnId="{5EC98C04-A577-47D8-8005-B761F4E08EB7}">
      <dgm:prSet/>
      <dgm:spPr/>
      <dgm:t>
        <a:bodyPr/>
        <a:lstStyle/>
        <a:p>
          <a:endParaRPr lang="uk-UA"/>
        </a:p>
      </dgm:t>
    </dgm:pt>
    <dgm:pt modelId="{587E03E3-75C0-4E17-9BE9-442DE98F4494}" type="sibTrans" cxnId="{5EC98C04-A577-47D8-8005-B761F4E08EB7}">
      <dgm:prSet/>
      <dgm:spPr/>
      <dgm:t>
        <a:bodyPr/>
        <a:lstStyle/>
        <a:p>
          <a:endParaRPr lang="uk-UA"/>
        </a:p>
      </dgm:t>
    </dgm:pt>
    <dgm:pt modelId="{3164CEC6-C644-45F2-AB4D-3257973473C4}">
      <dgm:prSet phldrT="[Текст]" custT="1"/>
      <dgm:spPr/>
      <dgm:t>
        <a:bodyPr/>
        <a:lstStyle/>
        <a:p>
          <a:r>
            <a:rPr lang="uk-UA" sz="1800" dirty="0" smtClean="0">
              <a:latin typeface="Times New Roman" pitchFamily="18" charset="0"/>
              <a:cs typeface="Times New Roman" pitchFamily="18" charset="0"/>
            </a:rPr>
            <a:t>       </a:t>
          </a:r>
          <a:r>
            <a:rPr lang="uk-UA" sz="1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Я</a:t>
          </a:r>
          <a:r>
            <a:rPr lang="uk-UA" sz="1800" dirty="0" smtClean="0">
              <a:latin typeface="Times New Roman" pitchFamily="18" charset="0"/>
              <a:cs typeface="Times New Roman" pitchFamily="18" charset="0"/>
            </a:rPr>
            <a:t> – громадянин      України</a:t>
          </a:r>
          <a:endParaRPr lang="uk-UA" sz="1800" dirty="0">
            <a:latin typeface="Times New Roman" pitchFamily="18" charset="0"/>
            <a:cs typeface="Times New Roman" pitchFamily="18" charset="0"/>
          </a:endParaRPr>
        </a:p>
      </dgm:t>
    </dgm:pt>
    <dgm:pt modelId="{FC01AA46-17D1-41D8-9950-18BAF0B78E54}" type="parTrans" cxnId="{CD14D2CE-55D3-42F8-B4D2-A00E58977BDF}">
      <dgm:prSet/>
      <dgm:spPr/>
      <dgm:t>
        <a:bodyPr/>
        <a:lstStyle/>
        <a:p>
          <a:endParaRPr lang="uk-UA"/>
        </a:p>
      </dgm:t>
    </dgm:pt>
    <dgm:pt modelId="{23A5443A-045D-48B1-A87E-D9775F1F6DC4}" type="sibTrans" cxnId="{CD14D2CE-55D3-42F8-B4D2-A00E58977BDF}">
      <dgm:prSet/>
      <dgm:spPr/>
      <dgm:t>
        <a:bodyPr/>
        <a:lstStyle/>
        <a:p>
          <a:endParaRPr lang="uk-UA"/>
        </a:p>
      </dgm:t>
    </dgm:pt>
    <dgm:pt modelId="{FEBE33F2-C065-4B41-B181-1999E01FD4B3}">
      <dgm:prSet custT="1"/>
      <dgm:spPr/>
      <dgm:t>
        <a:bodyPr/>
        <a:lstStyle/>
        <a:p>
          <a:r>
            <a:rPr lang="uk-UA" sz="1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Я</a:t>
          </a:r>
          <a:r>
            <a:rPr lang="uk-UA" sz="1800" dirty="0" smtClean="0">
              <a:latin typeface="Times New Roman" pitchFamily="18" charset="0"/>
              <a:cs typeface="Times New Roman" pitchFamily="18" charset="0"/>
            </a:rPr>
            <a:t> – носій безцінного скарбу - української мови </a:t>
          </a:r>
          <a:endParaRPr lang="uk-UA" sz="1800" dirty="0">
            <a:latin typeface="Times New Roman" pitchFamily="18" charset="0"/>
            <a:cs typeface="Times New Roman" pitchFamily="18" charset="0"/>
          </a:endParaRPr>
        </a:p>
      </dgm:t>
    </dgm:pt>
    <dgm:pt modelId="{4190D8B8-FAF6-4831-B54F-3FDEAF0AFEB7}" type="parTrans" cxnId="{A4A55CC5-3F51-445C-8495-3AA01739F45F}">
      <dgm:prSet/>
      <dgm:spPr/>
      <dgm:t>
        <a:bodyPr/>
        <a:lstStyle/>
        <a:p>
          <a:endParaRPr lang="uk-UA"/>
        </a:p>
      </dgm:t>
    </dgm:pt>
    <dgm:pt modelId="{6C1A74BE-6A2E-48AC-8AB8-BB0270E3F183}" type="sibTrans" cxnId="{A4A55CC5-3F51-445C-8495-3AA01739F45F}">
      <dgm:prSet/>
      <dgm:spPr/>
      <dgm:t>
        <a:bodyPr/>
        <a:lstStyle/>
        <a:p>
          <a:endParaRPr lang="uk-UA"/>
        </a:p>
      </dgm:t>
    </dgm:pt>
    <dgm:pt modelId="{673B0E39-2484-47EF-BD4A-E869083F00C9}">
      <dgm:prSet custT="1"/>
      <dgm:spPr/>
      <dgm:t>
        <a:bodyPr/>
        <a:lstStyle/>
        <a:p>
          <a:r>
            <a:rPr lang="uk-UA" sz="1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 Я</a:t>
          </a:r>
          <a:r>
            <a:rPr lang="uk-UA" sz="1800" dirty="0" smtClean="0">
              <a:latin typeface="Times New Roman" pitchFamily="18" charset="0"/>
              <a:cs typeface="Times New Roman" pitchFamily="18" charset="0"/>
            </a:rPr>
            <a:t> – нащадок видатних </a:t>
          </a:r>
          <a:r>
            <a:rPr lang="uk-UA" sz="1800" dirty="0" err="1" smtClean="0">
              <a:latin typeface="Times New Roman" pitchFamily="18" charset="0"/>
              <a:cs typeface="Times New Roman" pitchFamily="18" charset="0"/>
            </a:rPr>
            <a:t>представни-ків</a:t>
          </a:r>
          <a:r>
            <a:rPr lang="uk-UA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uk-UA" sz="1800" dirty="0" err="1" smtClean="0">
              <a:latin typeface="Times New Roman" pitchFamily="18" charset="0"/>
              <a:cs typeface="Times New Roman" pitchFamily="18" charset="0"/>
            </a:rPr>
            <a:t>україн-ської</a:t>
          </a:r>
          <a:r>
            <a:rPr lang="uk-UA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uk-UA" sz="1800" dirty="0" err="1" smtClean="0">
              <a:latin typeface="Times New Roman" pitchFamily="18" charset="0"/>
              <a:cs typeface="Times New Roman" pitchFamily="18" charset="0"/>
            </a:rPr>
            <a:t>культу-ри</a:t>
          </a:r>
          <a:r>
            <a:rPr lang="uk-UA" sz="1800" dirty="0" smtClean="0">
              <a:latin typeface="Times New Roman" pitchFamily="18" charset="0"/>
              <a:cs typeface="Times New Roman" pitchFamily="18" charset="0"/>
            </a:rPr>
            <a:t> і </a:t>
          </a:r>
          <a:r>
            <a:rPr lang="uk-UA" sz="1800" dirty="0" err="1" smtClean="0">
              <a:latin typeface="Times New Roman" pitchFamily="18" charset="0"/>
              <a:cs typeface="Times New Roman" pitchFamily="18" charset="0"/>
            </a:rPr>
            <a:t>мисте-цтва</a:t>
          </a:r>
          <a:endParaRPr lang="uk-UA" sz="1800" dirty="0">
            <a:latin typeface="Times New Roman" pitchFamily="18" charset="0"/>
            <a:cs typeface="Times New Roman" pitchFamily="18" charset="0"/>
          </a:endParaRPr>
        </a:p>
      </dgm:t>
    </dgm:pt>
    <dgm:pt modelId="{8F6AF4E9-705E-424E-8639-8D353D8A811B}" type="parTrans" cxnId="{AB216D35-D1A1-4E2B-831A-0D4407FBCE5F}">
      <dgm:prSet/>
      <dgm:spPr/>
      <dgm:t>
        <a:bodyPr/>
        <a:lstStyle/>
        <a:p>
          <a:endParaRPr lang="uk-UA"/>
        </a:p>
      </dgm:t>
    </dgm:pt>
    <dgm:pt modelId="{30BE4E82-47D2-47A3-A8BB-15654383C504}" type="sibTrans" cxnId="{AB216D35-D1A1-4E2B-831A-0D4407FBCE5F}">
      <dgm:prSet/>
      <dgm:spPr/>
      <dgm:t>
        <a:bodyPr/>
        <a:lstStyle/>
        <a:p>
          <a:endParaRPr lang="uk-UA"/>
        </a:p>
      </dgm:t>
    </dgm:pt>
    <dgm:pt modelId="{72F62A1A-C1A2-4F27-B960-B21AD70DF51E}" type="pres">
      <dgm:prSet presAssocID="{A645B2D5-6EFF-4D20-BA30-8B920084EA65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uk-UA"/>
        </a:p>
      </dgm:t>
    </dgm:pt>
    <dgm:pt modelId="{7CA7EB34-05B5-4FDC-9991-AB6836F9967B}" type="pres">
      <dgm:prSet presAssocID="{3A95D9EB-7555-478F-9820-6211CB6DE8A0}" presName="composite" presStyleCnt="0"/>
      <dgm:spPr/>
    </dgm:pt>
    <dgm:pt modelId="{17C802D5-021F-44A5-B438-307FB92BB97C}" type="pres">
      <dgm:prSet presAssocID="{3A95D9EB-7555-478F-9820-6211CB6DE8A0}" presName="LShape" presStyleLbl="alignNode1" presStyleIdx="0" presStyleCnt="9" custLinFactNeighborX="5495" custLinFactNeighborY="87608"/>
      <dgm:spPr/>
    </dgm:pt>
    <dgm:pt modelId="{336D5E37-26C3-4F72-A24C-872511BA5F97}" type="pres">
      <dgm:prSet presAssocID="{3A95D9EB-7555-478F-9820-6211CB6DE8A0}" presName="ParentText" presStyleLbl="revTx" presStyleIdx="0" presStyleCnt="5" custScaleX="93458" custScaleY="72168" custLinFactNeighborX="10247" custLinFactNeighborY="5895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03DFF0A-104E-4DB8-98BD-B59B96E6A62F}" type="pres">
      <dgm:prSet presAssocID="{3A95D9EB-7555-478F-9820-6211CB6DE8A0}" presName="Triangle" presStyleLbl="alignNode1" presStyleIdx="1" presStyleCnt="9" custLinFactY="137731" custLinFactNeighborX="36750" custLinFactNeighborY="200000"/>
      <dgm:spPr/>
    </dgm:pt>
    <dgm:pt modelId="{9723B6F4-C97A-4A5C-ABD2-9399D65306CB}" type="pres">
      <dgm:prSet presAssocID="{4F39C556-38A9-4D09-802C-2C8FB337BEF0}" presName="sibTrans" presStyleCnt="0"/>
      <dgm:spPr/>
    </dgm:pt>
    <dgm:pt modelId="{ECED5F3D-B2A3-47CC-A3D8-C6CE642FB647}" type="pres">
      <dgm:prSet presAssocID="{4F39C556-38A9-4D09-802C-2C8FB337BEF0}" presName="space" presStyleCnt="0"/>
      <dgm:spPr/>
    </dgm:pt>
    <dgm:pt modelId="{8CC70904-6BC0-45FD-98C6-7FAF780AFD42}" type="pres">
      <dgm:prSet presAssocID="{D57B42A0-05AF-402E-BDC1-DCE2EBB0DC3E}" presName="composite" presStyleCnt="0"/>
      <dgm:spPr/>
    </dgm:pt>
    <dgm:pt modelId="{A9FB908A-7465-48C7-8E4B-FDDBB706F14C}" type="pres">
      <dgm:prSet presAssocID="{D57B42A0-05AF-402E-BDC1-DCE2EBB0DC3E}" presName="LShape" presStyleLbl="alignNode1" presStyleIdx="2" presStyleCnt="9" custLinFactNeighborX="49" custLinFactNeighborY="47892"/>
      <dgm:spPr/>
    </dgm:pt>
    <dgm:pt modelId="{3B280685-1583-4CC7-915F-4B4FA1BD28FF}" type="pres">
      <dgm:prSet presAssocID="{D57B42A0-05AF-402E-BDC1-DCE2EBB0DC3E}" presName="ParentText" presStyleLbl="revTx" presStyleIdx="1" presStyleCnt="5" custScaleX="85676" custScaleY="64674" custLinFactNeighborX="3213" custLinFactNeighborY="279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C90FA89-D891-4D16-AE31-3285A28C65C3}" type="pres">
      <dgm:prSet presAssocID="{D57B42A0-05AF-402E-BDC1-DCE2EBB0DC3E}" presName="Triangle" presStyleLbl="alignNode1" presStyleIdx="3" presStyleCnt="9" custLinFactY="87562" custLinFactNeighborX="-6248" custLinFactNeighborY="100000"/>
      <dgm:spPr/>
    </dgm:pt>
    <dgm:pt modelId="{2580E5A2-895E-4704-9CC4-CA049CCF1585}" type="pres">
      <dgm:prSet presAssocID="{587E03E3-75C0-4E17-9BE9-442DE98F4494}" presName="sibTrans" presStyleCnt="0"/>
      <dgm:spPr/>
    </dgm:pt>
    <dgm:pt modelId="{84531D49-02D3-4B93-A8B0-E98757F55BCC}" type="pres">
      <dgm:prSet presAssocID="{587E03E3-75C0-4E17-9BE9-442DE98F4494}" presName="space" presStyleCnt="0"/>
      <dgm:spPr/>
    </dgm:pt>
    <dgm:pt modelId="{53E120E3-4211-4BC4-9E1C-E69BE7E3F84B}" type="pres">
      <dgm:prSet presAssocID="{FEBE33F2-C065-4B41-B181-1999E01FD4B3}" presName="composite" presStyleCnt="0"/>
      <dgm:spPr/>
    </dgm:pt>
    <dgm:pt modelId="{2AD29345-0859-4784-A59B-F447ADC705A7}" type="pres">
      <dgm:prSet presAssocID="{FEBE33F2-C065-4B41-B181-1999E01FD4B3}" presName="LShape" presStyleLbl="alignNode1" presStyleIdx="4" presStyleCnt="9" custLinFactNeighborX="-5985" custLinFactNeighborY="11429"/>
      <dgm:spPr/>
    </dgm:pt>
    <dgm:pt modelId="{C02D0356-B432-49FF-8717-CD1EC5AA53C9}" type="pres">
      <dgm:prSet presAssocID="{FEBE33F2-C065-4B41-B181-1999E01FD4B3}" presName="ParentText" presStyleLbl="revTx" presStyleIdx="2" presStyleCnt="5" custLinFactNeighborX="181" custLinFactNeighborY="1409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7113138-A813-42A3-9681-A7A83013552B}" type="pres">
      <dgm:prSet presAssocID="{FEBE33F2-C065-4B41-B181-1999E01FD4B3}" presName="Triangle" presStyleLbl="alignNode1" presStyleIdx="5" presStyleCnt="9" custLinFactNeighborX="-49246" custLinFactNeighborY="83062"/>
      <dgm:spPr/>
    </dgm:pt>
    <dgm:pt modelId="{4E917928-E7FF-4F10-A6A0-22D216EC5E0B}" type="pres">
      <dgm:prSet presAssocID="{6C1A74BE-6A2E-48AC-8AB8-BB0270E3F183}" presName="sibTrans" presStyleCnt="0"/>
      <dgm:spPr/>
    </dgm:pt>
    <dgm:pt modelId="{E9529532-AF21-48A3-AB74-EA5C80B49671}" type="pres">
      <dgm:prSet presAssocID="{6C1A74BE-6A2E-48AC-8AB8-BB0270E3F183}" presName="space" presStyleCnt="0"/>
      <dgm:spPr/>
    </dgm:pt>
    <dgm:pt modelId="{FA796918-08F5-41C1-9F39-00C723A8655A}" type="pres">
      <dgm:prSet presAssocID="{673B0E39-2484-47EF-BD4A-E869083F00C9}" presName="composite" presStyleCnt="0"/>
      <dgm:spPr/>
    </dgm:pt>
    <dgm:pt modelId="{414444AD-ED00-48F6-AB16-672B55A724A4}" type="pres">
      <dgm:prSet presAssocID="{673B0E39-2484-47EF-BD4A-E869083F00C9}" presName="LShape" presStyleLbl="alignNode1" presStyleIdx="6" presStyleCnt="9" custLinFactNeighborX="-8822" custLinFactNeighborY="-25189"/>
      <dgm:spPr/>
    </dgm:pt>
    <dgm:pt modelId="{817A7392-5FB6-4082-9A98-988CE5B80A58}" type="pres">
      <dgm:prSet presAssocID="{673B0E39-2484-47EF-BD4A-E869083F00C9}" presName="ParentText" presStyleLbl="revTx" presStyleIdx="3" presStyleCnt="5" custLinFactNeighborX="-5850" custLinFactNeighborY="-754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590A644-655B-4605-BCD4-CF1570ADF8A0}" type="pres">
      <dgm:prSet presAssocID="{673B0E39-2484-47EF-BD4A-E869083F00C9}" presName="Triangle" presStyleLbl="alignNode1" presStyleIdx="7" presStyleCnt="9" custLinFactNeighborX="-60543" custLinFactNeighborY="-49840"/>
      <dgm:spPr/>
    </dgm:pt>
    <dgm:pt modelId="{63646DDD-31F6-4A49-A518-A5E874B4C4EC}" type="pres">
      <dgm:prSet presAssocID="{30BE4E82-47D2-47A3-A8BB-15654383C504}" presName="sibTrans" presStyleCnt="0"/>
      <dgm:spPr/>
    </dgm:pt>
    <dgm:pt modelId="{E560A2BB-6EFC-4B27-9ABD-D6DA99D3DE6A}" type="pres">
      <dgm:prSet presAssocID="{30BE4E82-47D2-47A3-A8BB-15654383C504}" presName="space" presStyleCnt="0"/>
      <dgm:spPr/>
    </dgm:pt>
    <dgm:pt modelId="{EEF8DBD5-EB91-4915-826F-78476FA19415}" type="pres">
      <dgm:prSet presAssocID="{3164CEC6-C644-45F2-AB4D-3257973473C4}" presName="composite" presStyleCnt="0"/>
      <dgm:spPr/>
    </dgm:pt>
    <dgm:pt modelId="{8C0F6126-1296-45C3-A356-D730087E013E}" type="pres">
      <dgm:prSet presAssocID="{3164CEC6-C644-45F2-AB4D-3257973473C4}" presName="LShape" presStyleLbl="alignNode1" presStyleIdx="8" presStyleCnt="9" custLinFactNeighborX="-11660" custLinFactNeighborY="-61807"/>
      <dgm:spPr/>
    </dgm:pt>
    <dgm:pt modelId="{912DB7C2-7E01-4F7E-B073-32DB57F7D1B1}" type="pres">
      <dgm:prSet presAssocID="{3164CEC6-C644-45F2-AB4D-3257973473C4}" presName="ParentText" presStyleLbl="revTx" presStyleIdx="4" presStyleCnt="5" custLinFactNeighborX="-4626" custLinFactNeighborY="-4023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287E6B23-6820-4B41-ABA0-CD6215ED9B4D}" type="presOf" srcId="{3164CEC6-C644-45F2-AB4D-3257973473C4}" destId="{912DB7C2-7E01-4F7E-B073-32DB57F7D1B1}" srcOrd="0" destOrd="0" presId="urn:microsoft.com/office/officeart/2009/3/layout/StepUpProcess"/>
    <dgm:cxn modelId="{A4A55CC5-3F51-445C-8495-3AA01739F45F}" srcId="{A645B2D5-6EFF-4D20-BA30-8B920084EA65}" destId="{FEBE33F2-C065-4B41-B181-1999E01FD4B3}" srcOrd="2" destOrd="0" parTransId="{4190D8B8-FAF6-4831-B54F-3FDEAF0AFEB7}" sibTransId="{6C1A74BE-6A2E-48AC-8AB8-BB0270E3F183}"/>
    <dgm:cxn modelId="{AB216D35-D1A1-4E2B-831A-0D4407FBCE5F}" srcId="{A645B2D5-6EFF-4D20-BA30-8B920084EA65}" destId="{673B0E39-2484-47EF-BD4A-E869083F00C9}" srcOrd="3" destOrd="0" parTransId="{8F6AF4E9-705E-424E-8639-8D353D8A811B}" sibTransId="{30BE4E82-47D2-47A3-A8BB-15654383C504}"/>
    <dgm:cxn modelId="{81D7449F-CEDA-4460-8175-E0799CF269BB}" type="presOf" srcId="{FEBE33F2-C065-4B41-B181-1999E01FD4B3}" destId="{C02D0356-B432-49FF-8717-CD1EC5AA53C9}" srcOrd="0" destOrd="0" presId="urn:microsoft.com/office/officeart/2009/3/layout/StepUpProcess"/>
    <dgm:cxn modelId="{16ABFFC5-E94F-45A0-BD8C-3575FFC6B1BA}" type="presOf" srcId="{673B0E39-2484-47EF-BD4A-E869083F00C9}" destId="{817A7392-5FB6-4082-9A98-988CE5B80A58}" srcOrd="0" destOrd="0" presId="urn:microsoft.com/office/officeart/2009/3/layout/StepUpProcess"/>
    <dgm:cxn modelId="{CF0D16D5-3A7A-42FB-A4F2-79A84DA1B8FB}" type="presOf" srcId="{A645B2D5-6EFF-4D20-BA30-8B920084EA65}" destId="{72F62A1A-C1A2-4F27-B960-B21AD70DF51E}" srcOrd="0" destOrd="0" presId="urn:microsoft.com/office/officeart/2009/3/layout/StepUpProcess"/>
    <dgm:cxn modelId="{0533B5B8-0D86-45AF-B538-24C6040468C7}" type="presOf" srcId="{D57B42A0-05AF-402E-BDC1-DCE2EBB0DC3E}" destId="{3B280685-1583-4CC7-915F-4B4FA1BD28FF}" srcOrd="0" destOrd="0" presId="urn:microsoft.com/office/officeart/2009/3/layout/StepUpProcess"/>
    <dgm:cxn modelId="{3E9C6970-3156-4299-92AC-E9CC5E474BEF}" type="presOf" srcId="{3A95D9EB-7555-478F-9820-6211CB6DE8A0}" destId="{336D5E37-26C3-4F72-A24C-872511BA5F97}" srcOrd="0" destOrd="0" presId="urn:microsoft.com/office/officeart/2009/3/layout/StepUpProcess"/>
    <dgm:cxn modelId="{A23BAF40-DB81-4923-A6E8-0281567D2306}" srcId="{A645B2D5-6EFF-4D20-BA30-8B920084EA65}" destId="{3A95D9EB-7555-478F-9820-6211CB6DE8A0}" srcOrd="0" destOrd="0" parTransId="{922D7DC4-9B82-4C34-9A65-44B3C68D83FE}" sibTransId="{4F39C556-38A9-4D09-802C-2C8FB337BEF0}"/>
    <dgm:cxn modelId="{CD14D2CE-55D3-42F8-B4D2-A00E58977BDF}" srcId="{A645B2D5-6EFF-4D20-BA30-8B920084EA65}" destId="{3164CEC6-C644-45F2-AB4D-3257973473C4}" srcOrd="4" destOrd="0" parTransId="{FC01AA46-17D1-41D8-9950-18BAF0B78E54}" sibTransId="{23A5443A-045D-48B1-A87E-D9775F1F6DC4}"/>
    <dgm:cxn modelId="{5EC98C04-A577-47D8-8005-B761F4E08EB7}" srcId="{A645B2D5-6EFF-4D20-BA30-8B920084EA65}" destId="{D57B42A0-05AF-402E-BDC1-DCE2EBB0DC3E}" srcOrd="1" destOrd="0" parTransId="{9849A3A1-1BDA-4403-A4D2-F4B0DBDAEBC3}" sibTransId="{587E03E3-75C0-4E17-9BE9-442DE98F4494}"/>
    <dgm:cxn modelId="{4FCB3F4A-57ED-4197-A19D-FF3279A82053}" type="presParOf" srcId="{72F62A1A-C1A2-4F27-B960-B21AD70DF51E}" destId="{7CA7EB34-05B5-4FDC-9991-AB6836F9967B}" srcOrd="0" destOrd="0" presId="urn:microsoft.com/office/officeart/2009/3/layout/StepUpProcess"/>
    <dgm:cxn modelId="{756BB9C3-4F37-449C-8FA8-B92AFC46CB30}" type="presParOf" srcId="{7CA7EB34-05B5-4FDC-9991-AB6836F9967B}" destId="{17C802D5-021F-44A5-B438-307FB92BB97C}" srcOrd="0" destOrd="0" presId="urn:microsoft.com/office/officeart/2009/3/layout/StepUpProcess"/>
    <dgm:cxn modelId="{235773D7-16E0-487F-8761-3F5B7047A4D9}" type="presParOf" srcId="{7CA7EB34-05B5-4FDC-9991-AB6836F9967B}" destId="{336D5E37-26C3-4F72-A24C-872511BA5F97}" srcOrd="1" destOrd="0" presId="urn:microsoft.com/office/officeart/2009/3/layout/StepUpProcess"/>
    <dgm:cxn modelId="{03B8FE3B-A5C9-4113-AC38-CE1A607DE46D}" type="presParOf" srcId="{7CA7EB34-05B5-4FDC-9991-AB6836F9967B}" destId="{A03DFF0A-104E-4DB8-98BD-B59B96E6A62F}" srcOrd="2" destOrd="0" presId="urn:microsoft.com/office/officeart/2009/3/layout/StepUpProcess"/>
    <dgm:cxn modelId="{468E5283-7E49-4D79-AAEE-97B6B5131BF4}" type="presParOf" srcId="{72F62A1A-C1A2-4F27-B960-B21AD70DF51E}" destId="{9723B6F4-C97A-4A5C-ABD2-9399D65306CB}" srcOrd="1" destOrd="0" presId="urn:microsoft.com/office/officeart/2009/3/layout/StepUpProcess"/>
    <dgm:cxn modelId="{73FE7840-1E66-4781-A702-5ED152791BC4}" type="presParOf" srcId="{9723B6F4-C97A-4A5C-ABD2-9399D65306CB}" destId="{ECED5F3D-B2A3-47CC-A3D8-C6CE642FB647}" srcOrd="0" destOrd="0" presId="urn:microsoft.com/office/officeart/2009/3/layout/StepUpProcess"/>
    <dgm:cxn modelId="{21D7FC39-551B-4EB2-8665-B75516136211}" type="presParOf" srcId="{72F62A1A-C1A2-4F27-B960-B21AD70DF51E}" destId="{8CC70904-6BC0-45FD-98C6-7FAF780AFD42}" srcOrd="2" destOrd="0" presId="urn:microsoft.com/office/officeart/2009/3/layout/StepUpProcess"/>
    <dgm:cxn modelId="{D82B3511-D24E-432C-82CB-4219DFE5D940}" type="presParOf" srcId="{8CC70904-6BC0-45FD-98C6-7FAF780AFD42}" destId="{A9FB908A-7465-48C7-8E4B-FDDBB706F14C}" srcOrd="0" destOrd="0" presId="urn:microsoft.com/office/officeart/2009/3/layout/StepUpProcess"/>
    <dgm:cxn modelId="{495EBE0B-E5E3-4241-A877-5B7528B0A96C}" type="presParOf" srcId="{8CC70904-6BC0-45FD-98C6-7FAF780AFD42}" destId="{3B280685-1583-4CC7-915F-4B4FA1BD28FF}" srcOrd="1" destOrd="0" presId="urn:microsoft.com/office/officeart/2009/3/layout/StepUpProcess"/>
    <dgm:cxn modelId="{E09199C7-A9A3-4829-980B-5A6E4D3D1389}" type="presParOf" srcId="{8CC70904-6BC0-45FD-98C6-7FAF780AFD42}" destId="{9C90FA89-D891-4D16-AE31-3285A28C65C3}" srcOrd="2" destOrd="0" presId="urn:microsoft.com/office/officeart/2009/3/layout/StepUpProcess"/>
    <dgm:cxn modelId="{B69A79C8-14A3-437A-A098-F8C4F5E4669B}" type="presParOf" srcId="{72F62A1A-C1A2-4F27-B960-B21AD70DF51E}" destId="{2580E5A2-895E-4704-9CC4-CA049CCF1585}" srcOrd="3" destOrd="0" presId="urn:microsoft.com/office/officeart/2009/3/layout/StepUpProcess"/>
    <dgm:cxn modelId="{114F7625-95C3-44FF-9EE5-DCC8743C42BA}" type="presParOf" srcId="{2580E5A2-895E-4704-9CC4-CA049CCF1585}" destId="{84531D49-02D3-4B93-A8B0-E98757F55BCC}" srcOrd="0" destOrd="0" presId="urn:microsoft.com/office/officeart/2009/3/layout/StepUpProcess"/>
    <dgm:cxn modelId="{821BF9C3-B773-4FA8-BF49-5AD53F7A7C9F}" type="presParOf" srcId="{72F62A1A-C1A2-4F27-B960-B21AD70DF51E}" destId="{53E120E3-4211-4BC4-9E1C-E69BE7E3F84B}" srcOrd="4" destOrd="0" presId="urn:microsoft.com/office/officeart/2009/3/layout/StepUpProcess"/>
    <dgm:cxn modelId="{FE0A734B-2B36-4DBB-AB19-0DC7797987C9}" type="presParOf" srcId="{53E120E3-4211-4BC4-9E1C-E69BE7E3F84B}" destId="{2AD29345-0859-4784-A59B-F447ADC705A7}" srcOrd="0" destOrd="0" presId="urn:microsoft.com/office/officeart/2009/3/layout/StepUpProcess"/>
    <dgm:cxn modelId="{15CB96BC-A3D8-40B1-8D9A-26F606A01D3A}" type="presParOf" srcId="{53E120E3-4211-4BC4-9E1C-E69BE7E3F84B}" destId="{C02D0356-B432-49FF-8717-CD1EC5AA53C9}" srcOrd="1" destOrd="0" presId="urn:microsoft.com/office/officeart/2009/3/layout/StepUpProcess"/>
    <dgm:cxn modelId="{1CA28D0D-52DC-4695-B185-55DB926C921F}" type="presParOf" srcId="{53E120E3-4211-4BC4-9E1C-E69BE7E3F84B}" destId="{C7113138-A813-42A3-9681-A7A83013552B}" srcOrd="2" destOrd="0" presId="urn:microsoft.com/office/officeart/2009/3/layout/StepUpProcess"/>
    <dgm:cxn modelId="{197D6886-7E0F-4D8D-BF19-68CF41D29F2D}" type="presParOf" srcId="{72F62A1A-C1A2-4F27-B960-B21AD70DF51E}" destId="{4E917928-E7FF-4F10-A6A0-22D216EC5E0B}" srcOrd="5" destOrd="0" presId="urn:microsoft.com/office/officeart/2009/3/layout/StepUpProcess"/>
    <dgm:cxn modelId="{53D195C6-60E5-4529-93CC-C7CB22D143A7}" type="presParOf" srcId="{4E917928-E7FF-4F10-A6A0-22D216EC5E0B}" destId="{E9529532-AF21-48A3-AB74-EA5C80B49671}" srcOrd="0" destOrd="0" presId="urn:microsoft.com/office/officeart/2009/3/layout/StepUpProcess"/>
    <dgm:cxn modelId="{BCEBCF24-84B9-4185-9B72-DEBA1B01C955}" type="presParOf" srcId="{72F62A1A-C1A2-4F27-B960-B21AD70DF51E}" destId="{FA796918-08F5-41C1-9F39-00C723A8655A}" srcOrd="6" destOrd="0" presId="urn:microsoft.com/office/officeart/2009/3/layout/StepUpProcess"/>
    <dgm:cxn modelId="{A2E3B0D2-E83A-4A32-B6E1-43FF1A4A27C3}" type="presParOf" srcId="{FA796918-08F5-41C1-9F39-00C723A8655A}" destId="{414444AD-ED00-48F6-AB16-672B55A724A4}" srcOrd="0" destOrd="0" presId="urn:microsoft.com/office/officeart/2009/3/layout/StepUpProcess"/>
    <dgm:cxn modelId="{532FDD3A-2B65-41B3-A6BD-89B2A39CC1F3}" type="presParOf" srcId="{FA796918-08F5-41C1-9F39-00C723A8655A}" destId="{817A7392-5FB6-4082-9A98-988CE5B80A58}" srcOrd="1" destOrd="0" presId="urn:microsoft.com/office/officeart/2009/3/layout/StepUpProcess"/>
    <dgm:cxn modelId="{84F45D5B-FD83-4A38-B646-C5F76F38B7AE}" type="presParOf" srcId="{FA796918-08F5-41C1-9F39-00C723A8655A}" destId="{5590A644-655B-4605-BCD4-CF1570ADF8A0}" srcOrd="2" destOrd="0" presId="urn:microsoft.com/office/officeart/2009/3/layout/StepUpProcess"/>
    <dgm:cxn modelId="{5916293C-A22C-4794-AB3A-DEE89CB0EF40}" type="presParOf" srcId="{72F62A1A-C1A2-4F27-B960-B21AD70DF51E}" destId="{63646DDD-31F6-4A49-A518-A5E874B4C4EC}" srcOrd="7" destOrd="0" presId="urn:microsoft.com/office/officeart/2009/3/layout/StepUpProcess"/>
    <dgm:cxn modelId="{210C8CBB-CF04-44F0-837E-A9E6EAE1B109}" type="presParOf" srcId="{63646DDD-31F6-4A49-A518-A5E874B4C4EC}" destId="{E560A2BB-6EFC-4B27-9ABD-D6DA99D3DE6A}" srcOrd="0" destOrd="0" presId="urn:microsoft.com/office/officeart/2009/3/layout/StepUpProcess"/>
    <dgm:cxn modelId="{6F14C904-4C46-4C2D-920C-F15CA3B3AD5B}" type="presParOf" srcId="{72F62A1A-C1A2-4F27-B960-B21AD70DF51E}" destId="{EEF8DBD5-EB91-4915-826F-78476FA19415}" srcOrd="8" destOrd="0" presId="urn:microsoft.com/office/officeart/2009/3/layout/StepUpProcess"/>
    <dgm:cxn modelId="{B19EB405-92EB-4D06-BE2E-A939F6138786}" type="presParOf" srcId="{EEF8DBD5-EB91-4915-826F-78476FA19415}" destId="{8C0F6126-1296-45C3-A356-D730087E013E}" srcOrd="0" destOrd="0" presId="urn:microsoft.com/office/officeart/2009/3/layout/StepUpProcess"/>
    <dgm:cxn modelId="{C43A7CAF-D5A6-4B6E-B549-20EC56ACD4F5}" type="presParOf" srcId="{EEF8DBD5-EB91-4915-826F-78476FA19415}" destId="{912DB7C2-7E01-4F7E-B073-32DB57F7D1B1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676B78-CB4A-44C7-8216-DF562F36E9BB}">
      <dsp:nvSpPr>
        <dsp:cNvPr id="0" name=""/>
        <dsp:cNvSpPr/>
      </dsp:nvSpPr>
      <dsp:spPr>
        <a:xfrm rot="5400000">
          <a:off x="-92021" y="94229"/>
          <a:ext cx="613476" cy="42943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6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" y="216925"/>
        <a:ext cx="429433" cy="184043"/>
      </dsp:txXfrm>
    </dsp:sp>
    <dsp:sp modelId="{476413F8-F4AA-40CA-9D45-888011D823D9}">
      <dsp:nvSpPr>
        <dsp:cNvPr id="0" name=""/>
        <dsp:cNvSpPr/>
      </dsp:nvSpPr>
      <dsp:spPr>
        <a:xfrm rot="5400000">
          <a:off x="4130136" y="-3698494"/>
          <a:ext cx="398759" cy="780016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dirty="0" smtClean="0">
              <a:latin typeface="Times New Roman" pitchFamily="18" charset="0"/>
              <a:cs typeface="Times New Roman" pitchFamily="18" charset="0"/>
            </a:rPr>
            <a:t>поглиблювати знання вихованців про культуру, побут, звичаї, обряди, традиції українського народу;</a:t>
          </a:r>
          <a:endParaRPr lang="uk-UA" sz="16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429433" y="21675"/>
        <a:ext cx="7780700" cy="359827"/>
      </dsp:txXfrm>
    </dsp:sp>
    <dsp:sp modelId="{1BFB25F1-D180-463B-844A-F555207D13E4}">
      <dsp:nvSpPr>
        <dsp:cNvPr id="0" name=""/>
        <dsp:cNvSpPr/>
      </dsp:nvSpPr>
      <dsp:spPr>
        <a:xfrm rot="5400000">
          <a:off x="-92021" y="620691"/>
          <a:ext cx="613476" cy="42943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600" kern="1200">
            <a:latin typeface="Times New Roman" pitchFamily="18" charset="0"/>
            <a:cs typeface="Times New Roman" pitchFamily="18" charset="0"/>
          </a:endParaRPr>
        </a:p>
      </dsp:txBody>
      <dsp:txXfrm rot="-5400000">
        <a:off x="1" y="743387"/>
        <a:ext cx="429433" cy="184043"/>
      </dsp:txXfrm>
    </dsp:sp>
    <dsp:sp modelId="{3BB55C38-8260-40FF-B6A9-F09918E1E2CC}">
      <dsp:nvSpPr>
        <dsp:cNvPr id="0" name=""/>
        <dsp:cNvSpPr/>
      </dsp:nvSpPr>
      <dsp:spPr>
        <a:xfrm rot="5400000">
          <a:off x="4130136" y="-3172033"/>
          <a:ext cx="398759" cy="780016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dirty="0" smtClean="0">
              <a:latin typeface="Times New Roman" pitchFamily="18" charset="0"/>
              <a:cs typeface="Times New Roman" pitchFamily="18" charset="0"/>
            </a:rPr>
            <a:t>прищеплювати дітям любов до рідного слова;</a:t>
          </a:r>
          <a:endParaRPr lang="uk-UA" sz="16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429433" y="548136"/>
        <a:ext cx="7780700" cy="359827"/>
      </dsp:txXfrm>
    </dsp:sp>
    <dsp:sp modelId="{DD598598-9AD6-4682-8036-E5A6B93D9D4A}">
      <dsp:nvSpPr>
        <dsp:cNvPr id="0" name=""/>
        <dsp:cNvSpPr/>
      </dsp:nvSpPr>
      <dsp:spPr>
        <a:xfrm rot="5400000">
          <a:off x="-92021" y="1147152"/>
          <a:ext cx="613476" cy="42943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600" kern="1200">
            <a:latin typeface="Times New Roman" pitchFamily="18" charset="0"/>
            <a:cs typeface="Times New Roman" pitchFamily="18" charset="0"/>
          </a:endParaRPr>
        </a:p>
      </dsp:txBody>
      <dsp:txXfrm rot="-5400000">
        <a:off x="1" y="1269848"/>
        <a:ext cx="429433" cy="184043"/>
      </dsp:txXfrm>
    </dsp:sp>
    <dsp:sp modelId="{8C99F407-B2AF-4657-B606-1DE2CCF9372D}">
      <dsp:nvSpPr>
        <dsp:cNvPr id="0" name=""/>
        <dsp:cNvSpPr/>
      </dsp:nvSpPr>
      <dsp:spPr>
        <a:xfrm rot="5400000">
          <a:off x="4130136" y="-2645571"/>
          <a:ext cx="398759" cy="780016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dirty="0" smtClean="0">
              <a:latin typeface="Times New Roman" pitchFamily="18" charset="0"/>
              <a:cs typeface="Times New Roman" pitchFamily="18" charset="0"/>
            </a:rPr>
            <a:t>розвивати творчі здібності й таланти учнів;</a:t>
          </a:r>
          <a:endParaRPr lang="uk-UA" sz="16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429433" y="1074598"/>
        <a:ext cx="7780700" cy="359827"/>
      </dsp:txXfrm>
    </dsp:sp>
    <dsp:sp modelId="{D6B14D62-341C-4FB4-B503-0CD6BEC05C7E}">
      <dsp:nvSpPr>
        <dsp:cNvPr id="0" name=""/>
        <dsp:cNvSpPr/>
      </dsp:nvSpPr>
      <dsp:spPr>
        <a:xfrm rot="5400000">
          <a:off x="-92021" y="1673614"/>
          <a:ext cx="613476" cy="42943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600" kern="1200">
            <a:latin typeface="Times New Roman" pitchFamily="18" charset="0"/>
            <a:cs typeface="Times New Roman" pitchFamily="18" charset="0"/>
          </a:endParaRPr>
        </a:p>
      </dsp:txBody>
      <dsp:txXfrm rot="-5400000">
        <a:off x="1" y="1796310"/>
        <a:ext cx="429433" cy="184043"/>
      </dsp:txXfrm>
    </dsp:sp>
    <dsp:sp modelId="{22215240-D531-4E82-BB8A-0917665CE62C}">
      <dsp:nvSpPr>
        <dsp:cNvPr id="0" name=""/>
        <dsp:cNvSpPr/>
      </dsp:nvSpPr>
      <dsp:spPr>
        <a:xfrm rot="5400000">
          <a:off x="4130136" y="-2119110"/>
          <a:ext cx="398759" cy="780016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dirty="0" smtClean="0">
              <a:latin typeface="Times New Roman" pitchFamily="18" charset="0"/>
              <a:cs typeface="Times New Roman" pitchFamily="18" charset="0"/>
            </a:rPr>
            <a:t>ознайомлювати учнів із діяльністю видатних постатей української історії, культури та мистецтва;</a:t>
          </a:r>
          <a:endParaRPr lang="uk-UA" sz="16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429433" y="1601059"/>
        <a:ext cx="7780700" cy="359827"/>
      </dsp:txXfrm>
    </dsp:sp>
    <dsp:sp modelId="{C7956654-3B28-4B88-B843-42C8E40127C1}">
      <dsp:nvSpPr>
        <dsp:cNvPr id="0" name=""/>
        <dsp:cNvSpPr/>
      </dsp:nvSpPr>
      <dsp:spPr>
        <a:xfrm rot="5400000">
          <a:off x="-92021" y="2200076"/>
          <a:ext cx="613476" cy="42943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600" kern="1200">
            <a:latin typeface="Times New Roman" pitchFamily="18" charset="0"/>
            <a:cs typeface="Times New Roman" pitchFamily="18" charset="0"/>
          </a:endParaRPr>
        </a:p>
      </dsp:txBody>
      <dsp:txXfrm rot="-5400000">
        <a:off x="1" y="2322772"/>
        <a:ext cx="429433" cy="184043"/>
      </dsp:txXfrm>
    </dsp:sp>
    <dsp:sp modelId="{10D669B0-2059-4F77-BD17-1BE1A7137921}">
      <dsp:nvSpPr>
        <dsp:cNvPr id="0" name=""/>
        <dsp:cNvSpPr/>
      </dsp:nvSpPr>
      <dsp:spPr>
        <a:xfrm rot="5400000">
          <a:off x="4130136" y="-1592648"/>
          <a:ext cx="398759" cy="780016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dirty="0" smtClean="0">
              <a:latin typeface="Times New Roman" pitchFamily="18" charset="0"/>
              <a:cs typeface="Times New Roman" pitchFamily="18" charset="0"/>
            </a:rPr>
            <a:t>виховувати потребу у збереженні та примноженні духовного й матеріального багатства українського народу;</a:t>
          </a:r>
          <a:endParaRPr lang="uk-UA" sz="16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429433" y="2127521"/>
        <a:ext cx="7780700" cy="359827"/>
      </dsp:txXfrm>
    </dsp:sp>
    <dsp:sp modelId="{F9AA5449-91B5-480F-80A8-8B09ACB016F8}">
      <dsp:nvSpPr>
        <dsp:cNvPr id="0" name=""/>
        <dsp:cNvSpPr/>
      </dsp:nvSpPr>
      <dsp:spPr>
        <a:xfrm rot="5400000">
          <a:off x="-92021" y="2726537"/>
          <a:ext cx="613476" cy="42943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600" kern="1200">
            <a:latin typeface="Times New Roman" pitchFamily="18" charset="0"/>
            <a:cs typeface="Times New Roman" pitchFamily="18" charset="0"/>
          </a:endParaRPr>
        </a:p>
      </dsp:txBody>
      <dsp:txXfrm rot="-5400000">
        <a:off x="1" y="2849233"/>
        <a:ext cx="429433" cy="184043"/>
      </dsp:txXfrm>
    </dsp:sp>
    <dsp:sp modelId="{CD1D19B8-63A2-4A65-9901-A4A2CD2AE376}">
      <dsp:nvSpPr>
        <dsp:cNvPr id="0" name=""/>
        <dsp:cNvSpPr/>
      </dsp:nvSpPr>
      <dsp:spPr>
        <a:xfrm rot="5400000">
          <a:off x="4130136" y="-1066186"/>
          <a:ext cx="398759" cy="780016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dirty="0" smtClean="0">
              <a:latin typeface="Times New Roman" pitchFamily="18" charset="0"/>
              <a:cs typeface="Times New Roman" pitchFamily="18" charset="0"/>
            </a:rPr>
            <a:t>створювати оптимальні </a:t>
          </a: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умов</a:t>
          </a:r>
          <a:r>
            <a:rPr lang="uk-UA" sz="1600" kern="1200" dirty="0" smtClean="0">
              <a:latin typeface="Times New Roman" pitchFamily="18" charset="0"/>
              <a:cs typeface="Times New Roman" pitchFamily="18" charset="0"/>
            </a:rPr>
            <a:t>и</a:t>
          </a: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 для </a:t>
          </a:r>
          <a:r>
            <a:rPr lang="ru-RU" sz="1600" kern="1200" dirty="0" err="1" smtClean="0">
              <a:latin typeface="Times New Roman" pitchFamily="18" charset="0"/>
              <a:cs typeface="Times New Roman" pitchFamily="18" charset="0"/>
            </a:rPr>
            <a:t>самовираження</a:t>
          </a: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ru-RU" sz="1600" kern="1200" dirty="0" err="1" smtClean="0">
              <a:latin typeface="Times New Roman" pitchFamily="18" charset="0"/>
              <a:cs typeface="Times New Roman" pitchFamily="18" charset="0"/>
            </a:rPr>
            <a:t>самореалізації</a:t>
          </a: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ru-RU" sz="1600" kern="1200" dirty="0" err="1" smtClean="0">
              <a:latin typeface="Times New Roman" pitchFamily="18" charset="0"/>
              <a:cs typeface="Times New Roman" pitchFamily="18" charset="0"/>
            </a:rPr>
            <a:t>саморозвитку</a:t>
          </a: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uk-UA" sz="1600" kern="1200" dirty="0" smtClean="0">
              <a:latin typeface="Times New Roman" pitchFamily="18" charset="0"/>
              <a:cs typeface="Times New Roman" pitchFamily="18" charset="0"/>
            </a:rPr>
            <a:t>вихованців в дусі національних традицій;</a:t>
          </a:r>
          <a:endParaRPr lang="uk-UA" sz="16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429433" y="2653983"/>
        <a:ext cx="7780700" cy="359827"/>
      </dsp:txXfrm>
    </dsp:sp>
    <dsp:sp modelId="{DA733D11-1CEF-4896-90BD-34006B633FEB}">
      <dsp:nvSpPr>
        <dsp:cNvPr id="0" name=""/>
        <dsp:cNvSpPr/>
      </dsp:nvSpPr>
      <dsp:spPr>
        <a:xfrm rot="5400000">
          <a:off x="-92021" y="3252999"/>
          <a:ext cx="613476" cy="42943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6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" y="3375695"/>
        <a:ext cx="429433" cy="184043"/>
      </dsp:txXfrm>
    </dsp:sp>
    <dsp:sp modelId="{4B64C432-66A2-442D-9B71-B4542233BEDD}">
      <dsp:nvSpPr>
        <dsp:cNvPr id="0" name=""/>
        <dsp:cNvSpPr/>
      </dsp:nvSpPr>
      <dsp:spPr>
        <a:xfrm rot="5400000">
          <a:off x="4130136" y="-539725"/>
          <a:ext cx="398759" cy="780016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dirty="0" smtClean="0">
              <a:latin typeface="Times New Roman" pitchFamily="18" charset="0"/>
              <a:cs typeface="Times New Roman" pitchFamily="18" charset="0"/>
            </a:rPr>
            <a:t>виховувати національно свідомих громадян, патріотів України</a:t>
          </a:r>
          <a:endParaRPr lang="uk-UA" sz="16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429433" y="3180444"/>
        <a:ext cx="7780700" cy="3598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C802D5-021F-44A5-B438-307FB92BB97C}">
      <dsp:nvSpPr>
        <dsp:cNvPr id="0" name=""/>
        <dsp:cNvSpPr/>
      </dsp:nvSpPr>
      <dsp:spPr>
        <a:xfrm rot="5400000">
          <a:off x="413361" y="2968373"/>
          <a:ext cx="964484" cy="1604879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6D5E37-26C3-4F72-A24C-872511BA5F97}">
      <dsp:nvSpPr>
        <dsp:cNvPr id="0" name=""/>
        <dsp:cNvSpPr/>
      </dsp:nvSpPr>
      <dsp:spPr>
        <a:xfrm>
          <a:off x="360038" y="3528387"/>
          <a:ext cx="1354107" cy="9165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Я</a:t>
          </a:r>
          <a:r>
            <a:rPr lang="uk-UA" sz="16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uk-UA" sz="1600" kern="1200" dirty="0" smtClean="0">
              <a:latin typeface="Times New Roman" pitchFamily="18" charset="0"/>
              <a:cs typeface="Times New Roman" pitchFamily="18" charset="0"/>
            </a:rPr>
            <a:t>– дитя своєї славної родини </a:t>
          </a:r>
          <a:endParaRPr lang="uk-UA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60038" y="3528387"/>
        <a:ext cx="1354107" cy="916563"/>
      </dsp:txXfrm>
    </dsp:sp>
    <dsp:sp modelId="{A03DFF0A-104E-4DB8-98BD-B59B96E6A62F}">
      <dsp:nvSpPr>
        <dsp:cNvPr id="0" name=""/>
        <dsp:cNvSpPr/>
      </dsp:nvSpPr>
      <dsp:spPr>
        <a:xfrm>
          <a:off x="1440161" y="2928531"/>
          <a:ext cx="273376" cy="273376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FB908A-7465-48C7-8E4B-FDDBB706F14C}">
      <dsp:nvSpPr>
        <dsp:cNvPr id="0" name=""/>
        <dsp:cNvSpPr/>
      </dsp:nvSpPr>
      <dsp:spPr>
        <a:xfrm rot="5400000">
          <a:off x="2099690" y="2370734"/>
          <a:ext cx="964484" cy="1604879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280685-1583-4CC7-915F-4B4FA1BD28FF}">
      <dsp:nvSpPr>
        <dsp:cNvPr id="0" name=""/>
        <dsp:cNvSpPr/>
      </dsp:nvSpPr>
      <dsp:spPr>
        <a:xfrm>
          <a:off x="2088230" y="2967133"/>
          <a:ext cx="1241354" cy="8213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Я</a:t>
          </a:r>
          <a:r>
            <a:rPr lang="uk-UA" sz="1600" kern="1200" dirty="0" smtClean="0">
              <a:latin typeface="Times New Roman" pitchFamily="18" charset="0"/>
              <a:cs typeface="Times New Roman" pitchFamily="18" charset="0"/>
            </a:rPr>
            <a:t> – </a:t>
          </a:r>
          <a:r>
            <a:rPr lang="uk-UA" sz="1600" kern="1200" dirty="0" err="1" smtClean="0">
              <a:latin typeface="Times New Roman" pitchFamily="18" charset="0"/>
              <a:cs typeface="Times New Roman" pitchFamily="18" charset="0"/>
            </a:rPr>
            <a:t>спадко-ємець</a:t>
          </a:r>
          <a:r>
            <a:rPr lang="uk-UA" sz="1600" kern="1200" dirty="0" smtClean="0">
              <a:latin typeface="Times New Roman" pitchFamily="18" charset="0"/>
              <a:cs typeface="Times New Roman" pitchFamily="18" charset="0"/>
            </a:rPr>
            <a:t> скарбниці народної мудрості»</a:t>
          </a:r>
          <a:endParaRPr lang="uk-UA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088230" y="2967133"/>
        <a:ext cx="1241354" cy="821386"/>
      </dsp:txXfrm>
    </dsp:sp>
    <dsp:sp modelId="{9C90FA89-D891-4D16-AE31-3285A28C65C3}">
      <dsp:nvSpPr>
        <dsp:cNvPr id="0" name=""/>
        <dsp:cNvSpPr/>
      </dsp:nvSpPr>
      <dsp:spPr>
        <a:xfrm>
          <a:off x="3096345" y="2303421"/>
          <a:ext cx="273376" cy="273376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D29345-0859-4784-A59B-F447ADC705A7}">
      <dsp:nvSpPr>
        <dsp:cNvPr id="0" name=""/>
        <dsp:cNvSpPr/>
      </dsp:nvSpPr>
      <dsp:spPr>
        <a:xfrm rot="5400000">
          <a:off x="3776581" y="1580143"/>
          <a:ext cx="964484" cy="1604879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2D0356-B432-49FF-8717-CD1EC5AA53C9}">
      <dsp:nvSpPr>
        <dsp:cNvPr id="0" name=""/>
        <dsp:cNvSpPr/>
      </dsp:nvSpPr>
      <dsp:spPr>
        <a:xfrm>
          <a:off x="3714259" y="2128464"/>
          <a:ext cx="1448894" cy="12700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Я</a:t>
          </a:r>
          <a:r>
            <a:rPr lang="uk-UA" sz="1800" kern="1200" dirty="0" smtClean="0">
              <a:latin typeface="Times New Roman" pitchFamily="18" charset="0"/>
              <a:cs typeface="Times New Roman" pitchFamily="18" charset="0"/>
            </a:rPr>
            <a:t> – носій безцінного скарбу - української мови </a:t>
          </a:r>
          <a:endParaRPr lang="uk-UA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714259" y="2128464"/>
        <a:ext cx="1448894" cy="1270041"/>
      </dsp:txXfrm>
    </dsp:sp>
    <dsp:sp modelId="{C7113138-A813-42A3-9681-A7A83013552B}">
      <dsp:nvSpPr>
        <dsp:cNvPr id="0" name=""/>
        <dsp:cNvSpPr/>
      </dsp:nvSpPr>
      <dsp:spPr>
        <a:xfrm>
          <a:off x="4752528" y="1578831"/>
          <a:ext cx="273376" cy="273376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4444AD-ED00-48F6-AB16-672B55A724A4}">
      <dsp:nvSpPr>
        <dsp:cNvPr id="0" name=""/>
        <dsp:cNvSpPr/>
      </dsp:nvSpPr>
      <dsp:spPr>
        <a:xfrm rot="5400000">
          <a:off x="5504781" y="788057"/>
          <a:ext cx="964484" cy="1604879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7A7392-5FB6-4082-9A98-988CE5B80A58}">
      <dsp:nvSpPr>
        <dsp:cNvPr id="0" name=""/>
        <dsp:cNvSpPr/>
      </dsp:nvSpPr>
      <dsp:spPr>
        <a:xfrm>
          <a:off x="5400607" y="1414665"/>
          <a:ext cx="1448894" cy="12700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 Я</a:t>
          </a:r>
          <a:r>
            <a:rPr lang="uk-UA" sz="1800" kern="1200" dirty="0" smtClean="0">
              <a:latin typeface="Times New Roman" pitchFamily="18" charset="0"/>
              <a:cs typeface="Times New Roman" pitchFamily="18" charset="0"/>
            </a:rPr>
            <a:t> – нащадок видатних </a:t>
          </a:r>
          <a:r>
            <a:rPr lang="uk-UA" sz="1800" kern="1200" dirty="0" err="1" smtClean="0">
              <a:latin typeface="Times New Roman" pitchFamily="18" charset="0"/>
              <a:cs typeface="Times New Roman" pitchFamily="18" charset="0"/>
            </a:rPr>
            <a:t>представни-ків</a:t>
          </a:r>
          <a:r>
            <a:rPr lang="uk-UA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uk-UA" sz="1800" kern="1200" dirty="0" err="1" smtClean="0">
              <a:latin typeface="Times New Roman" pitchFamily="18" charset="0"/>
              <a:cs typeface="Times New Roman" pitchFamily="18" charset="0"/>
            </a:rPr>
            <a:t>україн-ської</a:t>
          </a:r>
          <a:r>
            <a:rPr lang="uk-UA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uk-UA" sz="1800" kern="1200" dirty="0" err="1" smtClean="0">
              <a:latin typeface="Times New Roman" pitchFamily="18" charset="0"/>
              <a:cs typeface="Times New Roman" pitchFamily="18" charset="0"/>
            </a:rPr>
            <a:t>культу-ри</a:t>
          </a:r>
          <a:r>
            <a:rPr lang="uk-UA" sz="1800" kern="1200" dirty="0" smtClean="0">
              <a:latin typeface="Times New Roman" pitchFamily="18" charset="0"/>
              <a:cs typeface="Times New Roman" pitchFamily="18" charset="0"/>
            </a:rPr>
            <a:t> і </a:t>
          </a:r>
          <a:r>
            <a:rPr lang="uk-UA" sz="1800" kern="1200" dirty="0" err="1" smtClean="0">
              <a:latin typeface="Times New Roman" pitchFamily="18" charset="0"/>
              <a:cs typeface="Times New Roman" pitchFamily="18" charset="0"/>
            </a:rPr>
            <a:t>мисте-цтва</a:t>
          </a:r>
          <a:endParaRPr lang="uk-UA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400607" y="1414665"/>
        <a:ext cx="1448894" cy="1270041"/>
      </dsp:txXfrm>
    </dsp:sp>
    <dsp:sp modelId="{5590A644-655B-4605-BCD4-CF1570ADF8A0}">
      <dsp:nvSpPr>
        <dsp:cNvPr id="0" name=""/>
        <dsp:cNvSpPr/>
      </dsp:nvSpPr>
      <dsp:spPr>
        <a:xfrm>
          <a:off x="6495375" y="776597"/>
          <a:ext cx="273376" cy="273376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0F6126-1296-45C3-A356-D730087E013E}">
      <dsp:nvSpPr>
        <dsp:cNvPr id="0" name=""/>
        <dsp:cNvSpPr/>
      </dsp:nvSpPr>
      <dsp:spPr>
        <a:xfrm rot="5400000">
          <a:off x="7232964" y="-4028"/>
          <a:ext cx="964484" cy="1604879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2DB7C2-7E01-4F7E-B073-32DB57F7D1B1}">
      <dsp:nvSpPr>
        <dsp:cNvPr id="0" name=""/>
        <dsp:cNvSpPr/>
      </dsp:nvSpPr>
      <dsp:spPr>
        <a:xfrm>
          <a:off x="7192071" y="560577"/>
          <a:ext cx="1448894" cy="12700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latin typeface="Times New Roman" pitchFamily="18" charset="0"/>
              <a:cs typeface="Times New Roman" pitchFamily="18" charset="0"/>
            </a:rPr>
            <a:t>       </a:t>
          </a:r>
          <a:r>
            <a:rPr lang="uk-UA" sz="1800" b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Я</a:t>
          </a:r>
          <a:r>
            <a:rPr lang="uk-UA" sz="1800" kern="1200" dirty="0" smtClean="0">
              <a:latin typeface="Times New Roman" pitchFamily="18" charset="0"/>
              <a:cs typeface="Times New Roman" pitchFamily="18" charset="0"/>
            </a:rPr>
            <a:t> – громадянин      України</a:t>
          </a:r>
          <a:endParaRPr lang="uk-UA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7192071" y="560577"/>
        <a:ext cx="1448894" cy="12700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A2A50C-B55F-40F7-8111-EB3739BC05EE}" type="datetimeFigureOut">
              <a:rPr lang="uk-UA" smtClean="0"/>
              <a:t>29.10.2015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D0F7CA-1A65-4622-B8D5-363DB0EA769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87673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0F7CA-1A65-4622-B8D5-363DB0EA769A}" type="slidenum">
              <a:rPr lang="uk-UA" smtClean="0"/>
              <a:t>15</a:t>
            </a:fld>
            <a:endParaRPr lang="uk-U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«»</a:t>
            </a: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0F7CA-1A65-4622-B8D5-363DB0EA769A}" type="slidenum">
              <a:rPr lang="uk-UA" smtClean="0"/>
              <a:t>28</a:t>
            </a:fld>
            <a:endParaRPr 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771800" y="1124744"/>
            <a:ext cx="5915000" cy="4608512"/>
          </a:xfrm>
        </p:spPr>
        <p:txBody>
          <a:bodyPr>
            <a:normAutofit/>
          </a:bodyPr>
          <a:lstStyle>
            <a:lvl1pPr>
              <a:defRPr sz="2400" b="1" u="none" baseline="0"/>
            </a:lvl1pPr>
          </a:lstStyle>
          <a:p>
            <a:r>
              <a:rPr lang="ru-RU" dirty="0" smtClean="0"/>
              <a:t>Автор шаблону – Несенюк О.В.,</a:t>
            </a:r>
            <a:br>
              <a:rPr lang="ru-RU" dirty="0" smtClean="0"/>
            </a:br>
            <a:r>
              <a:rPr lang="ru-RU" dirty="0" err="1" smtClean="0"/>
              <a:t>Житомирський</a:t>
            </a:r>
            <a:r>
              <a:rPr lang="ru-RU" dirty="0" smtClean="0"/>
              <a:t> </a:t>
            </a:r>
            <a:r>
              <a:rPr lang="ru-RU" dirty="0" err="1" smtClean="0"/>
              <a:t>міський</a:t>
            </a:r>
            <a:r>
              <a:rPr lang="ru-RU" dirty="0" smtClean="0"/>
              <a:t> </a:t>
            </a:r>
            <a:r>
              <a:rPr lang="ru-RU" dirty="0" err="1" smtClean="0"/>
              <a:t>колегіум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Ви можете </a:t>
            </a:r>
            <a:r>
              <a:rPr lang="ru-RU" dirty="0" err="1" smtClean="0"/>
              <a:t>використовувати</a:t>
            </a:r>
            <a:r>
              <a:rPr lang="ru-RU" dirty="0" smtClean="0"/>
              <a:t> </a:t>
            </a:r>
            <a:r>
              <a:rPr lang="ru-RU" dirty="0" err="1" smtClean="0"/>
              <a:t>дане</a:t>
            </a:r>
            <a:r>
              <a:rPr lang="ru-RU" dirty="0" smtClean="0"/>
              <a:t> </a:t>
            </a:r>
            <a:r>
              <a:rPr lang="ru-RU" dirty="0" err="1" smtClean="0"/>
              <a:t>оформлення</a:t>
            </a:r>
            <a:r>
              <a:rPr lang="ru-RU" dirty="0" smtClean="0"/>
              <a:t> для </a:t>
            </a:r>
            <a:r>
              <a:rPr lang="ru-RU" dirty="0" err="1" smtClean="0"/>
              <a:t>створення</a:t>
            </a:r>
            <a:r>
              <a:rPr lang="ru-RU" dirty="0" smtClean="0"/>
              <a:t> </a:t>
            </a:r>
            <a:r>
              <a:rPr lang="ru-RU" dirty="0" err="1" smtClean="0"/>
              <a:t>своїх</a:t>
            </a:r>
            <a:r>
              <a:rPr lang="ru-RU" dirty="0" smtClean="0"/>
              <a:t> </a:t>
            </a:r>
            <a:r>
              <a:rPr lang="ru-RU" dirty="0" err="1" smtClean="0"/>
              <a:t>презентацій</a:t>
            </a:r>
            <a:r>
              <a:rPr lang="ru-RU" dirty="0" smtClean="0"/>
              <a:t>, але у </a:t>
            </a:r>
            <a:r>
              <a:rPr lang="ru-RU" dirty="0" err="1" smtClean="0"/>
              <a:t>своїй</a:t>
            </a:r>
            <a:r>
              <a:rPr lang="ru-RU" dirty="0" smtClean="0"/>
              <a:t> </a:t>
            </a:r>
            <a:r>
              <a:rPr lang="ru-RU" dirty="0" err="1" smtClean="0"/>
              <a:t>презентації</a:t>
            </a:r>
            <a:r>
              <a:rPr lang="ru-RU" dirty="0" smtClean="0"/>
              <a:t> </a:t>
            </a:r>
            <a:r>
              <a:rPr lang="ru-RU" dirty="0" err="1" smtClean="0"/>
              <a:t>ви</a:t>
            </a:r>
            <a:r>
              <a:rPr lang="ru-RU" dirty="0" smtClean="0"/>
              <a:t> </a:t>
            </a:r>
            <a:r>
              <a:rPr lang="ru-RU" dirty="0" err="1" smtClean="0"/>
              <a:t>повинні</a:t>
            </a:r>
            <a:r>
              <a:rPr lang="ru-RU" dirty="0" smtClean="0"/>
              <a:t> </a:t>
            </a:r>
            <a:r>
              <a:rPr lang="ru-RU" dirty="0" err="1" smtClean="0"/>
              <a:t>вказати</a:t>
            </a:r>
            <a:r>
              <a:rPr lang="ru-RU" dirty="0" smtClean="0"/>
              <a:t> автора та  </a:t>
            </a:r>
            <a:r>
              <a:rPr lang="ru-RU" dirty="0" err="1" smtClean="0"/>
              <a:t>джерело</a:t>
            </a:r>
            <a:r>
              <a:rPr lang="ru-RU" dirty="0" smtClean="0"/>
              <a:t> шаблону</a:t>
            </a:r>
            <a:br>
              <a:rPr lang="ru-RU" dirty="0" smtClean="0"/>
            </a:br>
            <a:r>
              <a:rPr lang="ru-RU" dirty="0" smtClean="0"/>
              <a:t>Сайт: </a:t>
            </a:r>
            <a:r>
              <a:rPr lang="en-US" dirty="0" smtClean="0"/>
              <a:t>http://shkola-ditsad.ucoz.com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29.10.2015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29.10.2015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http://clipart.adelavida.com/?Option=Image&amp;Main=VArt&amp;FileName=1105045544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635896" y="980728"/>
            <a:ext cx="4966320" cy="1470025"/>
          </a:xfrm>
        </p:spPr>
        <p:txBody>
          <a:bodyPr>
            <a:normAutofit/>
          </a:bodyPr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Палац Оксана Петрівна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3491880" y="2420888"/>
            <a:ext cx="5400600" cy="3217913"/>
          </a:xfrm>
          <a:effectLst/>
        </p:spPr>
        <p:txBody>
          <a:bodyPr>
            <a:normAutofit lnSpcReduction="10000"/>
          </a:bodyPr>
          <a:lstStyle/>
          <a:p>
            <a:r>
              <a:rPr lang="uk-UA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Вчитель української мови та літератури </a:t>
            </a:r>
          </a:p>
          <a:p>
            <a:r>
              <a:rPr lang="uk-UA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Скалатської</a:t>
            </a:r>
            <a:r>
              <a:rPr lang="uk-UA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загальноосвітньої школи 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I-III</a:t>
            </a:r>
            <a:r>
              <a:rPr lang="uk-UA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ступенів</a:t>
            </a:r>
          </a:p>
          <a:p>
            <a:r>
              <a:rPr lang="uk-UA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Кваліфікаційна категорія – вища </a:t>
            </a:r>
          </a:p>
          <a:p>
            <a:r>
              <a:rPr lang="uk-UA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Працюю вчителем і класним керівником 22 роки</a:t>
            </a:r>
          </a:p>
        </p:txBody>
      </p:sp>
      <p:pic>
        <p:nvPicPr>
          <p:cNvPr id="1026" name="Picture 2" descr="C:\Users\Dima\Downloads\6tWt7Q--Fv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9" t="8917"/>
          <a:stretch/>
        </p:blipFill>
        <p:spPr bwMode="auto">
          <a:xfrm>
            <a:off x="107504" y="1081789"/>
            <a:ext cx="3233683" cy="46800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3731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764704"/>
            <a:ext cx="7772400" cy="1080120"/>
          </a:xfrm>
        </p:spPr>
        <p:txBody>
          <a:bodyPr/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Завдання проекту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і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graphicFrame>
        <p:nvGraphicFramePr>
          <p:cNvPr id="4" name="Місце для вмісту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589247198"/>
              </p:ext>
            </p:extLst>
          </p:nvPr>
        </p:nvGraphicFramePr>
        <p:xfrm>
          <a:off x="395536" y="1916832"/>
          <a:ext cx="8229600" cy="37766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48143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976" y="999691"/>
            <a:ext cx="7772400" cy="538137"/>
          </a:xfrm>
        </p:spPr>
        <p:txBody>
          <a:bodyPr>
            <a:normAutofit fontScale="90000"/>
          </a:bodyPr>
          <a:lstStyle/>
          <a:p>
            <a:r>
              <a:rPr lang="uk-UA" sz="3100" dirty="0" smtClean="0"/>
              <a:t>Етапи</a:t>
            </a:r>
            <a:r>
              <a:rPr lang="uk-UA" sz="3200" dirty="0" smtClean="0"/>
              <a:t> реалізації проекту</a:t>
            </a:r>
            <a:br>
              <a:rPr lang="uk-UA" sz="3200" dirty="0" smtClean="0"/>
            </a:br>
            <a:endParaRPr lang="uk-UA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6" name="Місце для тексту 1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graphicFrame>
        <p:nvGraphicFramePr>
          <p:cNvPr id="8" name="Місце для вмісту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390346979"/>
              </p:ext>
            </p:extLst>
          </p:nvPr>
        </p:nvGraphicFramePr>
        <p:xfrm>
          <a:off x="179512" y="1484785"/>
          <a:ext cx="8712968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39552" y="4221088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5 клас</a:t>
            </a:r>
            <a:endParaRPr lang="uk-UA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2195736" y="3659832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 6 клас</a:t>
            </a:r>
            <a:endParaRPr lang="uk-UA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3779912" y="2852936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 7 клас</a:t>
            </a:r>
            <a:endParaRPr lang="uk-UA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5436096" y="2132856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  8 клас</a:t>
            </a:r>
            <a:endParaRPr lang="uk-UA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7236296" y="1268760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   9 клас</a:t>
            </a:r>
            <a:endParaRPr lang="uk-UA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232385" y="1499592"/>
            <a:ext cx="5904656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C00000"/>
                </a:solidFill>
              </a:rPr>
              <a:t>«</a:t>
            </a:r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Я – син українського народу»</a:t>
            </a:r>
            <a:endParaRPr lang="uk-UA" sz="3200" b="1" dirty="0"/>
          </a:p>
        </p:txBody>
      </p:sp>
    </p:spTree>
    <p:extLst>
      <p:ext uri="{BB962C8B-B14F-4D97-AF65-F5344CB8AC3E}">
        <p14:creationId xmlns:p14="http://schemas.microsoft.com/office/powerpoint/2010/main" val="3953490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Рисунок 3" descr="P10100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91"/>
          <a:stretch>
            <a:fillRect/>
          </a:stretch>
        </p:blipFill>
        <p:spPr bwMode="auto">
          <a:xfrm>
            <a:off x="3131840" y="1772816"/>
            <a:ext cx="2976129" cy="3312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42796" y="188640"/>
            <a:ext cx="7772400" cy="133006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lvl="0" algn="ctr"/>
            <a:r>
              <a:rPr lang="uk-UA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Проект </a:t>
            </a:r>
            <a:r>
              <a:rPr lang="uk-UA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«Моє родовідне </a:t>
            </a:r>
            <a:r>
              <a:rPr lang="uk-UA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дерево»</a:t>
            </a:r>
            <a:br>
              <a:rPr lang="uk-UA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200" dirty="0">
                <a:solidFill>
                  <a:srgbClr val="008000"/>
                </a:solidFill>
                <a:latin typeface="Times New Roman"/>
                <a:ea typeface="Times New Roman"/>
              </a:rPr>
              <a:t/>
            </a:r>
            <a:br>
              <a:rPr lang="uk-UA" sz="3200" dirty="0">
                <a:solidFill>
                  <a:srgbClr val="008000"/>
                </a:solidFill>
                <a:latin typeface="Times New Roman"/>
                <a:ea typeface="Times New Roman"/>
              </a:rPr>
            </a:br>
            <a:endParaRPr lang="uk-UA" dirty="0">
              <a:solidFill>
                <a:srgbClr val="008000"/>
              </a:solidFill>
            </a:endParaRP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423" y="3987997"/>
            <a:ext cx="1893903" cy="27769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Рисунок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077072"/>
            <a:ext cx="1872208" cy="259883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4" name="Picture 2" descr="http://gic6.mycdn.me/image?t=35&amp;bid=804749599181&amp;id=804749599181&amp;plc=WEB&amp;tkn=*IVTVTThzCFXvAxl1f-klWqkZuo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3072341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1.bp.blogspot.com/-yfOvbNtLeNs/UH-cWKVCrBI/AAAAAAAAAdA/KYsMLwLc_4E/s400/%D0%A0%D0%BE%D0%B4%D0%BE%D0%B2%D0%B5+%D0%B4%D1%80%D0%B5%D0%B2%D0%BE+%D0%93%D0%B5%D0%BD%D0%BD%D0%B0%D0%B4%D1%96%D0%B9+%D0%9C%D0%B0%D0%B7%D1%83%D1%8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554" y="4725144"/>
            <a:ext cx="3810000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dunvis.dun.km.ua/images/stories/2.04.2015/1_misc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992" y="1297868"/>
            <a:ext cx="3378763" cy="253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917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ідзаголовок 3"/>
          <p:cNvSpPr>
            <a:spLocks noGrp="1"/>
          </p:cNvSpPr>
          <p:nvPr>
            <p:ph type="subTitle" idx="1"/>
          </p:nvPr>
        </p:nvSpPr>
        <p:spPr>
          <a:xfrm>
            <a:off x="2904863" y="-315416"/>
            <a:ext cx="3345499" cy="252028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uk-UA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«Розмалюємо великодню </a:t>
            </a:r>
          </a:p>
          <a:p>
            <a:r>
              <a:rPr lang="uk-UA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писанку»  </a:t>
            </a:r>
          </a:p>
        </p:txBody>
      </p:sp>
      <p:sp>
        <p:nvSpPr>
          <p:cNvPr id="6" name="Підзаголовок 3"/>
          <p:cNvSpPr txBox="1">
            <a:spLocks/>
          </p:cNvSpPr>
          <p:nvPr/>
        </p:nvSpPr>
        <p:spPr>
          <a:xfrm>
            <a:off x="323528" y="2924944"/>
            <a:ext cx="8604448" cy="12961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uk-UA" sz="3600" dirty="0">
              <a:solidFill>
                <a:schemeClr val="tx1"/>
              </a:solidFill>
            </a:endParaRPr>
          </a:p>
        </p:txBody>
      </p:sp>
      <p:pic>
        <p:nvPicPr>
          <p:cNvPr id="5123" name="Picture 3" descr="C:\Users\Dima\Desktop\фотки\мама\urEL9r-6m8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140967"/>
            <a:ext cx="4067944" cy="2772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http://cs624325.vk.me/v624325273/29ef5/KQWgJ9-6UW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40968"/>
            <a:ext cx="4176464" cy="2772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http://antikor.com.ua/foto/articles_foto/358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5" y="260649"/>
            <a:ext cx="2728247" cy="266429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http://www.doroga.ua/Handlers/ContentImageHandler.ashx?EventContentImageID=1165&amp;Size=Bi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653136"/>
            <a:ext cx="3072342" cy="230425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 descr="http://khustmedia.eto-ya.com/files/2014/04/y_c26a415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60648"/>
            <a:ext cx="2780924" cy="261493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0" lon="120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995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74000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286248" y="285729"/>
            <a:ext cx="4572032" cy="1785949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uk-UA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Усний журнал «О слово рідне, хто без тебе я?» (до Дня української писемності та мови)</a:t>
            </a:r>
            <a:endParaRPr lang="uk-UA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8" name="Picture 4" descr="C:\Users\Dima\Desktop\фотки\IMG_66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2" y="2214554"/>
            <a:ext cx="3571900" cy="442120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Dima\Desktop\фотки\т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3786190"/>
            <a:ext cx="3857652" cy="290098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55" name="Picture 11" descr="C:\Users\Dima\Desktop\фотки\IMG_66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357166"/>
            <a:ext cx="3857652" cy="322206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8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74000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572560" cy="129697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0070C0"/>
                </a:solidFill>
              </a:rPr>
              <a:t>Конкурс стінгазет до Дня української писемності та мови</a:t>
            </a:r>
            <a:endParaRPr lang="uk-UA" dirty="0">
              <a:solidFill>
                <a:srgbClr val="0070C0"/>
              </a:solidFill>
            </a:endParaRPr>
          </a:p>
        </p:txBody>
      </p:sp>
      <p:pic>
        <p:nvPicPr>
          <p:cNvPr id="7170" name="Picture 2" descr="C:\Users\Dima\Desktop\фотки\IMG_66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4643446"/>
            <a:ext cx="2762238" cy="200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Dima\Desktop\фотки\IMG_66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02" y="4643446"/>
            <a:ext cx="2476485" cy="200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Dima\Desktop\фотки\IMG_663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1643050"/>
            <a:ext cx="5286412" cy="29289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4" name="Picture 6" descr="C:\Users\Dima\Desktop\фотки\IMG_663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70" y="1643050"/>
            <a:ext cx="3218682" cy="49583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33265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74000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00042"/>
            <a:ext cx="8147248" cy="1285884"/>
          </a:xfrm>
        </p:spPr>
        <p:txBody>
          <a:bodyPr>
            <a:normAutofit fontScale="90000"/>
          </a:bodyPr>
          <a:lstStyle/>
          <a:p>
            <a:pPr lvl="0" algn="l"/>
            <a:r>
              <a:rPr lang="uk-UA" sz="3600" dirty="0">
                <a:solidFill>
                  <a:schemeClr val="accent6">
                    <a:lumMod val="50000"/>
                  </a:schemeClr>
                </a:solidFill>
              </a:rPr>
              <a:t>Літературно-музична композиція «У вінок Кобзареві» (до 200-річчя з дня </a:t>
            </a:r>
            <a:r>
              <a:rPr lang="uk-UA" sz="3600" dirty="0" smtClean="0">
                <a:solidFill>
                  <a:schemeClr val="accent6">
                    <a:lumMod val="50000"/>
                  </a:schemeClr>
                </a:solidFill>
              </a:rPr>
              <a:t>народження </a:t>
            </a:r>
            <a:br>
              <a:rPr lang="uk-UA" sz="36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uk-UA" sz="3600" dirty="0" smtClean="0">
                <a:solidFill>
                  <a:schemeClr val="accent6">
                    <a:lumMod val="50000"/>
                  </a:schemeClr>
                </a:solidFill>
              </a:rPr>
              <a:t>Тараса Шевченка</a:t>
            </a:r>
            <a:r>
              <a:rPr lang="uk-UA" sz="3600" dirty="0">
                <a:solidFill>
                  <a:schemeClr val="accent6">
                    <a:lumMod val="50000"/>
                  </a:schemeClr>
                </a:solidFill>
              </a:rPr>
              <a:t>)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pic>
        <p:nvPicPr>
          <p:cNvPr id="8198" name="Picture 6" descr="C:\Users\Dima\Desktop\фотки\DSCN0546.JPG"/>
          <p:cNvPicPr>
            <a:picLocks noChangeAspect="1" noChangeArrowheads="1"/>
          </p:cNvPicPr>
          <p:nvPr/>
        </p:nvPicPr>
        <p:blipFill>
          <a:blip r:embed="rId2" cstate="print">
            <a:lum bright="3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2037814"/>
            <a:ext cx="5357850" cy="43201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9" name="Picture 8" descr="C:\Users\Dima\Desktop\фотки\snapshot20151026235453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30" y="4000480"/>
            <a:ext cx="4643470" cy="285752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Dima\Desktop\фотки\DSCN0539.JPG"/>
          <p:cNvPicPr>
            <a:picLocks noChangeAspect="1" noChangeArrowheads="1"/>
          </p:cNvPicPr>
          <p:nvPr/>
        </p:nvPicPr>
        <p:blipFill>
          <a:blip r:embed="rId4" cstate="print">
            <a:lum bright="3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2" y="1357298"/>
            <a:ext cx="4714908" cy="300037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85197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  <a:alpha val="88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Dima\Desktop\фотки\DSCN0555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714356"/>
            <a:ext cx="2571750" cy="32861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Dima\Desktop\фотки\IMG_6584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57694"/>
            <a:ext cx="3333741" cy="25003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Dima\Desktop\фотки\IMG_6628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49" r="-2174"/>
          <a:stretch>
            <a:fillRect/>
          </a:stretch>
        </p:blipFill>
        <p:spPr bwMode="auto">
          <a:xfrm>
            <a:off x="0" y="795246"/>
            <a:ext cx="3428992" cy="29766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7" name="Picture 11" descr="C:\Users\Dima\Desktop\фотки\мама\Рисунок2.jpg"/>
          <p:cNvPicPr>
            <a:picLocks noChangeAspect="1" noChangeArrowheads="1"/>
          </p:cNvPicPr>
          <p:nvPr/>
        </p:nvPicPr>
        <p:blipFill>
          <a:blip r:embed="rId5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05" b="122"/>
          <a:stretch>
            <a:fillRect/>
          </a:stretch>
        </p:blipFill>
        <p:spPr bwMode="auto">
          <a:xfrm>
            <a:off x="6286480" y="4499412"/>
            <a:ext cx="2857520" cy="23585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uk-UA" dirty="0">
                <a:solidFill>
                  <a:schemeClr val="accent6">
                    <a:lumMod val="50000"/>
                  </a:schemeClr>
                </a:solidFill>
              </a:rPr>
              <a:t>Конкурс декламаторів </a:t>
            </a:r>
            <a:r>
              <a:rPr lang="uk-UA" dirty="0" smtClean="0">
                <a:solidFill>
                  <a:schemeClr val="accent6">
                    <a:lumMod val="50000"/>
                  </a:schemeClr>
                </a:solidFill>
              </a:rPr>
              <a:t>поезії </a:t>
            </a:r>
            <a:br>
              <a:rPr lang="uk-UA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uk-UA" dirty="0" smtClean="0">
                <a:solidFill>
                  <a:schemeClr val="accent6">
                    <a:lumMod val="50000"/>
                  </a:schemeClr>
                </a:solidFill>
              </a:rPr>
              <a:t>      Т.Г</a:t>
            </a:r>
            <a:r>
              <a:rPr lang="uk-UA" dirty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uk-UA" dirty="0" smtClean="0">
                <a:solidFill>
                  <a:schemeClr val="accent6">
                    <a:lumMod val="50000"/>
                  </a:schemeClr>
                </a:solidFill>
              </a:rPr>
              <a:t>Шевченка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pic>
        <p:nvPicPr>
          <p:cNvPr id="9226" name="Picture 10" descr="C:\Users\Dima\Desktop\фотки\мама\wJ1D5dqTAo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60" y="1714488"/>
            <a:ext cx="4786346" cy="400052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537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92561"/>
            <a:ext cx="8229600" cy="114300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FFFF00"/>
                </a:solidFill>
              </a:rPr>
              <a:t>Перший урок на тему: </a:t>
            </a:r>
            <a:br>
              <a:rPr lang="uk-UA" dirty="0" smtClean="0">
                <a:solidFill>
                  <a:srgbClr val="FFFF00"/>
                </a:solidFill>
              </a:rPr>
            </a:br>
            <a:r>
              <a:rPr lang="uk-UA" dirty="0" smtClean="0">
                <a:solidFill>
                  <a:srgbClr val="FFFF00"/>
                </a:solidFill>
              </a:rPr>
              <a:t>«</a:t>
            </a:r>
            <a:r>
              <a:rPr lang="uk-UA" dirty="0">
                <a:solidFill>
                  <a:srgbClr val="FFFF00"/>
                </a:solidFill>
              </a:rPr>
              <a:t>Україна – єдина країна</a:t>
            </a:r>
            <a:r>
              <a:rPr lang="uk-UA" dirty="0" smtClean="0">
                <a:solidFill>
                  <a:srgbClr val="FFFF00"/>
                </a:solidFill>
              </a:rPr>
              <a:t>!»</a:t>
            </a:r>
            <a:endParaRPr lang="uk-UA" dirty="0">
              <a:solidFill>
                <a:srgbClr val="FFFF00"/>
              </a:soli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755576" y="465313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uk-UA" dirty="0"/>
          </a:p>
        </p:txBody>
      </p:sp>
      <p:pic>
        <p:nvPicPr>
          <p:cNvPr id="10243" name="Picture 3" descr="C:\Users\Dima\Desktop\фотки\мама\fer9sd7gpJ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65" y="4643422"/>
            <a:ext cx="2714644" cy="22145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Dima\Desktop\фотки\мама\nfnnK-RrRW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8"/>
            <a:ext cx="2928926" cy="22859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C:\Users\Dima\Desktop\фотки\мама\jEPSiUM1LJ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75"/>
          <a:stretch>
            <a:fillRect/>
          </a:stretch>
        </p:blipFill>
        <p:spPr bwMode="auto">
          <a:xfrm>
            <a:off x="5643570" y="2214554"/>
            <a:ext cx="3073016" cy="38576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10248" name="Picture 8" descr="C:\Users\Dima\Desktop\фотки\мама\9IPvjjW0FQ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1612"/>
            <a:ext cx="5715008" cy="30718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2811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Євромайдан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у серцях українців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1" name="Picture 3" descr="C:\Users\Dima\Desktop\фотки\мама\7cl9Boe9Jd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22" y="4286256"/>
            <a:ext cx="3048021" cy="22860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2293" name="Picture 5" descr="C:\Users\Dima\Desktop\фотки\мама\AltwJN7yuk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1500174"/>
            <a:ext cx="3623293" cy="27174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2296" name="Picture 8" descr="C:\Users\Dima\Desktop\фотки\мама\fZVgQfZsKn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4357694"/>
            <a:ext cx="3286148" cy="218991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7" name="Picture 9" descr="C:\Users\Dima\Desktop\фотки\мама\GpCVOSzi3S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253" y="1285860"/>
            <a:ext cx="3976747" cy="29825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12295" name="Picture 7" descr="C:\Users\Dima\Desktop\фотки\мама\B-vca3-Eow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78" y="1785926"/>
            <a:ext cx="2734703" cy="39330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60179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764704"/>
            <a:ext cx="8229600" cy="1080120"/>
          </a:xfrm>
        </p:spPr>
        <p:txBody>
          <a:bodyPr/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Мої вихованці – 9 клас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Dima\Desktop\УВАГА КОНКУРС\Новая папка (3)\0eYpV3y9aB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556792"/>
            <a:ext cx="6696744" cy="43648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29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3000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uk-UA" dirty="0" smtClean="0"/>
              <a:t>Ярмарок – збір коштів для воїнів АТО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3314" name="Picture 2" descr="C:\Users\Dima\Desktop\фотки\мама\7YcNiyy4H6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46" y="4143380"/>
            <a:ext cx="3357554" cy="236000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Dima\Desktop\фотки\мама\aGu95o9bA_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14" y="1357298"/>
            <a:ext cx="3357586" cy="25181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/>
        </p:spPr>
      </p:pic>
      <p:pic>
        <p:nvPicPr>
          <p:cNvPr id="13316" name="Picture 4" descr="C:\Users\Dima\Desktop\фотки\мама\RMcpBOB5NX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1500174"/>
            <a:ext cx="5336285" cy="49292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02625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29058" y="785794"/>
            <a:ext cx="4914880" cy="1470025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RelaxedModerately"/>
            <a:lightRig rig="threePt" dir="t"/>
          </a:scene3d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Свята Покрова</a:t>
            </a:r>
            <a:endParaRPr lang="uk-UA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4344" name="Picture 8" descr="http://cs628120.vk.me/v628120273/198de/v-t90Ift4R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4752"/>
            <a:ext cx="3786182" cy="31432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4346" name="Picture 10" descr="http://cs628120.vk.me/v628120273/198ba/vgpjD9hxKU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1546"/>
            <a:ext cx="3500430" cy="26173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cs628120.vk.me/v628120273/1996e/8oFnMHob2A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68" y="2214554"/>
            <a:ext cx="5572132" cy="464344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98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654164"/>
          </a:xfr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>
            <a:normAutofit fontScale="90000"/>
          </a:bodyPr>
          <a:lstStyle/>
          <a:p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Зустріч із воїном АТО зі </a:t>
            </a:r>
            <a:r>
              <a:rPr lang="uk-UA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Скалата</a:t>
            </a:r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Юрієм </a:t>
            </a:r>
            <a:r>
              <a:rPr lang="uk-UA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Гелетою</a:t>
            </a:r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 smtClean="0"/>
              <a:t/>
            </a:r>
            <a:br>
              <a:rPr lang="uk-UA" b="1" dirty="0" smtClean="0"/>
            </a:br>
            <a:endParaRPr lang="uk-UA" b="1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57200" y="2786058"/>
            <a:ext cx="8229600" cy="3340105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15363" name="Picture 3" descr="J:\DCIM\147___09\IMG_73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08" y="1857364"/>
            <a:ext cx="5715072" cy="47625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5364" name="Picture 4" descr="J:\DCIM\147___09\IMG_73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98" y="1857364"/>
            <a:ext cx="2963641" cy="47149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587396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1656184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rgbClr val="00B050"/>
                </a:solidFill>
              </a:rPr>
              <a:t>В здоровому тілі – здоровий козацький дух</a:t>
            </a:r>
            <a:endParaRPr lang="uk-UA" b="1" dirty="0">
              <a:solidFill>
                <a:srgbClr val="00B050"/>
              </a:soli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57200" y="2924944"/>
            <a:ext cx="8229600" cy="3201219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16388" name="Picture 4" descr="E:\фотки\мама\cgcMNbVCmS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1428736"/>
            <a:ext cx="3857652" cy="285752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E:\фотки\мама\mEagN7vq-4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4214818"/>
            <a:ext cx="3714776" cy="240459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1" name="Picture 7" descr="E:\фотки\мама\nhNAAksBFL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48" y="4143380"/>
            <a:ext cx="4071966" cy="247275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E:\фотки\мама\Xc8eqEKtzi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0" y="1428736"/>
            <a:ext cx="4207400" cy="280383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65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E:\фотки\DSCN72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1428736"/>
            <a:ext cx="4429124" cy="252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E:\фотки\DSCN72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4143356"/>
            <a:ext cx="4429156" cy="2714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E:\фотки\DSCN729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6" y="4143380"/>
            <a:ext cx="4286248" cy="2714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5" name="Picture 7" descr="E:\фотки\DSCN736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6" y="1428736"/>
            <a:ext cx="4286248" cy="250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1374" y="0"/>
            <a:ext cx="907262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Екскурсія на батьківщину Тараса Шевченка</a:t>
            </a:r>
            <a:endParaRPr lang="uk-UA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5030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74000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8" name="Picture 6" descr="E:\фотки\Рисунок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42" y="1142984"/>
            <a:ext cx="2928958" cy="318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E:\фотки\2015-10-27 05\05 001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1142984"/>
            <a:ext cx="4633687" cy="281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E:\фотки\Рисунок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6" y="3857628"/>
            <a:ext cx="4031145" cy="300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28596" y="1000108"/>
            <a:ext cx="2357454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МУЗЕЙ ЛЕСЯ КУРБАСА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72066" y="3500438"/>
            <a:ext cx="3071834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МУЗЕЙ БОГДАНА ЛЕПКОГО</a:t>
            </a:r>
            <a:endParaRPr lang="uk-UA" dirty="0">
              <a:solidFill>
                <a:schemeClr val="bg1"/>
              </a:solidFill>
            </a:endParaRPr>
          </a:p>
        </p:txBody>
      </p:sp>
      <p:pic>
        <p:nvPicPr>
          <p:cNvPr id="18435" name="Picture 3" descr="E:\фотки\Рисунок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3628438"/>
            <a:ext cx="4321086" cy="322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71472" y="6488668"/>
            <a:ext cx="8143932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МУЗЕЙ МАРКІЯНА ШАШКЕВИЧА</a:t>
            </a:r>
            <a:endParaRPr lang="uk-UA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14348" y="0"/>
            <a:ext cx="76818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У ЛІТЕРАТУРНИХ МУЗЕЯХ</a:t>
            </a:r>
            <a:endParaRPr lang="uk-UA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3637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013176"/>
            <a:ext cx="8229600" cy="1143000"/>
          </a:xfrm>
        </p:spPr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4808" y="2"/>
            <a:ext cx="9272117" cy="7298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4808" y="0"/>
            <a:ext cx="9272117" cy="7298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798" y="2969569"/>
            <a:ext cx="4940202" cy="3888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14810" cy="3738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E:\фотки\2015-10-27 а\а 001.bm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7562"/>
            <a:ext cx="4247128" cy="350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кутник 3"/>
          <p:cNvSpPr/>
          <p:nvPr/>
        </p:nvSpPr>
        <p:spPr>
          <a:xfrm>
            <a:off x="4429124" y="3786190"/>
            <a:ext cx="272715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ХОТИН</a:t>
            </a:r>
          </a:p>
          <a:p>
            <a:pPr algn="ctr"/>
            <a:endParaRPr lang="uk-UA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761280" y="-171400"/>
            <a:ext cx="28319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КРИВЧЕ</a:t>
            </a:r>
            <a:endParaRPr lang="uk-UA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214282" y="5934670"/>
            <a:ext cx="31342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uk-UA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ЗБАРАЖ</a:t>
            </a:r>
            <a:endParaRPr lang="uk-UA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032" name="Picture 8" descr="E:\фотки\2015-10-27\001.bm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331" y="0"/>
            <a:ext cx="4985669" cy="347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кутник 7"/>
          <p:cNvSpPr/>
          <p:nvPr/>
        </p:nvSpPr>
        <p:spPr>
          <a:xfrm>
            <a:off x="4071902" y="0"/>
            <a:ext cx="507209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КАМ’ЯНЕЦЬ-ПОДІЛЬСЬКИЙ</a:t>
            </a:r>
            <a:endParaRPr lang="uk-UA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023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E:\фотки\IMG_70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021" y="3929066"/>
            <a:ext cx="4379979" cy="292893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0" name="Picture 2" descr="E:\фотки\IMG_70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4" y="0"/>
            <a:ext cx="4714876" cy="371475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фотки\IMG_70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3050"/>
            <a:ext cx="4786314" cy="401838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214926"/>
            <a:ext cx="5429256" cy="164307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uk-UA" sz="6700" dirty="0" smtClean="0">
                <a:solidFill>
                  <a:srgbClr val="5BFF0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6700" dirty="0" smtClean="0">
                <a:solidFill>
                  <a:srgbClr val="5BFF0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67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КАРПАТИ</a:t>
            </a:r>
            <a:r>
              <a:rPr lang="uk-UA" dirty="0" smtClean="0"/>
              <a:t/>
            </a:r>
            <a:br>
              <a:rPr lang="uk-UA" dirty="0" smtClean="0"/>
            </a:br>
            <a:endParaRPr lang="uk-UA" dirty="0"/>
          </a:p>
        </p:txBody>
      </p:sp>
      <p:pic>
        <p:nvPicPr>
          <p:cNvPr id="2052" name="Picture 4" descr="E:\фотки\IMG_706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214290"/>
            <a:ext cx="3071802" cy="23038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15524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571612"/>
            <a:ext cx="9144000" cy="4000528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              «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На світанні, побачивши сонце, з радістю       </a:t>
            </a:r>
            <a:br>
              <a:rPr lang="uk-UA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           прославте день новий і скажіть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Господи, додай мені літа до літа, щоб я честю і добром виправдав життя своє і приніс користь собі і своєму народу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uk-UA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                                    </a:t>
            </a:r>
            <a:br>
              <a:rPr lang="uk-UA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Володимир Мономах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Dima\Desktop\фотки\Новая папка (3)\yFqlSsSXW9Q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14620"/>
            <a:ext cx="3786182" cy="333720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2214514" y="2357430"/>
            <a:ext cx="6929486" cy="26971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 smtClean="0"/>
              <a:t>        </a:t>
            </a:r>
            <a:r>
              <a:rPr lang="uk-UA" sz="36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uk-UA" sz="20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лакати, сміятися, любити, </a:t>
            </a:r>
          </a:p>
          <a:p>
            <a:pPr marL="0" indent="0">
              <a:buNone/>
            </a:pPr>
            <a:r>
              <a:rPr lang="uk-UA" sz="20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20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6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uk-UA" sz="20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бійняти піснею світи.</a:t>
            </a:r>
          </a:p>
          <a:p>
            <a:pPr marL="0" indent="0">
              <a:buNone/>
            </a:pPr>
            <a:r>
              <a:rPr lang="uk-UA" sz="20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20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uk-UA" sz="20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6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uk-UA" sz="20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вихованців свою душу перелити,</a:t>
            </a:r>
          </a:p>
          <a:p>
            <a:pPr marL="0" indent="0">
              <a:buNone/>
            </a:pPr>
            <a:r>
              <a:rPr lang="uk-UA" sz="20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20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uk-UA" sz="36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uk-UA" sz="20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 життю із ними поряд йти.</a:t>
            </a:r>
            <a:endParaRPr lang="uk-UA" sz="20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2285984" y="1285860"/>
            <a:ext cx="664373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48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Моє педагогічне кредо</a:t>
            </a:r>
            <a:r>
              <a:rPr lang="en-US" sz="4800" b="1" dirty="0" smtClean="0">
                <a:solidFill>
                  <a:schemeClr val="bg2">
                    <a:lumMod val="50000"/>
                  </a:schemeClr>
                </a:solidFill>
              </a:rPr>
              <a:t>:</a:t>
            </a:r>
            <a:endParaRPr lang="uk-UA" sz="4800" b="1" cap="none" spc="50" dirty="0">
              <a:ln w="11430"/>
              <a:solidFill>
                <a:schemeClr val="bg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4929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1196752"/>
            <a:ext cx="7345221" cy="1143000"/>
          </a:xfrm>
        </p:spPr>
        <p:txBody>
          <a:bodyPr>
            <a:noAutofit/>
          </a:bodyPr>
          <a:lstStyle/>
          <a:p>
            <a:r>
              <a:rPr lang="uk-UA" sz="3200" b="1" i="1" dirty="0" smtClean="0">
                <a:latin typeface="Times New Roman" pitchFamily="18" charset="0"/>
                <a:cs typeface="Times New Roman" pitchFamily="18" charset="0"/>
              </a:rPr>
              <a:t>Виховна проблема, над якою працюю</a:t>
            </a:r>
            <a:r>
              <a:rPr lang="uk-UA" sz="48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uk-UA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331640" y="2708920"/>
            <a:ext cx="7632848" cy="2592288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«Формування гармонійно розвиненої особистості, виховання любові до рідного краю, шанобливого ставлення до української мови, звичаїв і традицій нашого народу засобами української </a:t>
            </a:r>
            <a:r>
              <a:rPr lang="uk-UA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етнопедагогіки</a:t>
            </a: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uk-U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53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6"/>
          <p:cNvSpPr>
            <a:spLocks noChangeArrowheads="1" noChangeShapeType="1" noTextEdit="1"/>
          </p:cNvSpPr>
          <p:nvPr/>
        </p:nvSpPr>
        <p:spPr bwMode="auto">
          <a:xfrm>
            <a:off x="573934" y="381000"/>
            <a:ext cx="8205682" cy="612477"/>
          </a:xfrm>
          <a:prstGeom prst="rect">
            <a:avLst/>
          </a:prstGeom>
          <a:noFill/>
        </p:spPr>
        <p:txBody>
          <a:bodyPr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 rtl="0">
              <a:buNone/>
            </a:pPr>
            <a:r>
              <a:rPr lang="ru-RU" sz="3600" b="1" i="1" kern="10" spc="0" dirty="0" err="1" smtClean="0">
                <a:ln w="9525">
                  <a:solidFill>
                    <a:srgbClr val="00B0F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Виховний</a:t>
            </a:r>
            <a:r>
              <a:rPr lang="ru-RU" sz="3600" b="1" i="1" kern="10" spc="0" dirty="0" smtClean="0">
                <a:ln w="9525">
                  <a:solidFill>
                    <a:srgbClr val="00B0F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 </a:t>
            </a:r>
            <a:r>
              <a:rPr lang="ru-RU" sz="3600" b="1" i="1" kern="10" spc="0" dirty="0" err="1" smtClean="0">
                <a:ln w="9525">
                  <a:solidFill>
                    <a:srgbClr val="00B0F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простір</a:t>
            </a:r>
            <a:r>
              <a:rPr lang="ru-RU" sz="3600" b="1" i="1" kern="10" spc="0" dirty="0" smtClean="0">
                <a:ln w="9525">
                  <a:solidFill>
                    <a:srgbClr val="00B0F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 духовно </a:t>
            </a:r>
            <a:r>
              <a:rPr lang="ru-RU" sz="3600" b="1" i="1" kern="10" spc="0" dirty="0" err="1" smtClean="0">
                <a:ln w="9525">
                  <a:solidFill>
                    <a:srgbClr val="00B0F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багатої</a:t>
            </a:r>
            <a:r>
              <a:rPr lang="ru-RU" sz="3600" b="1" i="1" kern="10" spc="0" dirty="0" smtClean="0">
                <a:ln w="9525">
                  <a:solidFill>
                    <a:srgbClr val="00B0F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 </a:t>
            </a:r>
            <a:r>
              <a:rPr lang="ru-RU" sz="3600" b="1" i="1" kern="10" spc="0" dirty="0" err="1" smtClean="0">
                <a:ln w="9525">
                  <a:solidFill>
                    <a:srgbClr val="00B0F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особистості</a:t>
            </a:r>
            <a:endParaRPr lang="uk-UA" sz="3600" b="1" i="1" kern="10" spc="0" dirty="0">
              <a:ln w="9525">
                <a:solidFill>
                  <a:srgbClr val="00B0F0"/>
                </a:solidFill>
                <a:round/>
                <a:headEnd/>
                <a:tailEnd/>
              </a:ln>
              <a:solidFill>
                <a:srgbClr val="FF0000"/>
              </a:solidFill>
              <a:effectLst/>
              <a:latin typeface="Times New Roman"/>
              <a:cs typeface="Times New Roman"/>
            </a:endParaRPr>
          </a:p>
        </p:txBody>
      </p:sp>
      <p:pic>
        <p:nvPicPr>
          <p:cNvPr id="1027" name="Picture 3" descr="derev1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88" y="457464"/>
            <a:ext cx="6827043" cy="502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8"/>
          <p:cNvSpPr>
            <a:spLocks noChangeArrowheads="1"/>
          </p:cNvSpPr>
          <p:nvPr/>
        </p:nvSpPr>
        <p:spPr bwMode="auto">
          <a:xfrm>
            <a:off x="5353748" y="3619691"/>
            <a:ext cx="1276350" cy="46672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РОДИНА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val 11"/>
          <p:cNvSpPr>
            <a:spLocks noChangeArrowheads="1"/>
          </p:cNvSpPr>
          <p:nvPr/>
        </p:nvSpPr>
        <p:spPr bwMode="auto">
          <a:xfrm>
            <a:off x="3059906" y="3853053"/>
            <a:ext cx="1143000" cy="46672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ЦЕРКВА</a:t>
            </a:r>
            <a:endParaRPr kumimoji="0" 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5664496" y="2804550"/>
            <a:ext cx="1143000" cy="46672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ШКОЛА</a:t>
            </a:r>
            <a:endParaRPr kumimoji="0" 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2428284" y="3037913"/>
            <a:ext cx="1143000" cy="46672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7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ПОЗАШКІЛЬНІ</a:t>
            </a:r>
            <a:r>
              <a:rPr kumimoji="0" lang="uk-UA" sz="7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ЗАКЛАДИ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4"/>
          <p:cNvSpPr>
            <a:spLocks noChangeArrowheads="1"/>
          </p:cNvSpPr>
          <p:nvPr/>
        </p:nvSpPr>
        <p:spPr bwMode="auto">
          <a:xfrm>
            <a:off x="2089577" y="1979774"/>
            <a:ext cx="1143000" cy="46672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ЗМІ</a:t>
            </a:r>
            <a:endParaRPr kumimoji="0" 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5664496" y="1831975"/>
            <a:ext cx="1143000" cy="46672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СОЦІАЛЬНЕ</a:t>
            </a:r>
            <a:endParaRPr kumimoji="0" lang="uk-UA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7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СЕРЕДОВИЩЕ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21"/>
          <p:cNvSpPr>
            <a:spLocks noChangeArrowheads="1"/>
          </p:cNvSpPr>
          <p:nvPr/>
        </p:nvSpPr>
        <p:spPr bwMode="auto">
          <a:xfrm>
            <a:off x="642910" y="5429264"/>
            <a:ext cx="7913786" cy="50405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Багатовіковий історично-культурний досвід українського народу</a:t>
            </a:r>
            <a:endParaRPr kumimoji="0" lang="uk-UA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3438525" y="1219200"/>
            <a:ext cx="1143000" cy="46672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9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СВІТОВИЙ ДОСВІД</a:t>
            </a:r>
            <a:endParaRPr kumimoji="0" 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4676775" y="1219200"/>
            <a:ext cx="1257300" cy="46672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САМО-ВИХОВАННЯ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7" name="Picture 13" descr="http://clipart.adelavida.com/?Option=Image&amp;Main=VArt&amp;FileName=1105045544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14418">
            <a:off x="7272338" y="2600325"/>
            <a:ext cx="604837" cy="7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clipart.adelavida.com/?Option=Image&amp;Main=VArt&amp;FileName=1105045544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14418">
            <a:off x="1204929" y="2806762"/>
            <a:ext cx="604838" cy="7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http://clipart.adelavida.com/?Option=Image&amp;Main=VArt&amp;FileName=1105045544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14418">
            <a:off x="4290757" y="791624"/>
            <a:ext cx="604838" cy="7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clipart.adelavida.com/?Option=Image&amp;Main=VArt&amp;FileName=1105045544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14418">
            <a:off x="5800724" y="1196618"/>
            <a:ext cx="604838" cy="7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http://clipart.adelavida.com/?Option=Image&amp;Main=VArt&amp;FileName=1105045544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14418">
            <a:off x="2798961" y="1215526"/>
            <a:ext cx="604837" cy="7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clipart.adelavida.com/?Option=Image&amp;Main=VArt&amp;FileName=1105045544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14418">
            <a:off x="3368805" y="2235644"/>
            <a:ext cx="604837" cy="7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http://clipart.adelavida.com/?Option=Image&amp;Main=VArt&amp;FileName=1105045544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14418">
            <a:off x="2757488" y="3783013"/>
            <a:ext cx="604837" cy="70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://clipart.adelavida.com/?Option=Image&amp;Main=VArt&amp;FileName=1105045544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14418">
            <a:off x="6372225" y="3735388"/>
            <a:ext cx="604838" cy="70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22"/>
          <p:cNvSpPr>
            <a:spLocks noChangeArrowheads="1"/>
          </p:cNvSpPr>
          <p:nvPr/>
        </p:nvSpPr>
        <p:spPr bwMode="auto">
          <a:xfrm>
            <a:off x="152400" y="-384430"/>
            <a:ext cx="8164016" cy="1530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571320" rIns="539580" bIns="45705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uk-UA" sz="14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endParaRPr kumimoji="0" lang="uk-UA" sz="180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23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16" name="Rectangle 28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17" name="Rectangle 32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18" name="Rectangle 34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pic>
        <p:nvPicPr>
          <p:cNvPr id="1060" name="Picture 36" descr="https://encrypted-tbn0.gstatic.com/images?q=tbn:ANd9GcSTs6vHEUYPyTwRfjXUH6oTmS-Z1vF7hzvrJbR79l2-nnAk6c1V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68179"/>
            <a:ext cx="914400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1871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9184" y="1268760"/>
            <a:ext cx="7344816" cy="792088"/>
          </a:xfrm>
        </p:spPr>
        <p:txBody>
          <a:bodyPr/>
          <a:lstStyle/>
          <a:p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Ідея виховної діяльності</a:t>
            </a:r>
            <a:endParaRPr lang="uk-UA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115616" y="2420888"/>
            <a:ext cx="7704856" cy="3651318"/>
          </a:xfrm>
        </p:spPr>
        <p:txBody>
          <a:bodyPr>
            <a:normAutofit fontScale="40000" lnSpcReduction="20000"/>
          </a:bodyPr>
          <a:lstStyle/>
          <a:p>
            <a:pPr marL="0" indent="0" algn="just">
              <a:buNone/>
            </a:pPr>
            <a:r>
              <a:rPr lang="ru-RU" sz="7000" dirty="0" smtClean="0"/>
              <a:t>   </a:t>
            </a:r>
            <a:r>
              <a:rPr lang="ru-RU" sz="70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7000" dirty="0" err="1" smtClean="0">
                <a:latin typeface="Times New Roman" pitchFamily="18" charset="0"/>
                <a:cs typeface="Times New Roman" pitchFamily="18" charset="0"/>
              </a:rPr>
              <a:t>Кожен</a:t>
            </a:r>
            <a:r>
              <a:rPr lang="ru-RU" sz="7000" dirty="0" smtClean="0">
                <a:latin typeface="Times New Roman" pitchFamily="18" charset="0"/>
                <a:cs typeface="Times New Roman" pitchFamily="18" charset="0"/>
              </a:rPr>
              <a:t> повинен </a:t>
            </a:r>
            <a:r>
              <a:rPr lang="ru-RU" sz="7000" dirty="0" err="1">
                <a:latin typeface="Times New Roman" pitchFamily="18" charset="0"/>
                <a:cs typeface="Times New Roman" pitchFamily="18" charset="0"/>
              </a:rPr>
              <a:t>пізнати</a:t>
            </a:r>
            <a:r>
              <a:rPr lang="ru-RU" sz="7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000" dirty="0" err="1">
                <a:latin typeface="Times New Roman" pitchFamily="18" charset="0"/>
                <a:cs typeface="Times New Roman" pitchFamily="18" charset="0"/>
              </a:rPr>
              <a:t>свій</a:t>
            </a:r>
            <a:r>
              <a:rPr lang="ru-RU" sz="7000" dirty="0">
                <a:latin typeface="Times New Roman" pitchFamily="18" charset="0"/>
                <a:cs typeface="Times New Roman" pitchFamily="18" charset="0"/>
              </a:rPr>
              <a:t> народ і в </a:t>
            </a:r>
            <a:r>
              <a:rPr lang="ru-RU" sz="7000" dirty="0" err="1">
                <a:latin typeface="Times New Roman" pitchFamily="18" charset="0"/>
                <a:cs typeface="Times New Roman" pitchFamily="18" charset="0"/>
              </a:rPr>
              <a:t>народі</a:t>
            </a:r>
            <a:r>
              <a:rPr lang="ru-RU" sz="7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000" dirty="0" err="1" smtClean="0">
                <a:latin typeface="Times New Roman" pitchFamily="18" charset="0"/>
                <a:cs typeface="Times New Roman" pitchFamily="18" charset="0"/>
              </a:rPr>
              <a:t>пізнати</a:t>
            </a:r>
            <a:r>
              <a:rPr lang="ru-RU" sz="7000" dirty="0" smtClean="0">
                <a:latin typeface="Times New Roman" pitchFamily="18" charset="0"/>
                <a:cs typeface="Times New Roman" pitchFamily="18" charset="0"/>
              </a:rPr>
              <a:t> себе</a:t>
            </a:r>
            <a:r>
              <a:rPr lang="uk-UA" sz="70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ru-RU" sz="70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7000" dirty="0" err="1" smtClean="0">
                <a:latin typeface="Times New Roman" pitchFamily="18" charset="0"/>
                <a:cs typeface="Times New Roman" pitchFamily="18" charset="0"/>
              </a:rPr>
              <a:t>Якщо</a:t>
            </a:r>
            <a:r>
              <a:rPr lang="ru-RU" sz="7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000" dirty="0" err="1">
                <a:latin typeface="Times New Roman" pitchFamily="18" charset="0"/>
                <a:cs typeface="Times New Roman" pitchFamily="18" charset="0"/>
              </a:rPr>
              <a:t>ти</a:t>
            </a:r>
            <a:r>
              <a:rPr lang="ru-RU" sz="7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000" dirty="0" err="1">
                <a:latin typeface="Times New Roman" pitchFamily="18" charset="0"/>
                <a:cs typeface="Times New Roman" pitchFamily="18" charset="0"/>
              </a:rPr>
              <a:t>українець</a:t>
            </a:r>
            <a:r>
              <a:rPr lang="ru-RU" sz="7000" dirty="0">
                <a:latin typeface="Times New Roman" pitchFamily="18" charset="0"/>
                <a:cs typeface="Times New Roman" pitchFamily="18" charset="0"/>
              </a:rPr>
              <a:t>, будь ним. </a:t>
            </a:r>
            <a:r>
              <a:rPr lang="ru-RU" sz="7000" dirty="0" err="1">
                <a:latin typeface="Times New Roman" pitchFamily="18" charset="0"/>
                <a:cs typeface="Times New Roman" pitchFamily="18" charset="0"/>
              </a:rPr>
              <a:t>Якщо</a:t>
            </a:r>
            <a:r>
              <a:rPr lang="ru-RU" sz="7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000" dirty="0" err="1">
                <a:latin typeface="Times New Roman" pitchFamily="18" charset="0"/>
                <a:cs typeface="Times New Roman" pitchFamily="18" charset="0"/>
              </a:rPr>
              <a:t>ти</a:t>
            </a:r>
            <a:r>
              <a:rPr lang="ru-RU" sz="7000" dirty="0">
                <a:latin typeface="Times New Roman" pitchFamily="18" charset="0"/>
                <a:cs typeface="Times New Roman" pitchFamily="18" charset="0"/>
              </a:rPr>
              <a:t> поляк, то будь поляком. </a:t>
            </a:r>
            <a:r>
              <a:rPr lang="ru-RU" sz="7000" dirty="0" err="1" smtClean="0">
                <a:latin typeface="Times New Roman" pitchFamily="18" charset="0"/>
                <a:cs typeface="Times New Roman" pitchFamily="18" charset="0"/>
              </a:rPr>
              <a:t>Ти</a:t>
            </a:r>
            <a:r>
              <a:rPr lang="ru-RU" sz="7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000" dirty="0" err="1">
                <a:latin typeface="Times New Roman" pitchFamily="18" charset="0"/>
                <a:cs typeface="Times New Roman" pitchFamily="18" charset="0"/>
              </a:rPr>
              <a:t>німець</a:t>
            </a:r>
            <a:r>
              <a:rPr lang="ru-RU" sz="7000" dirty="0">
                <a:latin typeface="Times New Roman" pitchFamily="18" charset="0"/>
                <a:cs typeface="Times New Roman" pitchFamily="18" charset="0"/>
              </a:rPr>
              <a:t>? Будь </a:t>
            </a:r>
            <a:r>
              <a:rPr lang="ru-RU" sz="7000" dirty="0" err="1">
                <a:latin typeface="Times New Roman" pitchFamily="18" charset="0"/>
                <a:cs typeface="Times New Roman" pitchFamily="18" charset="0"/>
              </a:rPr>
              <a:t>німцем</a:t>
            </a:r>
            <a:r>
              <a:rPr lang="ru-RU" sz="7000" dirty="0">
                <a:latin typeface="Times New Roman" pitchFamily="18" charset="0"/>
                <a:cs typeface="Times New Roman" pitchFamily="18" charset="0"/>
              </a:rPr>
              <a:t>. Татарин? Будь татарином. </a:t>
            </a:r>
            <a:endParaRPr lang="uk-UA" sz="70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7000" dirty="0" smtClean="0">
                <a:latin typeface="Times New Roman" pitchFamily="18" charset="0"/>
                <a:cs typeface="Times New Roman" pitchFamily="18" charset="0"/>
              </a:rPr>
              <a:t>    Все </a:t>
            </a:r>
            <a:r>
              <a:rPr lang="ru-RU" sz="7000" dirty="0">
                <a:latin typeface="Times New Roman" pitchFamily="18" charset="0"/>
                <a:cs typeface="Times New Roman" pitchFamily="18" charset="0"/>
              </a:rPr>
              <a:t>добре на </a:t>
            </a:r>
            <a:r>
              <a:rPr lang="ru-RU" sz="7000" dirty="0" err="1">
                <a:latin typeface="Times New Roman" pitchFamily="18" charset="0"/>
                <a:cs typeface="Times New Roman" pitchFamily="18" charset="0"/>
              </a:rPr>
              <a:t>своєму</a:t>
            </a:r>
            <a:r>
              <a:rPr lang="ru-RU" sz="7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000" dirty="0" err="1">
                <a:latin typeface="Times New Roman" pitchFamily="18" charset="0"/>
                <a:cs typeface="Times New Roman" pitchFamily="18" charset="0"/>
              </a:rPr>
              <a:t>місці</a:t>
            </a:r>
            <a:r>
              <a:rPr lang="ru-RU" sz="7000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7000" dirty="0" err="1">
                <a:latin typeface="Times New Roman" pitchFamily="18" charset="0"/>
                <a:cs typeface="Times New Roman" pitchFamily="18" charset="0"/>
              </a:rPr>
              <a:t>своєю</a:t>
            </a:r>
            <a:r>
              <a:rPr lang="ru-RU" sz="7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000" dirty="0" err="1">
                <a:latin typeface="Times New Roman" pitchFamily="18" charset="0"/>
                <a:cs typeface="Times New Roman" pitchFamily="18" charset="0"/>
              </a:rPr>
              <a:t>мірою</a:t>
            </a:r>
            <a:r>
              <a:rPr lang="ru-RU" sz="7000" dirty="0">
                <a:latin typeface="Times New Roman" pitchFamily="18" charset="0"/>
                <a:cs typeface="Times New Roman" pitchFamily="18" charset="0"/>
              </a:rPr>
              <a:t>, і </a:t>
            </a:r>
            <a:r>
              <a:rPr lang="ru-RU" sz="7000" dirty="0" smtClean="0">
                <a:latin typeface="Times New Roman" pitchFamily="18" charset="0"/>
                <a:cs typeface="Times New Roman" pitchFamily="18" charset="0"/>
              </a:rPr>
              <a:t>все </a:t>
            </a:r>
            <a:r>
              <a:rPr lang="ru-RU" sz="7000" dirty="0" err="1" smtClean="0">
                <a:latin typeface="Times New Roman" pitchFamily="18" charset="0"/>
                <a:cs typeface="Times New Roman" pitchFamily="18" charset="0"/>
              </a:rPr>
              <a:t>прекрасне</a:t>
            </a:r>
            <a:r>
              <a:rPr lang="ru-RU" sz="7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7000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7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000" dirty="0" err="1">
                <a:latin typeface="Times New Roman" pitchFamily="18" charset="0"/>
                <a:cs typeface="Times New Roman" pitchFamily="18" charset="0"/>
              </a:rPr>
              <a:t>чисте</a:t>
            </a:r>
            <a:r>
              <a:rPr lang="ru-RU" sz="7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7000" dirty="0" err="1">
                <a:latin typeface="Times New Roman" pitchFamily="18" charset="0"/>
                <a:cs typeface="Times New Roman" pitchFamily="18" charset="0"/>
              </a:rPr>
              <a:t>природне</a:t>
            </a:r>
            <a:r>
              <a:rPr lang="ru-RU" sz="7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7000" dirty="0" err="1">
                <a:latin typeface="Times New Roman" pitchFamily="18" charset="0"/>
                <a:cs typeface="Times New Roman" pitchFamily="18" charset="0"/>
              </a:rPr>
              <a:t>тобто</a:t>
            </a:r>
            <a:r>
              <a:rPr lang="ru-RU" sz="7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000" dirty="0" err="1" smtClean="0">
                <a:latin typeface="Times New Roman" pitchFamily="18" charset="0"/>
                <a:cs typeface="Times New Roman" pitchFamily="18" charset="0"/>
              </a:rPr>
              <a:t>непідробне</a:t>
            </a:r>
            <a:r>
              <a:rPr lang="ru-RU" sz="70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uk-UA" sz="7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7000" i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Г.С</a:t>
            </a:r>
            <a:r>
              <a:rPr lang="ru-RU" sz="7000" i="1" dirty="0">
                <a:latin typeface="Times New Roman" pitchFamily="18" charset="0"/>
                <a:cs typeface="Times New Roman" pitchFamily="18" charset="0"/>
              </a:rPr>
              <a:t>. Сковорода</a:t>
            </a:r>
            <a:endParaRPr lang="uk-UA" sz="7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07339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ima\Desktop\фотки\Новая папка (3)\Qim7Uxnn9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556792"/>
            <a:ext cx="4896544" cy="3606453"/>
          </a:xfrm>
          <a:prstGeom prst="ellipse">
            <a:avLst/>
          </a:prstGeom>
          <a:ln/>
          <a:effectLst>
            <a:glow rad="2286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7" name="Picture 100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78"/>
          <a:stretch>
            <a:fillRect/>
          </a:stretch>
        </p:blipFill>
        <p:spPr bwMode="auto">
          <a:xfrm>
            <a:off x="333991" y="2720097"/>
            <a:ext cx="9715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236068" y="1098047"/>
            <a:ext cx="2160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uk-UA" b="1" u="sng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«Гроно традицій і творчості</a:t>
            </a:r>
            <a:r>
              <a:rPr lang="uk-UA" b="1" u="sng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</a:t>
            </a:r>
          </a:p>
          <a:p>
            <a:pPr lvl="0"/>
            <a:r>
              <a:rPr lang="uk-UA" sz="1600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Пелещак</a:t>
            </a:r>
            <a:r>
              <a:rPr lang="uk-UA" sz="16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Оксана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  <a:p>
            <a:endParaRPr lang="uk-UA" dirty="0"/>
          </a:p>
        </p:txBody>
      </p:sp>
      <p:sp>
        <p:nvSpPr>
          <p:cNvPr id="10" name="TextBox 9"/>
          <p:cNvSpPr txBox="1"/>
          <p:nvPr/>
        </p:nvSpPr>
        <p:spPr>
          <a:xfrm>
            <a:off x="6184844" y="1018812"/>
            <a:ext cx="18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u="sng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«Гроно мудрості і знань»</a:t>
            </a:r>
            <a:r>
              <a:rPr lang="uk-UA" sz="1600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uk-UA" sz="1600" b="1" i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r>
              <a:rPr lang="uk-UA" sz="16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Петрик Аліна</a:t>
            </a:r>
            <a:endParaRPr lang="uk-UA" sz="1600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368305" y="3623257"/>
            <a:ext cx="2160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u="sng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«Гроно доброти і турботи»</a:t>
            </a:r>
            <a:r>
              <a:rPr lang="uk-UA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uk-UA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r>
              <a:rPr lang="uk-UA" sz="1600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Федунів</a:t>
            </a:r>
            <a:r>
              <a:rPr lang="uk-UA" sz="16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Віталій</a:t>
            </a:r>
            <a:endParaRPr lang="uk-UA" sz="1600" b="1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7228317" y="3663622"/>
            <a:ext cx="190872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u="sng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«Гроно спортсменів і мандрівників</a:t>
            </a:r>
            <a:r>
              <a:rPr lang="uk-UA" b="1" u="sng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</a:t>
            </a:r>
            <a:r>
              <a:rPr lang="uk-UA" sz="16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Паламар Михайло</a:t>
            </a:r>
            <a:endParaRPr lang="uk-UA" sz="1600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1934200" y="6066781"/>
            <a:ext cx="3573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u="sng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«Гроно бережливих господарів</a:t>
            </a:r>
            <a:r>
              <a:rPr lang="uk-UA" b="1" u="sng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</a:t>
            </a:r>
          </a:p>
          <a:p>
            <a:pPr lvl="0"/>
            <a:r>
              <a:rPr lang="uk-UA" sz="1600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Дем'янчук Юрій</a:t>
            </a:r>
            <a:endParaRPr lang="uk-UA" sz="1600" i="1" dirty="0">
              <a:latin typeface="Times New Roman" pitchFamily="18" charset="0"/>
              <a:cs typeface="Times New Roman" pitchFamily="18" charset="0"/>
            </a:endParaRPr>
          </a:p>
          <a:p>
            <a:endParaRPr lang="uk-UA" b="1" u="sng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endParaRPr lang="uk-UA" dirty="0"/>
          </a:p>
        </p:txBody>
      </p:sp>
      <p:sp>
        <p:nvSpPr>
          <p:cNvPr id="14" name="TextBox 13"/>
          <p:cNvSpPr txBox="1"/>
          <p:nvPr/>
        </p:nvSpPr>
        <p:spPr>
          <a:xfrm>
            <a:off x="5868145" y="6066779"/>
            <a:ext cx="32688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uk-UA" b="1" u="sng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«Гроно козацької доблесті</a:t>
            </a:r>
            <a:r>
              <a:rPr lang="uk-UA" b="1" u="sng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</a:t>
            </a:r>
            <a:r>
              <a:rPr lang="uk-UA" sz="1600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Білик Михайло</a:t>
            </a:r>
            <a:endParaRPr lang="uk-UA" sz="1600" i="1" dirty="0">
              <a:latin typeface="Times New Roman" pitchFamily="18" charset="0"/>
              <a:cs typeface="Times New Roman" pitchFamily="18" charset="0"/>
            </a:endParaRPr>
          </a:p>
          <a:p>
            <a:endParaRPr lang="uk-UA" dirty="0"/>
          </a:p>
        </p:txBody>
      </p:sp>
      <p:pic>
        <p:nvPicPr>
          <p:cNvPr id="16" name="Picture 100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78"/>
          <a:stretch>
            <a:fillRect/>
          </a:stretch>
        </p:blipFill>
        <p:spPr bwMode="auto">
          <a:xfrm>
            <a:off x="333991" y="850486"/>
            <a:ext cx="9715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0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78"/>
          <a:stretch>
            <a:fillRect/>
          </a:stretch>
        </p:blipFill>
        <p:spPr bwMode="auto">
          <a:xfrm>
            <a:off x="1830413" y="5219056"/>
            <a:ext cx="9715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0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78"/>
          <a:stretch>
            <a:fillRect/>
          </a:stretch>
        </p:blipFill>
        <p:spPr bwMode="auto">
          <a:xfrm>
            <a:off x="7974657" y="1056615"/>
            <a:ext cx="9715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0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78"/>
          <a:stretch>
            <a:fillRect/>
          </a:stretch>
        </p:blipFill>
        <p:spPr bwMode="auto">
          <a:xfrm>
            <a:off x="7488882" y="2763835"/>
            <a:ext cx="9715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0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78"/>
          <a:stretch>
            <a:fillRect/>
          </a:stretch>
        </p:blipFill>
        <p:spPr bwMode="auto">
          <a:xfrm>
            <a:off x="6044446" y="5219054"/>
            <a:ext cx="971550" cy="84772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кутник 14"/>
          <p:cNvSpPr/>
          <p:nvPr/>
        </p:nvSpPr>
        <p:spPr>
          <a:xfrm>
            <a:off x="775443" y="0"/>
            <a:ext cx="76849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НАША КАЛИНОВА СІМ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`</a:t>
            </a:r>
            <a:r>
              <a:rPr lang="uk-UA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Я</a:t>
            </a:r>
            <a:endParaRPr lang="uk-UA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962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484784"/>
            <a:ext cx="8589640" cy="1258618"/>
          </a:xfrm>
        </p:spPr>
        <p:txBody>
          <a:bodyPr>
            <a:noAutofit/>
          </a:bodyPr>
          <a:lstStyle/>
          <a:p>
            <a:r>
              <a:rPr lang="uk-UA" dirty="0" smtClean="0"/>
              <a:t>                 </a:t>
            </a:r>
            <a:r>
              <a:rPr lang="uk-UA" sz="4000" b="1" dirty="0" smtClean="0"/>
              <a:t>Проект виховної діяльності</a:t>
            </a:r>
            <a:br>
              <a:rPr lang="uk-UA" sz="4000" b="1" dirty="0" smtClean="0"/>
            </a:br>
            <a:r>
              <a:rPr lang="uk-UA" sz="4000" b="1" dirty="0" smtClean="0"/>
              <a:t>        </a:t>
            </a:r>
            <a:endParaRPr lang="uk-UA" b="1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947255" y="3645024"/>
            <a:ext cx="4968552" cy="20162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>
                <a:solidFill>
                  <a:schemeClr val="accent5">
                    <a:lumMod val="50000"/>
                  </a:schemeClr>
                </a:solidFill>
              </a:rPr>
              <a:t>В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</a:rPr>
              <a:t>океані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</a:rPr>
              <a:t>рідного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 народу </a:t>
            </a:r>
            <a:endParaRPr lang="uk-UA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uk-UA" dirty="0" smtClean="0">
                <a:solidFill>
                  <a:schemeClr val="accent5">
                    <a:lumMod val="50000"/>
                  </a:schemeClr>
                </a:solidFill>
              </a:rPr>
              <a:t>В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</a:rPr>
              <a:t>ідкривай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</a:rPr>
              <a:t>духовні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</a:rPr>
              <a:t>острови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!</a:t>
            </a:r>
            <a:endParaRPr lang="uk-UA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sz="2800" i="1" dirty="0" smtClean="0"/>
              <a:t>                       Василь Симоненко</a:t>
            </a:r>
            <a:endParaRPr lang="uk-UA" sz="2800" dirty="0"/>
          </a:p>
          <a:p>
            <a:pPr marL="0" indent="0">
              <a:buNone/>
            </a:pPr>
            <a:endParaRPr lang="uk-UA" dirty="0"/>
          </a:p>
        </p:txBody>
      </p:sp>
      <p:sp>
        <p:nvSpPr>
          <p:cNvPr id="4" name="TextBox 3"/>
          <p:cNvSpPr txBox="1"/>
          <p:nvPr/>
        </p:nvSpPr>
        <p:spPr>
          <a:xfrm>
            <a:off x="1282959" y="2420888"/>
            <a:ext cx="7632848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4400" b="1" dirty="0">
                <a:solidFill>
                  <a:srgbClr val="C00000"/>
                </a:solidFill>
              </a:rPr>
              <a:t>«</a:t>
            </a:r>
            <a:r>
              <a:rPr lang="uk-UA" sz="4400" b="1" dirty="0">
                <a:solidFill>
                  <a:schemeClr val="accent2">
                    <a:lumMod val="75000"/>
                  </a:schemeClr>
                </a:solidFill>
              </a:rPr>
              <a:t>Я – син українського народу»</a:t>
            </a:r>
            <a:endParaRPr lang="uk-UA" sz="4400" b="1" dirty="0"/>
          </a:p>
        </p:txBody>
      </p:sp>
    </p:spTree>
    <p:extLst>
      <p:ext uri="{BB962C8B-B14F-4D97-AF65-F5344CB8AC3E}">
        <p14:creationId xmlns:p14="http://schemas.microsoft.com/office/powerpoint/2010/main" val="188696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1143000"/>
          </a:xfrm>
        </p:spPr>
        <p:txBody>
          <a:bodyPr/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Мета проекту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67544" y="2348880"/>
            <a:ext cx="8229600" cy="392129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     Активізувати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цілеспрямований процес національно-етнічного виховання школярів з метою формування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гармонійно розвиненої, творчої особистості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, яка зростає в атмосфері любові до рідної землі, шанобливого ставлення до української мови, звичаїв і традицій свого народу. </a:t>
            </a:r>
          </a:p>
        </p:txBody>
      </p:sp>
    </p:spTree>
    <p:extLst>
      <p:ext uri="{BB962C8B-B14F-4D97-AF65-F5344CB8AC3E}">
        <p14:creationId xmlns:p14="http://schemas.microsoft.com/office/powerpoint/2010/main" val="415798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Україн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777</TotalTime>
  <Words>549</Words>
  <Application>Microsoft Office PowerPoint</Application>
  <PresentationFormat>Екран (4:3)</PresentationFormat>
  <Paragraphs>96</Paragraphs>
  <Slides>28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28</vt:i4>
      </vt:variant>
    </vt:vector>
  </HeadingPairs>
  <TitlesOfParts>
    <vt:vector size="29" baseType="lpstr">
      <vt:lpstr>Україна1</vt:lpstr>
      <vt:lpstr>Палац Оксана Петрівна</vt:lpstr>
      <vt:lpstr>        Мої вихованці – 9 клас</vt:lpstr>
      <vt:lpstr>Презентація PowerPoint</vt:lpstr>
      <vt:lpstr>Виховна проблема, над якою працюю:</vt:lpstr>
      <vt:lpstr>Презентація PowerPoint</vt:lpstr>
      <vt:lpstr>Ідея виховної діяльності</vt:lpstr>
      <vt:lpstr>Презентація PowerPoint</vt:lpstr>
      <vt:lpstr>                 Проект виховної діяльності         </vt:lpstr>
      <vt:lpstr>Мета проекту</vt:lpstr>
      <vt:lpstr>Завдання проекту:</vt:lpstr>
      <vt:lpstr>Етапи реалізації проекту </vt:lpstr>
      <vt:lpstr> Проект «Моє родовідне дерево»  </vt:lpstr>
      <vt:lpstr>Презентація PowerPoint</vt:lpstr>
      <vt:lpstr>Презентація PowerPoint</vt:lpstr>
      <vt:lpstr>Конкурс стінгазет до Дня української писемності та мови</vt:lpstr>
      <vt:lpstr>Літературно-музична композиція «У вінок Кобзареві» (до 200-річчя з дня народження  Тараса Шевченка) </vt:lpstr>
      <vt:lpstr>Конкурс декламаторів поезії        Т.Г. Шевченка </vt:lpstr>
      <vt:lpstr>Перший урок на тему:  «Україна – єдина країна!»</vt:lpstr>
      <vt:lpstr>Євромайдан у серцях українців</vt:lpstr>
      <vt:lpstr>Ярмарок – збір коштів для воїнів АТО</vt:lpstr>
      <vt:lpstr>Свята Покрова</vt:lpstr>
      <vt:lpstr> Зустріч із воїном АТО зі Скалата Юрієм Гелетою  </vt:lpstr>
      <vt:lpstr>В здоровому тілі – здоровий козацький дух</vt:lpstr>
      <vt:lpstr>Презентація PowerPoint</vt:lpstr>
      <vt:lpstr>Презентація PowerPoint</vt:lpstr>
      <vt:lpstr>Презентація PowerPoint</vt:lpstr>
      <vt:lpstr> КАРПАТИ </vt:lpstr>
      <vt:lpstr>                «На світанні, побачивши сонце, з радістю                   прославте день новий і скажіть: Господи, додай мені літа до літа, щоб я честю і добром виправдав життя своє і приніс користь собі і своєму народу»                                                                                       Володимир Мономах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Палац Оксана Петрівна</dc:title>
  <dc:creator>Dima</dc:creator>
  <cp:lastModifiedBy>Dima</cp:lastModifiedBy>
  <cp:revision>72</cp:revision>
  <dcterms:created xsi:type="dcterms:W3CDTF">2015-10-25T17:29:59Z</dcterms:created>
  <dcterms:modified xsi:type="dcterms:W3CDTF">2015-10-29T00:30:41Z</dcterms:modified>
</cp:coreProperties>
</file>