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0033"/>
    <a:srgbClr val="FFCCFF"/>
    <a:srgbClr val="FFCCCC"/>
    <a:srgbClr val="561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7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82D715-E388-4942-8E22-A7CF602A4FB6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A96051-E1B5-49B8-905B-8B7D9339A90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89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D0509-DDDC-4F62-B8B1-1873CB7BFDD8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0A17-97EA-42D5-8340-700CDBC449C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9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C4AE9-0556-4F5E-9A60-2E9E5EE9AF53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5E0E-03FD-4761-B956-498E1732779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1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23D6-F6A7-4980-9D88-688966AD180E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7662-7719-47C2-B170-B71CB48C372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19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48CA8-BAD5-4C3A-B3D5-54B4CEAABBAD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84E12-115E-4951-9487-9733F98C3A4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1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DC009-9A08-4B51-8ED2-BE14640454EF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77DB4-D5BD-4285-8A0E-7E71C1E152E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4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D4F8-4D9A-403E-BDE3-67CCB7F7252C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1B49-D934-46EE-8978-F98D66AB8BA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9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DF65-A06D-40CE-9D84-8DF884F304A6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96B06-133A-4BF5-ADE4-4B165373EA1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6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24A5-CCB2-4AB7-99F0-8B60ADD9E3E1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A460D-83F1-4102-881E-CE07C2E113A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7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82CD5-EC45-42AF-9AEA-12B07F06AADC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CC71A-2AF3-459D-9B57-3BB6028AA35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1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9AEC-9BC9-4ECA-9147-EF7639A7B675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583C-480F-4B56-9007-BC79F865A3E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4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571500"/>
            <a:ext cx="6400800" cy="8461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p3d extrusionH="57150" prstMaterial="dkEdge">
              <a:bevelT w="38100" h="38100"/>
              <a:bevelB w="82550" h="38100" prst="coolSlant"/>
            </a:sp3d>
          </a:bodyPr>
          <a:lstStyle/>
          <a:p>
            <a:pPr lvl="0"/>
            <a:r>
              <a:rPr lang="en-US" smtClean="0"/>
              <a:t>Зразок заголовка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472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Зразок тексту</a:t>
            </a:r>
          </a:p>
          <a:p>
            <a:pPr lvl="1"/>
            <a:r>
              <a:rPr lang="en-US" smtClean="0"/>
              <a:t>Другий рівень</a:t>
            </a:r>
          </a:p>
          <a:p>
            <a:pPr lvl="2"/>
            <a:r>
              <a:rPr lang="en-US" smtClean="0"/>
              <a:t>Третій рівень</a:t>
            </a:r>
          </a:p>
          <a:p>
            <a:pPr lvl="3"/>
            <a:r>
              <a:rPr lang="en-US" smtClean="0"/>
              <a:t>Четвертий рівень</a:t>
            </a:r>
          </a:p>
          <a:p>
            <a:pPr lvl="4"/>
            <a:r>
              <a:rPr lang="en-US" smtClean="0"/>
              <a:t>П'ятий рівень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D005CC-C89D-490E-9CDB-D41783709188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CD3644-0A59-4A0B-B2CE-5ACE3C7C46B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</p:sldLayoutIdLst>
  <p:transition spd="med" advClick="0">
    <p:fade/>
  </p:transition>
  <p:txStyles>
    <p:titleStyle>
      <a:lvl1pPr algn="ctr" rtl="0" fontAlgn="base">
        <a:spcBef>
          <a:spcPct val="0"/>
        </a:spcBef>
        <a:spcAft>
          <a:spcPct val="0"/>
        </a:spcAft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rgbClr val="77275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/>
          <p:cNvSpPr>
            <a:spLocks noGrp="1"/>
          </p:cNvSpPr>
          <p:nvPr>
            <p:ph type="body" idx="1"/>
          </p:nvPr>
        </p:nvSpPr>
        <p:spPr>
          <a:xfrm>
            <a:off x="2843213" y="2349500"/>
            <a:ext cx="5976937" cy="2427288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2000" dirty="0">
                <a:latin typeface="Arial" charset="0"/>
              </a:rPr>
              <a:t>к</a:t>
            </a:r>
            <a:r>
              <a:rPr lang="uk-UA" sz="2000" dirty="0" smtClean="0">
                <a:latin typeface="Arial" charset="0"/>
              </a:rPr>
              <a:t>ласного керівника</a:t>
            </a:r>
          </a:p>
          <a:p>
            <a:pPr algn="ctr">
              <a:buFontTx/>
              <a:buNone/>
            </a:pPr>
            <a:r>
              <a:rPr lang="uk-UA" sz="2000" dirty="0" smtClean="0">
                <a:latin typeface="Arial" charset="0"/>
              </a:rPr>
              <a:t>4 гімназійного (8) класу</a:t>
            </a:r>
            <a:endParaRPr lang="uk-UA" sz="2000" dirty="0" smtClean="0">
              <a:latin typeface="Arial" charset="0"/>
            </a:endParaRPr>
          </a:p>
          <a:p>
            <a:pPr algn="ctr">
              <a:buFontTx/>
              <a:buNone/>
            </a:pPr>
            <a:r>
              <a:rPr lang="uk-UA" sz="2000" dirty="0" smtClean="0">
                <a:latin typeface="Arial" charset="0"/>
              </a:rPr>
              <a:t>навчально-виховного комплексу</a:t>
            </a:r>
          </a:p>
          <a:p>
            <a:pPr algn="ctr">
              <a:buFontTx/>
              <a:buNone/>
            </a:pPr>
            <a:r>
              <a:rPr lang="uk-UA" sz="2000" dirty="0" smtClean="0">
                <a:latin typeface="Arial" charset="0"/>
              </a:rPr>
              <a:t> “Загальноосвітня школа І-ІІІ ступенів </a:t>
            </a:r>
            <a:endParaRPr lang="uk-UA" sz="2000" dirty="0" smtClean="0">
              <a:latin typeface="Arial" charset="0"/>
            </a:endParaRPr>
          </a:p>
          <a:p>
            <a:pPr algn="ctr">
              <a:buFontTx/>
              <a:buNone/>
            </a:pPr>
            <a:r>
              <a:rPr lang="uk-UA" sz="2000" dirty="0" smtClean="0">
                <a:latin typeface="Arial" charset="0"/>
              </a:rPr>
              <a:t>№1-гімназія</a:t>
            </a:r>
            <a:r>
              <a:rPr lang="uk-UA" sz="2000" dirty="0" smtClean="0">
                <a:latin typeface="Arial" charset="0"/>
              </a:rPr>
              <a:t>” м. </a:t>
            </a:r>
            <a:r>
              <a:rPr lang="uk-UA" sz="2000" dirty="0" err="1" smtClean="0">
                <a:latin typeface="Arial" charset="0"/>
              </a:rPr>
              <a:t>Копичинці</a:t>
            </a:r>
            <a:endParaRPr lang="uk-UA" sz="2000" dirty="0" smtClean="0">
              <a:latin typeface="Arial" charset="0"/>
            </a:endParaRPr>
          </a:p>
          <a:p>
            <a:pPr algn="ctr">
              <a:buFontTx/>
              <a:buNone/>
            </a:pPr>
            <a:r>
              <a:rPr lang="uk-UA" sz="2400" dirty="0" smtClean="0">
                <a:latin typeface="Arial" charset="0"/>
              </a:rPr>
              <a:t>Васюти Наталії Вікторівни</a:t>
            </a:r>
            <a:endParaRPr lang="ru-RU" sz="2400" dirty="0" smtClean="0">
              <a:latin typeface="Arial" charset="0"/>
            </a:endParaRPr>
          </a:p>
        </p:txBody>
      </p:sp>
      <p:sp>
        <p:nvSpPr>
          <p:cNvPr id="18445" name="Rectangle 13"/>
          <p:cNvSpPr>
            <a:spLocks/>
          </p:cNvSpPr>
          <p:nvPr/>
        </p:nvSpPr>
        <p:spPr bwMode="auto">
          <a:xfrm>
            <a:off x="2916238" y="333375"/>
            <a:ext cx="59769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uk-UA" sz="3600">
                <a:solidFill>
                  <a:srgbClr val="772754"/>
                </a:solidFill>
              </a:rPr>
              <a:t>ПРЕЗЕНТАЦІЯ </a:t>
            </a:r>
          </a:p>
          <a:p>
            <a:pPr marL="342900" indent="-342900" algn="ctr">
              <a:spcBef>
                <a:spcPct val="20000"/>
              </a:spcBef>
            </a:pPr>
            <a:r>
              <a:rPr lang="uk-UA" sz="3600">
                <a:solidFill>
                  <a:srgbClr val="772754"/>
                </a:solidFill>
              </a:rPr>
              <a:t>ДОСВІДУ РОБОТИ</a:t>
            </a:r>
            <a:endParaRPr lang="ru-RU" sz="4000">
              <a:solidFill>
                <a:srgbClr val="772754"/>
              </a:solidFill>
            </a:endParaRPr>
          </a:p>
        </p:txBody>
      </p:sp>
      <p:pic>
        <p:nvPicPr>
          <p:cNvPr id="5" name="Рисунок 4" descr="43696079_1242059079_w23_g"/>
          <p:cNvPicPr/>
          <p:nvPr/>
        </p:nvPicPr>
        <p:blipFill>
          <a:blip r:embed="rId2">
            <a:lum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196342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0" y="620688"/>
            <a:ext cx="445542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88742"/>
            <a:ext cx="4891764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2" name="Picture 2" descr="C:\Users\Computer\Downloads\12208061_1003934296335342_148489359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60" y="156204"/>
            <a:ext cx="4320001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3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1" y="3428640"/>
            <a:ext cx="4320000" cy="3240000"/>
          </a:xfrm>
          <a:prstGeom prst="rect">
            <a:avLst/>
          </a:prstGeom>
          <a:ln w="5715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1623"/>
            <a:ext cx="4320000" cy="3240000"/>
          </a:xfrm>
          <a:prstGeom prst="rect">
            <a:avLst/>
          </a:prstGeom>
          <a:ln w="5715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77" y="3451623"/>
            <a:ext cx="4320000" cy="3240000"/>
          </a:xfrm>
          <a:prstGeom prst="rect">
            <a:avLst/>
          </a:prstGeom>
          <a:ln w="5715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5060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14138" r="15007"/>
          <a:stretch/>
        </p:blipFill>
        <p:spPr>
          <a:xfrm>
            <a:off x="251520" y="260648"/>
            <a:ext cx="4336473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16" y="3487537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242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 bwMode="auto">
          <a:xfrm>
            <a:off x="2555875" y="549275"/>
            <a:ext cx="6400800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sz="2800" b="1" smtClean="0">
                <a:ln>
                  <a:noFill/>
                </a:ln>
                <a:solidFill>
                  <a:srgbClr val="561E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Васюта Наталія Вікторівна</a:t>
            </a:r>
            <a:br>
              <a:rPr lang="uk-UA" sz="2800" b="1" smtClean="0">
                <a:ln>
                  <a:noFill/>
                </a:ln>
                <a:solidFill>
                  <a:srgbClr val="561E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sz="2800" b="1" smtClean="0">
              <a:ln>
                <a:noFill/>
              </a:ln>
              <a:solidFill>
                <a:srgbClr val="561E4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175919" y="3645024"/>
            <a:ext cx="46799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Працюю над проблемою:</a:t>
            </a:r>
          </a:p>
          <a:p>
            <a:pPr algn="ctr">
              <a:spcBef>
                <a:spcPct val="50000"/>
              </a:spcBef>
            </a:pP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«Формування життєвих </a:t>
            </a:r>
            <a:r>
              <a:rPr lang="uk-UA" sz="2400" i="1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компетенцій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шляхом усебічного розвитку»</a:t>
            </a:r>
            <a:endParaRPr lang="uk-UA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367" name="Picture 7" descr="kwiaty_mrugaj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8913"/>
            <a:ext cx="4695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kwiaty_mrugaj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052513"/>
            <a:ext cx="4695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572000" y="1268413"/>
            <a:ext cx="38877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Моє кредо:</a:t>
            </a:r>
          </a:p>
          <a:p>
            <a:pPr algn="ctr"/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Мистецтвом і людяністю, працею і знанням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74" name="Picture 14" descr="H:\dkzGFXZNNs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2" y="1776864"/>
            <a:ext cx="3001101" cy="4512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 bwMode="auto">
          <a:xfrm>
            <a:off x="3321111" y="620688"/>
            <a:ext cx="4536876" cy="5184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Талант в дитині кожній, як зернятко,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Знайдіть його і дайте прорости.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Дар той у неї від матусі й татка,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А ми вже мусимо його знайти!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Він колосом могутнім в простір злине,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Порадує усіх і збагатить.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Або ж ще при корінні згине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І згуби тої вам вже не простить...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Знайдіть його і людям подаруйте,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Допоможіть пробитися на світ.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Усіх отим талантом зачаруйте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     Сьогодні, завтра, через сотню літ...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endParaRPr sz="180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21080">
            <a:off x="727344" y="3007520"/>
            <a:ext cx="3918144" cy="796635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6" y="620688"/>
            <a:ext cx="6786638" cy="5551631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6078612" cy="5688632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87450" y="404813"/>
            <a:ext cx="75612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i="1" dirty="0">
              <a:latin typeface="Times New Roman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/>
                <a:ea typeface="Times New Roman"/>
                <a:cs typeface="Times New Roman"/>
              </a:rPr>
              <a:t>Найкращий спосіб зробити дітей хорошими - це зробити їх щасливими.</a:t>
            </a:r>
            <a:endParaRPr lang="ru-RU" sz="1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uk-UA" dirty="0" smtClean="0">
                <a:effectLst/>
                <a:latin typeface="Times New Roman"/>
                <a:ea typeface="Calibri"/>
              </a:rPr>
              <a:t>О.</a:t>
            </a:r>
            <a:r>
              <a:rPr lang="uk-UA" dirty="0" err="1" smtClean="0">
                <a:effectLst/>
                <a:latin typeface="Times New Roman"/>
                <a:ea typeface="Calibri"/>
              </a:rPr>
              <a:t>Уальд</a:t>
            </a:r>
            <a:endParaRPr lang="ru-RU" b="1" dirty="0">
              <a:solidFill>
                <a:srgbClr val="561E4B"/>
              </a:solidFill>
              <a:latin typeface="Times New Roman" pitchFamily="18" charset="0"/>
            </a:endParaRPr>
          </a:p>
        </p:txBody>
      </p:sp>
      <p:pic>
        <p:nvPicPr>
          <p:cNvPr id="23566" name="Picture 14" descr="linia_mot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49053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31" y="1605142"/>
            <a:ext cx="7053413" cy="4707701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5148263" y="1844675"/>
            <a:ext cx="3744912" cy="1944688"/>
          </a:xfrm>
        </p:spPr>
        <p:txBody>
          <a:bodyPr/>
          <a:lstStyle/>
          <a:p>
            <a:pPr>
              <a:buFontTx/>
              <a:buNone/>
            </a:pPr>
            <a:r>
              <a:rPr lang="uk-UA" smtClean="0"/>
              <a:t>      </a:t>
            </a:r>
            <a:r>
              <a:rPr lang="uk-UA" sz="3200" smtClean="0"/>
              <a:t> </a:t>
            </a:r>
          </a:p>
          <a:p>
            <a:pPr algn="r">
              <a:buFontTx/>
              <a:buNone/>
            </a:pPr>
            <a:endParaRPr lang="uk-UA" sz="3200" smtClean="0"/>
          </a:p>
          <a:p>
            <a:pPr algn="r">
              <a:buFontTx/>
              <a:buNone/>
            </a:pPr>
            <a:endParaRPr lang="ru-RU" sz="3200" smtClean="0"/>
          </a:p>
        </p:txBody>
      </p:sp>
      <p:pic>
        <p:nvPicPr>
          <p:cNvPr id="11" name="Рисунок 10"/>
          <p:cNvPicPr/>
          <p:nvPr/>
        </p:nvPicPr>
        <p:blipFill>
          <a:blip r:embed="rId2">
            <a:clrChange>
              <a:clrFrom>
                <a:srgbClr val="FFFFDF"/>
              </a:clrFrom>
              <a:clrTo>
                <a:srgbClr val="FFF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7128792" cy="5466035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400800" cy="846138"/>
          </a:xfrm>
        </p:spPr>
        <p:txBody>
          <a:bodyPr/>
          <a:lstStyle/>
          <a:p>
            <a:r>
              <a:rPr lang="uk-UA" dirty="0" smtClean="0"/>
              <a:t>Фото-історія «Ровесників»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50" y="188640"/>
            <a:ext cx="3473450" cy="317182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127150" y="2636912"/>
            <a:ext cx="4572000" cy="25385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effectLst/>
                <a:latin typeface="Times New Roman"/>
                <a:ea typeface="Times New Roman"/>
                <a:cs typeface="Times New Roman"/>
              </a:rPr>
              <a:t>Наш девіз: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i="1" dirty="0" smtClean="0">
                <a:effectLst/>
                <a:latin typeface="Times New Roman"/>
                <a:ea typeface="Times New Roman"/>
                <a:cs typeface="Times New Roman"/>
              </a:rPr>
              <a:t>Ми - «Ровесники» завзяті,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i="1" dirty="0" smtClean="0">
                <a:effectLst/>
                <a:latin typeface="Times New Roman"/>
                <a:ea typeface="Times New Roman"/>
                <a:cs typeface="Times New Roman"/>
              </a:rPr>
              <a:t>Любим всім допомагати,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i="1" dirty="0" smtClean="0">
                <a:effectLst/>
                <a:latin typeface="Times New Roman"/>
                <a:ea typeface="Times New Roman"/>
                <a:cs typeface="Times New Roman"/>
              </a:rPr>
              <a:t>Вчитися, пісень співати,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i="1" dirty="0" smtClean="0">
                <a:effectLst/>
                <a:latin typeface="Times New Roman"/>
                <a:ea typeface="Times New Roman"/>
                <a:cs typeface="Times New Roman"/>
              </a:rPr>
              <a:t>Щастя й радість дарувати!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7" y="548680"/>
            <a:ext cx="384042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717032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30978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r="2505"/>
          <a:stretch/>
        </p:blipFill>
        <p:spPr>
          <a:xfrm>
            <a:off x="4959927" y="116632"/>
            <a:ext cx="3823855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17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Ppt0000017</Template>
  <TotalTime>0</TotalTime>
  <Words>102</Words>
  <Application>Microsoft Office PowerPoint</Application>
  <PresentationFormat>Екран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0" baseType="lpstr">
      <vt:lpstr>Segoe UI</vt:lpstr>
      <vt:lpstr>Arial</vt:lpstr>
      <vt:lpstr>Segoe Script</vt:lpstr>
      <vt:lpstr>Calibri</vt:lpstr>
      <vt:lpstr>Times New Roman</vt:lpstr>
      <vt:lpstr>Wingdings</vt:lpstr>
      <vt:lpstr>Baskerville Old Face</vt:lpstr>
      <vt:lpstr>Ppt0000017</vt:lpstr>
      <vt:lpstr>Презентація PowerPoint</vt:lpstr>
      <vt:lpstr>Васюта Наталія Вікторівна </vt:lpstr>
      <vt:lpstr>Талант в дитині кожній, як зернятко, Знайдіть його і дайте прорости. Дар той у неї від матусі й татка, А ми вже мусимо його знайти! Він колосом могутнім в простір злине, Порадує усіх і збагатить. Або ж ще при корінні згине І згуби тої вам вже не простить... Знайдіть його і людям подаруйте, Допоможіть пробитися на світ. Усіх отим талантом зачаруйте       Сьогодні, завтра, через сотню літ... </vt:lpstr>
      <vt:lpstr>Презентація PowerPoint</vt:lpstr>
      <vt:lpstr>Презентація PowerPoint</vt:lpstr>
      <vt:lpstr>Презентація PowerPoint</vt:lpstr>
      <vt:lpstr>Презентація PowerPoint</vt:lpstr>
      <vt:lpstr>Фото-історія «Ровесників»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45</cp:revision>
  <dcterms:created xsi:type="dcterms:W3CDTF">2010-10-02T09:43:14Z</dcterms:created>
  <dcterms:modified xsi:type="dcterms:W3CDTF">2015-11-02T22:37:59Z</dcterms:modified>
  <cp:category>Шаблон оформления к 8 Марта</cp:category>
  <cp:version/>
</cp:coreProperties>
</file>