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13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0603A-65A5-4336-BC1E-3A31A562494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6A6DB5-E7C7-4CA6-99CD-D0B6E51E4B4C}">
      <dgm:prSet phldrT="[Текст]" custT="1"/>
      <dgm:spPr/>
      <dgm:t>
        <a:bodyPr/>
        <a:lstStyle/>
        <a:p>
          <a:r>
            <a:rPr lang="uk-UA" sz="1550" dirty="0" smtClean="0"/>
            <a:t>Складові здоров'я</a:t>
          </a:r>
          <a:endParaRPr lang="ru-RU" sz="1550" dirty="0"/>
        </a:p>
      </dgm:t>
    </dgm:pt>
    <dgm:pt modelId="{6D7F1492-72B9-49B3-87B5-D90C9C870D25}" type="parTrans" cxnId="{D4B26848-6D5C-467D-8F85-E7758007A7C5}">
      <dgm:prSet/>
      <dgm:spPr/>
      <dgm:t>
        <a:bodyPr/>
        <a:lstStyle/>
        <a:p>
          <a:endParaRPr lang="ru-RU" sz="1550"/>
        </a:p>
      </dgm:t>
    </dgm:pt>
    <dgm:pt modelId="{9263514E-0C7E-46EF-9E67-B34D0A5677EC}" type="sibTrans" cxnId="{D4B26848-6D5C-467D-8F85-E7758007A7C5}">
      <dgm:prSet/>
      <dgm:spPr/>
      <dgm:t>
        <a:bodyPr/>
        <a:lstStyle/>
        <a:p>
          <a:endParaRPr lang="ru-RU" sz="1550"/>
        </a:p>
      </dgm:t>
    </dgm:pt>
    <dgm:pt modelId="{86DC882E-1925-4E91-9DBA-8886E20363C2}">
      <dgm:prSet phldrT="[Текст]" custT="1"/>
      <dgm:spPr/>
      <dgm:t>
        <a:bodyPr/>
        <a:lstStyle/>
        <a:p>
          <a:r>
            <a:rPr lang="uk-UA" sz="1550" dirty="0" smtClean="0"/>
            <a:t>фізична</a:t>
          </a:r>
          <a:endParaRPr lang="ru-RU" sz="1550" dirty="0"/>
        </a:p>
      </dgm:t>
    </dgm:pt>
    <dgm:pt modelId="{3687191D-A1EA-413E-819B-D9F1FB84692A}" type="parTrans" cxnId="{FFD07B08-30AC-4879-BF63-08E017F64029}">
      <dgm:prSet/>
      <dgm:spPr/>
      <dgm:t>
        <a:bodyPr/>
        <a:lstStyle/>
        <a:p>
          <a:endParaRPr lang="ru-RU" sz="1550"/>
        </a:p>
      </dgm:t>
    </dgm:pt>
    <dgm:pt modelId="{90E42D57-ECA5-4B0F-B58A-8090454E4225}" type="sibTrans" cxnId="{FFD07B08-30AC-4879-BF63-08E017F64029}">
      <dgm:prSet/>
      <dgm:spPr/>
      <dgm:t>
        <a:bodyPr/>
        <a:lstStyle/>
        <a:p>
          <a:endParaRPr lang="ru-RU" sz="1550"/>
        </a:p>
      </dgm:t>
    </dgm:pt>
    <dgm:pt modelId="{D79F5F93-1E0C-4697-854C-CFEFB814D7F5}">
      <dgm:prSet phldrT="[Текст]" custT="1"/>
      <dgm:spPr/>
      <dgm:t>
        <a:bodyPr/>
        <a:lstStyle/>
        <a:p>
          <a:r>
            <a:rPr lang="uk-UA" sz="1550" dirty="0" smtClean="0"/>
            <a:t>соціальна</a:t>
          </a:r>
          <a:endParaRPr lang="ru-RU" sz="1550" dirty="0"/>
        </a:p>
      </dgm:t>
    </dgm:pt>
    <dgm:pt modelId="{D94C0B0D-B239-4228-BD54-546B4F6B6489}" type="parTrans" cxnId="{F4B46C21-10D9-48C5-A596-DC58AF82190C}">
      <dgm:prSet/>
      <dgm:spPr/>
      <dgm:t>
        <a:bodyPr/>
        <a:lstStyle/>
        <a:p>
          <a:endParaRPr lang="ru-RU" sz="1550"/>
        </a:p>
      </dgm:t>
    </dgm:pt>
    <dgm:pt modelId="{3403C828-202B-4C29-AE77-5359CCCD16C1}" type="sibTrans" cxnId="{F4B46C21-10D9-48C5-A596-DC58AF82190C}">
      <dgm:prSet/>
      <dgm:spPr/>
      <dgm:t>
        <a:bodyPr/>
        <a:lstStyle/>
        <a:p>
          <a:endParaRPr lang="ru-RU" sz="1550"/>
        </a:p>
      </dgm:t>
    </dgm:pt>
    <dgm:pt modelId="{F69BC711-BBB9-4B64-871F-1A5E1BF52723}">
      <dgm:prSet custT="1"/>
      <dgm:spPr/>
      <dgm:t>
        <a:bodyPr/>
        <a:lstStyle/>
        <a:p>
          <a:r>
            <a:rPr lang="uk-UA" sz="1550" dirty="0" smtClean="0"/>
            <a:t>психологічна</a:t>
          </a:r>
          <a:endParaRPr lang="ru-RU" sz="1550" dirty="0"/>
        </a:p>
      </dgm:t>
    </dgm:pt>
    <dgm:pt modelId="{FC01F515-8A3E-491A-BB69-496783098EE5}" type="parTrans" cxnId="{F951FB8C-6D20-4E84-A668-0496F5F6C513}">
      <dgm:prSet/>
      <dgm:spPr/>
      <dgm:t>
        <a:bodyPr/>
        <a:lstStyle/>
        <a:p>
          <a:endParaRPr lang="ru-RU" sz="1550"/>
        </a:p>
      </dgm:t>
    </dgm:pt>
    <dgm:pt modelId="{17D6A117-71FB-4BEA-ACDE-3FC2D1F8AD45}" type="sibTrans" cxnId="{F951FB8C-6D20-4E84-A668-0496F5F6C513}">
      <dgm:prSet/>
      <dgm:spPr/>
      <dgm:t>
        <a:bodyPr/>
        <a:lstStyle/>
        <a:p>
          <a:endParaRPr lang="ru-RU" sz="1550"/>
        </a:p>
      </dgm:t>
    </dgm:pt>
    <dgm:pt modelId="{C1DB57FE-2BF3-48E0-BD6A-D6981F350692}">
      <dgm:prSet custT="1"/>
      <dgm:spPr/>
      <dgm:t>
        <a:bodyPr/>
        <a:lstStyle/>
        <a:p>
          <a:r>
            <a:rPr lang="uk-UA" sz="1550" dirty="0" smtClean="0"/>
            <a:t>інтелектуальна</a:t>
          </a:r>
          <a:endParaRPr lang="ru-RU" sz="1550" dirty="0"/>
        </a:p>
      </dgm:t>
    </dgm:pt>
    <dgm:pt modelId="{801CA9E3-5278-43BB-97AA-AA6937E15A86}" type="parTrans" cxnId="{3FADDCCF-231A-4C28-9E40-68161363C8D6}">
      <dgm:prSet/>
      <dgm:spPr/>
      <dgm:t>
        <a:bodyPr/>
        <a:lstStyle/>
        <a:p>
          <a:endParaRPr lang="ru-RU" sz="1550"/>
        </a:p>
      </dgm:t>
    </dgm:pt>
    <dgm:pt modelId="{4D732105-7716-4E29-B2CB-17DFE1D4C1D8}" type="sibTrans" cxnId="{3FADDCCF-231A-4C28-9E40-68161363C8D6}">
      <dgm:prSet/>
      <dgm:spPr/>
      <dgm:t>
        <a:bodyPr/>
        <a:lstStyle/>
        <a:p>
          <a:endParaRPr lang="ru-RU" sz="1550"/>
        </a:p>
      </dgm:t>
    </dgm:pt>
    <dgm:pt modelId="{E9A39D0A-9471-437D-87CB-6DFC59273270}">
      <dgm:prSet custT="1"/>
      <dgm:spPr/>
      <dgm:t>
        <a:bodyPr/>
        <a:lstStyle/>
        <a:p>
          <a:r>
            <a:rPr lang="uk-UA" sz="1550" dirty="0" smtClean="0"/>
            <a:t>духовна</a:t>
          </a:r>
          <a:endParaRPr lang="ru-RU" sz="1550" dirty="0"/>
        </a:p>
      </dgm:t>
    </dgm:pt>
    <dgm:pt modelId="{DA842474-7BE4-43CB-892F-86AB8DD1EB47}" type="parTrans" cxnId="{8335E7A9-E13E-432D-9EA4-1FEC4475FDC2}">
      <dgm:prSet/>
      <dgm:spPr/>
      <dgm:t>
        <a:bodyPr/>
        <a:lstStyle/>
        <a:p>
          <a:endParaRPr lang="ru-RU" sz="1550"/>
        </a:p>
      </dgm:t>
    </dgm:pt>
    <dgm:pt modelId="{E07BC2ED-DF7C-4281-B9EE-94617185D497}" type="sibTrans" cxnId="{8335E7A9-E13E-432D-9EA4-1FEC4475FDC2}">
      <dgm:prSet/>
      <dgm:spPr/>
      <dgm:t>
        <a:bodyPr/>
        <a:lstStyle/>
        <a:p>
          <a:endParaRPr lang="ru-RU" sz="1550"/>
        </a:p>
      </dgm:t>
    </dgm:pt>
    <dgm:pt modelId="{D588F122-1E3D-4BD8-B387-20C4784FF5B0}" type="pres">
      <dgm:prSet presAssocID="{3450603A-65A5-4336-BC1E-3A31A56249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8E230C-7A2D-4685-8F44-BB71DE709CF6}" type="pres">
      <dgm:prSet presAssocID="{956A6DB5-E7C7-4CA6-99CD-D0B6E51E4B4C}" presName="hierRoot1" presStyleCnt="0"/>
      <dgm:spPr/>
    </dgm:pt>
    <dgm:pt modelId="{D49810A4-41BD-494C-961A-A2ED603E7DAA}" type="pres">
      <dgm:prSet presAssocID="{956A6DB5-E7C7-4CA6-99CD-D0B6E51E4B4C}" presName="composite" presStyleCnt="0"/>
      <dgm:spPr/>
    </dgm:pt>
    <dgm:pt modelId="{7F56C567-6CB9-4F18-9BB0-65E9EB4F61ED}" type="pres">
      <dgm:prSet presAssocID="{956A6DB5-E7C7-4CA6-99CD-D0B6E51E4B4C}" presName="background" presStyleLbl="node0" presStyleIdx="0" presStyleCnt="1"/>
      <dgm:spPr/>
    </dgm:pt>
    <dgm:pt modelId="{0116A606-4640-47E7-AC97-1BC733208472}" type="pres">
      <dgm:prSet presAssocID="{956A6DB5-E7C7-4CA6-99CD-D0B6E51E4B4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47606E-D9A3-4F79-85BD-C5393B9B42AE}" type="pres">
      <dgm:prSet presAssocID="{956A6DB5-E7C7-4CA6-99CD-D0B6E51E4B4C}" presName="hierChild2" presStyleCnt="0"/>
      <dgm:spPr/>
    </dgm:pt>
    <dgm:pt modelId="{C1CD17F9-E8A0-4610-A351-97A2A8CA1F27}" type="pres">
      <dgm:prSet presAssocID="{3687191D-A1EA-413E-819B-D9F1FB84692A}" presName="Name10" presStyleLbl="parChTrans1D2" presStyleIdx="0" presStyleCnt="5"/>
      <dgm:spPr/>
      <dgm:t>
        <a:bodyPr/>
        <a:lstStyle/>
        <a:p>
          <a:endParaRPr lang="ru-RU"/>
        </a:p>
      </dgm:t>
    </dgm:pt>
    <dgm:pt modelId="{DEBC0E90-1878-46C2-A5D1-602C20B8DB74}" type="pres">
      <dgm:prSet presAssocID="{86DC882E-1925-4E91-9DBA-8886E20363C2}" presName="hierRoot2" presStyleCnt="0"/>
      <dgm:spPr/>
    </dgm:pt>
    <dgm:pt modelId="{5F9DB32E-6E68-490B-9061-7B23FB609EA4}" type="pres">
      <dgm:prSet presAssocID="{86DC882E-1925-4E91-9DBA-8886E20363C2}" presName="composite2" presStyleCnt="0"/>
      <dgm:spPr/>
    </dgm:pt>
    <dgm:pt modelId="{99B6EF4E-0F9D-4761-892D-69EFB4C10E30}" type="pres">
      <dgm:prSet presAssocID="{86DC882E-1925-4E91-9DBA-8886E20363C2}" presName="background2" presStyleLbl="node2" presStyleIdx="0" presStyleCnt="5"/>
      <dgm:spPr/>
    </dgm:pt>
    <dgm:pt modelId="{D6F9B323-DE81-4C4F-8E3E-BC331917E704}" type="pres">
      <dgm:prSet presAssocID="{86DC882E-1925-4E91-9DBA-8886E20363C2}" presName="text2" presStyleLbl="fgAcc2" presStyleIdx="0" presStyleCnt="5" custLinFactY="41193" custLinFactNeighborX="8910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711DF-98F6-4765-8EC2-D29756AC246F}" type="pres">
      <dgm:prSet presAssocID="{86DC882E-1925-4E91-9DBA-8886E20363C2}" presName="hierChild3" presStyleCnt="0"/>
      <dgm:spPr/>
    </dgm:pt>
    <dgm:pt modelId="{3F631D19-61C0-48C6-BB77-12EF994F824C}" type="pres">
      <dgm:prSet presAssocID="{D94C0B0D-B239-4228-BD54-546B4F6B6489}" presName="Name10" presStyleLbl="parChTrans1D2" presStyleIdx="1" presStyleCnt="5"/>
      <dgm:spPr/>
      <dgm:t>
        <a:bodyPr/>
        <a:lstStyle/>
        <a:p>
          <a:endParaRPr lang="ru-RU"/>
        </a:p>
      </dgm:t>
    </dgm:pt>
    <dgm:pt modelId="{7EEF4DC8-B627-43C5-852E-DB0A9DFFD789}" type="pres">
      <dgm:prSet presAssocID="{D79F5F93-1E0C-4697-854C-CFEFB814D7F5}" presName="hierRoot2" presStyleCnt="0"/>
      <dgm:spPr/>
    </dgm:pt>
    <dgm:pt modelId="{9B514226-D4E0-4490-BF07-20BED4F5AFF3}" type="pres">
      <dgm:prSet presAssocID="{D79F5F93-1E0C-4697-854C-CFEFB814D7F5}" presName="composite2" presStyleCnt="0"/>
      <dgm:spPr/>
    </dgm:pt>
    <dgm:pt modelId="{BB67E65A-1523-487A-A2FE-BBB75896285F}" type="pres">
      <dgm:prSet presAssocID="{D79F5F93-1E0C-4697-854C-CFEFB814D7F5}" presName="background2" presStyleLbl="node2" presStyleIdx="1" presStyleCnt="5"/>
      <dgm:spPr/>
    </dgm:pt>
    <dgm:pt modelId="{0CCB5AFC-51E4-4B12-BD64-8B9E4CF30DBF}" type="pres">
      <dgm:prSet presAssocID="{D79F5F93-1E0C-4697-854C-CFEFB814D7F5}" presName="text2" presStyleLbl="fgAcc2" presStyleIdx="1" presStyleCnt="5" custLinFactX="29542" custLinFactY="37655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41438-B138-45C8-BBB8-1AA8170D8810}" type="pres">
      <dgm:prSet presAssocID="{D79F5F93-1E0C-4697-854C-CFEFB814D7F5}" presName="hierChild3" presStyleCnt="0"/>
      <dgm:spPr/>
    </dgm:pt>
    <dgm:pt modelId="{ABD014A7-7B0F-4398-8FC7-FB03002FABC2}" type="pres">
      <dgm:prSet presAssocID="{FC01F515-8A3E-491A-BB69-496783098EE5}" presName="Name10" presStyleLbl="parChTrans1D2" presStyleIdx="2" presStyleCnt="5"/>
      <dgm:spPr/>
      <dgm:t>
        <a:bodyPr/>
        <a:lstStyle/>
        <a:p>
          <a:endParaRPr lang="ru-RU"/>
        </a:p>
      </dgm:t>
    </dgm:pt>
    <dgm:pt modelId="{4015B17E-2F28-4B59-8054-391DB649C9A5}" type="pres">
      <dgm:prSet presAssocID="{F69BC711-BBB9-4B64-871F-1A5E1BF52723}" presName="hierRoot2" presStyleCnt="0"/>
      <dgm:spPr/>
    </dgm:pt>
    <dgm:pt modelId="{146758FA-8EB4-4873-919B-C779152BF5E9}" type="pres">
      <dgm:prSet presAssocID="{F69BC711-BBB9-4B64-871F-1A5E1BF52723}" presName="composite2" presStyleCnt="0"/>
      <dgm:spPr/>
    </dgm:pt>
    <dgm:pt modelId="{B5C91E0E-0CAA-4F37-9512-C72F36B339CA}" type="pres">
      <dgm:prSet presAssocID="{F69BC711-BBB9-4B64-871F-1A5E1BF52723}" presName="background2" presStyleLbl="node2" presStyleIdx="2" presStyleCnt="5"/>
      <dgm:spPr/>
    </dgm:pt>
    <dgm:pt modelId="{9A86035B-DBBA-4842-B3AE-DB0303D92187}" type="pres">
      <dgm:prSet presAssocID="{F69BC711-BBB9-4B64-871F-1A5E1BF52723}" presName="text2" presStyleLbl="fgAcc2" presStyleIdx="2" presStyleCnt="5" custLinFactX="-16812" custLinFactNeighborX="-100000" custLinFactNeighborY="-7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FBB5A-0EAD-44C1-8F34-31A70EB169E0}" type="pres">
      <dgm:prSet presAssocID="{F69BC711-BBB9-4B64-871F-1A5E1BF52723}" presName="hierChild3" presStyleCnt="0"/>
      <dgm:spPr/>
    </dgm:pt>
    <dgm:pt modelId="{754F9817-CF77-48AC-BB59-4131379319A0}" type="pres">
      <dgm:prSet presAssocID="{801CA9E3-5278-43BB-97AA-AA6937E15A8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BE36E9D2-1074-4BE4-8367-5798B9AECD9B}" type="pres">
      <dgm:prSet presAssocID="{C1DB57FE-2BF3-48E0-BD6A-D6981F350692}" presName="hierRoot2" presStyleCnt="0"/>
      <dgm:spPr/>
    </dgm:pt>
    <dgm:pt modelId="{E1EEAB0C-37DF-4DC6-96BD-618A7521A700}" type="pres">
      <dgm:prSet presAssocID="{C1DB57FE-2BF3-48E0-BD6A-D6981F350692}" presName="composite2" presStyleCnt="0"/>
      <dgm:spPr/>
    </dgm:pt>
    <dgm:pt modelId="{F7708490-3DD5-42C2-BE4A-3A983D160DF5}" type="pres">
      <dgm:prSet presAssocID="{C1DB57FE-2BF3-48E0-BD6A-D6981F350692}" presName="background2" presStyleLbl="node2" presStyleIdx="3" presStyleCnt="5"/>
      <dgm:spPr/>
    </dgm:pt>
    <dgm:pt modelId="{BEFAE42F-7D63-49A8-91D0-5C1C2DDF2ED1}" type="pres">
      <dgm:prSet presAssocID="{C1DB57FE-2BF3-48E0-BD6A-D6981F350692}" presName="text2" presStyleLbl="fgAcc2" presStyleIdx="3" presStyleCnt="5" custLinFactNeighborX="-12729" custLinFactNeighborY="-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CF79E-A838-4373-B216-2CB7FAC41149}" type="pres">
      <dgm:prSet presAssocID="{C1DB57FE-2BF3-48E0-BD6A-D6981F350692}" presName="hierChild3" presStyleCnt="0"/>
      <dgm:spPr/>
    </dgm:pt>
    <dgm:pt modelId="{EBBE337B-3F34-4242-AD56-892ADBEC2FE9}" type="pres">
      <dgm:prSet presAssocID="{DA842474-7BE4-43CB-892F-86AB8DD1EB4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D177011-41E6-47A0-82FF-B8452B747915}" type="pres">
      <dgm:prSet presAssocID="{E9A39D0A-9471-437D-87CB-6DFC59273270}" presName="hierRoot2" presStyleCnt="0"/>
      <dgm:spPr/>
    </dgm:pt>
    <dgm:pt modelId="{E989B272-0E11-48FB-A991-55844B3A1C78}" type="pres">
      <dgm:prSet presAssocID="{E9A39D0A-9471-437D-87CB-6DFC59273270}" presName="composite2" presStyleCnt="0"/>
      <dgm:spPr/>
    </dgm:pt>
    <dgm:pt modelId="{E0F7B2AB-8A93-4866-8160-64CC442BB5E9}" type="pres">
      <dgm:prSet presAssocID="{E9A39D0A-9471-437D-87CB-6DFC59273270}" presName="background2" presStyleLbl="node2" presStyleIdx="4" presStyleCnt="5"/>
      <dgm:spPr/>
    </dgm:pt>
    <dgm:pt modelId="{51C87B45-4AE7-4AD9-B69B-A368B8ED7134}" type="pres">
      <dgm:prSet presAssocID="{E9A39D0A-9471-437D-87CB-6DFC59273270}" presName="text2" presStyleLbl="fgAcc2" presStyleIdx="4" presStyleCnt="5" custLinFactY="40326" custLinFactNeighborX="-2770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89F3E-8598-428E-B7D6-A5ECBA9A1A7D}" type="pres">
      <dgm:prSet presAssocID="{E9A39D0A-9471-437D-87CB-6DFC59273270}" presName="hierChild3" presStyleCnt="0"/>
      <dgm:spPr/>
    </dgm:pt>
  </dgm:ptLst>
  <dgm:cxnLst>
    <dgm:cxn modelId="{5E41BCCA-3BD8-4EC0-AE1B-99EF9B25B885}" type="presOf" srcId="{DA842474-7BE4-43CB-892F-86AB8DD1EB47}" destId="{EBBE337B-3F34-4242-AD56-892ADBEC2FE9}" srcOrd="0" destOrd="0" presId="urn:microsoft.com/office/officeart/2005/8/layout/hierarchy1"/>
    <dgm:cxn modelId="{F951FB8C-6D20-4E84-A668-0496F5F6C513}" srcId="{956A6DB5-E7C7-4CA6-99CD-D0B6E51E4B4C}" destId="{F69BC711-BBB9-4B64-871F-1A5E1BF52723}" srcOrd="2" destOrd="0" parTransId="{FC01F515-8A3E-491A-BB69-496783098EE5}" sibTransId="{17D6A117-71FB-4BEA-ACDE-3FC2D1F8AD45}"/>
    <dgm:cxn modelId="{E85DF9C1-A4F1-436D-8BD6-46CAFE7C02AC}" type="presOf" srcId="{FC01F515-8A3E-491A-BB69-496783098EE5}" destId="{ABD014A7-7B0F-4398-8FC7-FB03002FABC2}" srcOrd="0" destOrd="0" presId="urn:microsoft.com/office/officeart/2005/8/layout/hierarchy1"/>
    <dgm:cxn modelId="{0AF5500E-10C4-4714-AB8B-3CDC08F73390}" type="presOf" srcId="{D94C0B0D-B239-4228-BD54-546B4F6B6489}" destId="{3F631D19-61C0-48C6-BB77-12EF994F824C}" srcOrd="0" destOrd="0" presId="urn:microsoft.com/office/officeart/2005/8/layout/hierarchy1"/>
    <dgm:cxn modelId="{CB070C6C-6641-44FC-9D8F-85945B01ECEC}" type="presOf" srcId="{D79F5F93-1E0C-4697-854C-CFEFB814D7F5}" destId="{0CCB5AFC-51E4-4B12-BD64-8B9E4CF30DBF}" srcOrd="0" destOrd="0" presId="urn:microsoft.com/office/officeart/2005/8/layout/hierarchy1"/>
    <dgm:cxn modelId="{D5F922AC-6FA6-4E5B-9201-FF16746DB7EB}" type="presOf" srcId="{E9A39D0A-9471-437D-87CB-6DFC59273270}" destId="{51C87B45-4AE7-4AD9-B69B-A368B8ED7134}" srcOrd="0" destOrd="0" presId="urn:microsoft.com/office/officeart/2005/8/layout/hierarchy1"/>
    <dgm:cxn modelId="{417E2202-9665-449C-857E-3D0FDCFEBE79}" type="presOf" srcId="{956A6DB5-E7C7-4CA6-99CD-D0B6E51E4B4C}" destId="{0116A606-4640-47E7-AC97-1BC733208472}" srcOrd="0" destOrd="0" presId="urn:microsoft.com/office/officeart/2005/8/layout/hierarchy1"/>
    <dgm:cxn modelId="{39589A27-57A3-49F6-A6C2-5B14EDB4B8B7}" type="presOf" srcId="{3687191D-A1EA-413E-819B-D9F1FB84692A}" destId="{C1CD17F9-E8A0-4610-A351-97A2A8CA1F27}" srcOrd="0" destOrd="0" presId="urn:microsoft.com/office/officeart/2005/8/layout/hierarchy1"/>
    <dgm:cxn modelId="{691E7322-1768-4DB1-8940-0562A2B930C9}" type="presOf" srcId="{C1DB57FE-2BF3-48E0-BD6A-D6981F350692}" destId="{BEFAE42F-7D63-49A8-91D0-5C1C2DDF2ED1}" srcOrd="0" destOrd="0" presId="urn:microsoft.com/office/officeart/2005/8/layout/hierarchy1"/>
    <dgm:cxn modelId="{DDF56194-FDD8-414A-9CC0-D587AC4023C8}" type="presOf" srcId="{801CA9E3-5278-43BB-97AA-AA6937E15A86}" destId="{754F9817-CF77-48AC-BB59-4131379319A0}" srcOrd="0" destOrd="0" presId="urn:microsoft.com/office/officeart/2005/8/layout/hierarchy1"/>
    <dgm:cxn modelId="{84A306D8-D0E1-4DDF-95DF-ACAA840EE62D}" type="presOf" srcId="{3450603A-65A5-4336-BC1E-3A31A562494B}" destId="{D588F122-1E3D-4BD8-B387-20C4784FF5B0}" srcOrd="0" destOrd="0" presId="urn:microsoft.com/office/officeart/2005/8/layout/hierarchy1"/>
    <dgm:cxn modelId="{8335E7A9-E13E-432D-9EA4-1FEC4475FDC2}" srcId="{956A6DB5-E7C7-4CA6-99CD-D0B6E51E4B4C}" destId="{E9A39D0A-9471-437D-87CB-6DFC59273270}" srcOrd="4" destOrd="0" parTransId="{DA842474-7BE4-43CB-892F-86AB8DD1EB47}" sibTransId="{E07BC2ED-DF7C-4281-B9EE-94617185D497}"/>
    <dgm:cxn modelId="{F4B46C21-10D9-48C5-A596-DC58AF82190C}" srcId="{956A6DB5-E7C7-4CA6-99CD-D0B6E51E4B4C}" destId="{D79F5F93-1E0C-4697-854C-CFEFB814D7F5}" srcOrd="1" destOrd="0" parTransId="{D94C0B0D-B239-4228-BD54-546B4F6B6489}" sibTransId="{3403C828-202B-4C29-AE77-5359CCCD16C1}"/>
    <dgm:cxn modelId="{D4B26848-6D5C-467D-8F85-E7758007A7C5}" srcId="{3450603A-65A5-4336-BC1E-3A31A562494B}" destId="{956A6DB5-E7C7-4CA6-99CD-D0B6E51E4B4C}" srcOrd="0" destOrd="0" parTransId="{6D7F1492-72B9-49B3-87B5-D90C9C870D25}" sibTransId="{9263514E-0C7E-46EF-9E67-B34D0A5677EC}"/>
    <dgm:cxn modelId="{81749B19-9ED4-40D2-8CBF-0C14452868FC}" type="presOf" srcId="{86DC882E-1925-4E91-9DBA-8886E20363C2}" destId="{D6F9B323-DE81-4C4F-8E3E-BC331917E704}" srcOrd="0" destOrd="0" presId="urn:microsoft.com/office/officeart/2005/8/layout/hierarchy1"/>
    <dgm:cxn modelId="{777C5CAC-089D-40A2-8B15-D17FF6DF8B6A}" type="presOf" srcId="{F69BC711-BBB9-4B64-871F-1A5E1BF52723}" destId="{9A86035B-DBBA-4842-B3AE-DB0303D92187}" srcOrd="0" destOrd="0" presId="urn:microsoft.com/office/officeart/2005/8/layout/hierarchy1"/>
    <dgm:cxn modelId="{3FADDCCF-231A-4C28-9E40-68161363C8D6}" srcId="{956A6DB5-E7C7-4CA6-99CD-D0B6E51E4B4C}" destId="{C1DB57FE-2BF3-48E0-BD6A-D6981F350692}" srcOrd="3" destOrd="0" parTransId="{801CA9E3-5278-43BB-97AA-AA6937E15A86}" sibTransId="{4D732105-7716-4E29-B2CB-17DFE1D4C1D8}"/>
    <dgm:cxn modelId="{FFD07B08-30AC-4879-BF63-08E017F64029}" srcId="{956A6DB5-E7C7-4CA6-99CD-D0B6E51E4B4C}" destId="{86DC882E-1925-4E91-9DBA-8886E20363C2}" srcOrd="0" destOrd="0" parTransId="{3687191D-A1EA-413E-819B-D9F1FB84692A}" sibTransId="{90E42D57-ECA5-4B0F-B58A-8090454E4225}"/>
    <dgm:cxn modelId="{2CC68CDD-DADF-48F3-909E-D3E0E9D22D0F}" type="presParOf" srcId="{D588F122-1E3D-4BD8-B387-20C4784FF5B0}" destId="{288E230C-7A2D-4685-8F44-BB71DE709CF6}" srcOrd="0" destOrd="0" presId="urn:microsoft.com/office/officeart/2005/8/layout/hierarchy1"/>
    <dgm:cxn modelId="{FBD07139-2E63-4698-8195-05E615370763}" type="presParOf" srcId="{288E230C-7A2D-4685-8F44-BB71DE709CF6}" destId="{D49810A4-41BD-494C-961A-A2ED603E7DAA}" srcOrd="0" destOrd="0" presId="urn:microsoft.com/office/officeart/2005/8/layout/hierarchy1"/>
    <dgm:cxn modelId="{1D742C79-1DD1-4B09-8FF6-CE64923602DC}" type="presParOf" srcId="{D49810A4-41BD-494C-961A-A2ED603E7DAA}" destId="{7F56C567-6CB9-4F18-9BB0-65E9EB4F61ED}" srcOrd="0" destOrd="0" presId="urn:microsoft.com/office/officeart/2005/8/layout/hierarchy1"/>
    <dgm:cxn modelId="{F905843B-B9B7-4BE5-95CB-8849C1AC0C47}" type="presParOf" srcId="{D49810A4-41BD-494C-961A-A2ED603E7DAA}" destId="{0116A606-4640-47E7-AC97-1BC733208472}" srcOrd="1" destOrd="0" presId="urn:microsoft.com/office/officeart/2005/8/layout/hierarchy1"/>
    <dgm:cxn modelId="{0691F456-D903-46FC-9E41-A8F3353CD6BE}" type="presParOf" srcId="{288E230C-7A2D-4685-8F44-BB71DE709CF6}" destId="{BD47606E-D9A3-4F79-85BD-C5393B9B42AE}" srcOrd="1" destOrd="0" presId="urn:microsoft.com/office/officeart/2005/8/layout/hierarchy1"/>
    <dgm:cxn modelId="{33F8C9D2-78E7-4CFA-B92C-DA1AEBDE6A49}" type="presParOf" srcId="{BD47606E-D9A3-4F79-85BD-C5393B9B42AE}" destId="{C1CD17F9-E8A0-4610-A351-97A2A8CA1F27}" srcOrd="0" destOrd="0" presId="urn:microsoft.com/office/officeart/2005/8/layout/hierarchy1"/>
    <dgm:cxn modelId="{4E9C653B-37F9-4BD8-B1DA-3776C3CEF681}" type="presParOf" srcId="{BD47606E-D9A3-4F79-85BD-C5393B9B42AE}" destId="{DEBC0E90-1878-46C2-A5D1-602C20B8DB74}" srcOrd="1" destOrd="0" presId="urn:microsoft.com/office/officeart/2005/8/layout/hierarchy1"/>
    <dgm:cxn modelId="{52FB99C8-7D3A-40B6-BC25-0BBE43950C3B}" type="presParOf" srcId="{DEBC0E90-1878-46C2-A5D1-602C20B8DB74}" destId="{5F9DB32E-6E68-490B-9061-7B23FB609EA4}" srcOrd="0" destOrd="0" presId="urn:microsoft.com/office/officeart/2005/8/layout/hierarchy1"/>
    <dgm:cxn modelId="{4736B3A6-1EB5-458A-95CB-A809243481B2}" type="presParOf" srcId="{5F9DB32E-6E68-490B-9061-7B23FB609EA4}" destId="{99B6EF4E-0F9D-4761-892D-69EFB4C10E30}" srcOrd="0" destOrd="0" presId="urn:microsoft.com/office/officeart/2005/8/layout/hierarchy1"/>
    <dgm:cxn modelId="{A96A3F5D-5D60-4C17-B19E-170C40D0411D}" type="presParOf" srcId="{5F9DB32E-6E68-490B-9061-7B23FB609EA4}" destId="{D6F9B323-DE81-4C4F-8E3E-BC331917E704}" srcOrd="1" destOrd="0" presId="urn:microsoft.com/office/officeart/2005/8/layout/hierarchy1"/>
    <dgm:cxn modelId="{3404368C-F173-4CF5-89A2-97AF334BB520}" type="presParOf" srcId="{DEBC0E90-1878-46C2-A5D1-602C20B8DB74}" destId="{719711DF-98F6-4765-8EC2-D29756AC246F}" srcOrd="1" destOrd="0" presId="urn:microsoft.com/office/officeart/2005/8/layout/hierarchy1"/>
    <dgm:cxn modelId="{CF2B7D24-A0D4-4130-9CDF-9D9A2F402113}" type="presParOf" srcId="{BD47606E-D9A3-4F79-85BD-C5393B9B42AE}" destId="{3F631D19-61C0-48C6-BB77-12EF994F824C}" srcOrd="2" destOrd="0" presId="urn:microsoft.com/office/officeart/2005/8/layout/hierarchy1"/>
    <dgm:cxn modelId="{43D14B21-AE41-4391-B4DD-06836C2F1F98}" type="presParOf" srcId="{BD47606E-D9A3-4F79-85BD-C5393B9B42AE}" destId="{7EEF4DC8-B627-43C5-852E-DB0A9DFFD789}" srcOrd="3" destOrd="0" presId="urn:microsoft.com/office/officeart/2005/8/layout/hierarchy1"/>
    <dgm:cxn modelId="{7C79F9CF-492C-485B-8C04-5D4B2D9F83FC}" type="presParOf" srcId="{7EEF4DC8-B627-43C5-852E-DB0A9DFFD789}" destId="{9B514226-D4E0-4490-BF07-20BED4F5AFF3}" srcOrd="0" destOrd="0" presId="urn:microsoft.com/office/officeart/2005/8/layout/hierarchy1"/>
    <dgm:cxn modelId="{14B04E6B-7092-4371-BF5C-F6E7A5F6CE16}" type="presParOf" srcId="{9B514226-D4E0-4490-BF07-20BED4F5AFF3}" destId="{BB67E65A-1523-487A-A2FE-BBB75896285F}" srcOrd="0" destOrd="0" presId="urn:microsoft.com/office/officeart/2005/8/layout/hierarchy1"/>
    <dgm:cxn modelId="{B3CB30BB-4F31-4DBE-B1F8-ABF409941EF3}" type="presParOf" srcId="{9B514226-D4E0-4490-BF07-20BED4F5AFF3}" destId="{0CCB5AFC-51E4-4B12-BD64-8B9E4CF30DBF}" srcOrd="1" destOrd="0" presId="urn:microsoft.com/office/officeart/2005/8/layout/hierarchy1"/>
    <dgm:cxn modelId="{65AF12E7-31B5-44B6-9BA0-F4CD7EEA191A}" type="presParOf" srcId="{7EEF4DC8-B627-43C5-852E-DB0A9DFFD789}" destId="{0FA41438-B138-45C8-BBB8-1AA8170D8810}" srcOrd="1" destOrd="0" presId="urn:microsoft.com/office/officeart/2005/8/layout/hierarchy1"/>
    <dgm:cxn modelId="{6647B632-47E0-41E3-87D8-A0E19788820A}" type="presParOf" srcId="{BD47606E-D9A3-4F79-85BD-C5393B9B42AE}" destId="{ABD014A7-7B0F-4398-8FC7-FB03002FABC2}" srcOrd="4" destOrd="0" presId="urn:microsoft.com/office/officeart/2005/8/layout/hierarchy1"/>
    <dgm:cxn modelId="{A4FC8126-0B74-4D1B-81BE-C2C514F9C09E}" type="presParOf" srcId="{BD47606E-D9A3-4F79-85BD-C5393B9B42AE}" destId="{4015B17E-2F28-4B59-8054-391DB649C9A5}" srcOrd="5" destOrd="0" presId="urn:microsoft.com/office/officeart/2005/8/layout/hierarchy1"/>
    <dgm:cxn modelId="{DAEA1D03-1E2C-44F4-AF1F-B29711D81F0C}" type="presParOf" srcId="{4015B17E-2F28-4B59-8054-391DB649C9A5}" destId="{146758FA-8EB4-4873-919B-C779152BF5E9}" srcOrd="0" destOrd="0" presId="urn:microsoft.com/office/officeart/2005/8/layout/hierarchy1"/>
    <dgm:cxn modelId="{C37F800E-F631-4189-9154-9240F15C8156}" type="presParOf" srcId="{146758FA-8EB4-4873-919B-C779152BF5E9}" destId="{B5C91E0E-0CAA-4F37-9512-C72F36B339CA}" srcOrd="0" destOrd="0" presId="urn:microsoft.com/office/officeart/2005/8/layout/hierarchy1"/>
    <dgm:cxn modelId="{9026FB1B-3500-4019-9D31-807CE087F874}" type="presParOf" srcId="{146758FA-8EB4-4873-919B-C779152BF5E9}" destId="{9A86035B-DBBA-4842-B3AE-DB0303D92187}" srcOrd="1" destOrd="0" presId="urn:microsoft.com/office/officeart/2005/8/layout/hierarchy1"/>
    <dgm:cxn modelId="{7F87AB9F-1B92-4BBA-9A68-73D2127F0AAE}" type="presParOf" srcId="{4015B17E-2F28-4B59-8054-391DB649C9A5}" destId="{733FBB5A-0EAD-44C1-8F34-31A70EB169E0}" srcOrd="1" destOrd="0" presId="urn:microsoft.com/office/officeart/2005/8/layout/hierarchy1"/>
    <dgm:cxn modelId="{3637E6A2-17D1-45EF-81B3-9DAEBF48CDBD}" type="presParOf" srcId="{BD47606E-D9A3-4F79-85BD-C5393B9B42AE}" destId="{754F9817-CF77-48AC-BB59-4131379319A0}" srcOrd="6" destOrd="0" presId="urn:microsoft.com/office/officeart/2005/8/layout/hierarchy1"/>
    <dgm:cxn modelId="{13E9FD80-42C6-4F17-AEA8-93585D99DE12}" type="presParOf" srcId="{BD47606E-D9A3-4F79-85BD-C5393B9B42AE}" destId="{BE36E9D2-1074-4BE4-8367-5798B9AECD9B}" srcOrd="7" destOrd="0" presId="urn:microsoft.com/office/officeart/2005/8/layout/hierarchy1"/>
    <dgm:cxn modelId="{97B01691-E45A-470A-B4BF-D089DA59ADEF}" type="presParOf" srcId="{BE36E9D2-1074-4BE4-8367-5798B9AECD9B}" destId="{E1EEAB0C-37DF-4DC6-96BD-618A7521A700}" srcOrd="0" destOrd="0" presId="urn:microsoft.com/office/officeart/2005/8/layout/hierarchy1"/>
    <dgm:cxn modelId="{08E10FA5-8C59-423A-B6AE-1E493BBEA1FE}" type="presParOf" srcId="{E1EEAB0C-37DF-4DC6-96BD-618A7521A700}" destId="{F7708490-3DD5-42C2-BE4A-3A983D160DF5}" srcOrd="0" destOrd="0" presId="urn:microsoft.com/office/officeart/2005/8/layout/hierarchy1"/>
    <dgm:cxn modelId="{1E88728B-AC4B-44D3-BE12-C79154DB512E}" type="presParOf" srcId="{E1EEAB0C-37DF-4DC6-96BD-618A7521A700}" destId="{BEFAE42F-7D63-49A8-91D0-5C1C2DDF2ED1}" srcOrd="1" destOrd="0" presId="urn:microsoft.com/office/officeart/2005/8/layout/hierarchy1"/>
    <dgm:cxn modelId="{B1F75F4A-3916-48DB-A57C-176E52DD23E8}" type="presParOf" srcId="{BE36E9D2-1074-4BE4-8367-5798B9AECD9B}" destId="{2B9CF79E-A838-4373-B216-2CB7FAC41149}" srcOrd="1" destOrd="0" presId="urn:microsoft.com/office/officeart/2005/8/layout/hierarchy1"/>
    <dgm:cxn modelId="{26F1FFCB-393C-45C0-8BB3-6B06C4828D88}" type="presParOf" srcId="{BD47606E-D9A3-4F79-85BD-C5393B9B42AE}" destId="{EBBE337B-3F34-4242-AD56-892ADBEC2FE9}" srcOrd="8" destOrd="0" presId="urn:microsoft.com/office/officeart/2005/8/layout/hierarchy1"/>
    <dgm:cxn modelId="{58AC18F9-F18C-4B5F-A024-9ED3A91CD1B6}" type="presParOf" srcId="{BD47606E-D9A3-4F79-85BD-C5393B9B42AE}" destId="{8D177011-41E6-47A0-82FF-B8452B747915}" srcOrd="9" destOrd="0" presId="urn:microsoft.com/office/officeart/2005/8/layout/hierarchy1"/>
    <dgm:cxn modelId="{56BAEEEE-382D-4B4B-9D7E-8A78E960EF50}" type="presParOf" srcId="{8D177011-41E6-47A0-82FF-B8452B747915}" destId="{E989B272-0E11-48FB-A991-55844B3A1C78}" srcOrd="0" destOrd="0" presId="urn:microsoft.com/office/officeart/2005/8/layout/hierarchy1"/>
    <dgm:cxn modelId="{DE51517C-4B5C-4A98-91EC-9C709491ACB3}" type="presParOf" srcId="{E989B272-0E11-48FB-A991-55844B3A1C78}" destId="{E0F7B2AB-8A93-4866-8160-64CC442BB5E9}" srcOrd="0" destOrd="0" presId="urn:microsoft.com/office/officeart/2005/8/layout/hierarchy1"/>
    <dgm:cxn modelId="{24BBF875-D5F8-4F20-AD9E-0CE13C124195}" type="presParOf" srcId="{E989B272-0E11-48FB-A991-55844B3A1C78}" destId="{51C87B45-4AE7-4AD9-B69B-A368B8ED7134}" srcOrd="1" destOrd="0" presId="urn:microsoft.com/office/officeart/2005/8/layout/hierarchy1"/>
    <dgm:cxn modelId="{2A041A14-099A-43F2-9501-176AD406F24A}" type="presParOf" srcId="{8D177011-41E6-47A0-82FF-B8452B747915}" destId="{E5689F3E-8598-428E-B7D6-A5ECBA9A1A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29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3839" y="1552827"/>
            <a:ext cx="80746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48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Здоровим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бути модно»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6266" y="267237"/>
            <a:ext cx="9206345" cy="1126283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Теребовлянська №1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загальноосвітня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школа І-ІІІ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ступенів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2028990" y="4762716"/>
            <a:ext cx="6679478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solidFill>
                  <a:schemeClr val="tx1"/>
                </a:solidFill>
              </a:rPr>
              <a:t>Учасники проекту: учні 9-В класу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Координатор: </a:t>
            </a:r>
            <a:r>
              <a:rPr lang="uk-UA" sz="2800" dirty="0" err="1" smtClean="0">
                <a:solidFill>
                  <a:schemeClr val="tx1"/>
                </a:solidFill>
              </a:rPr>
              <a:t>Мисліва</a:t>
            </a:r>
            <a:r>
              <a:rPr lang="uk-UA" sz="2800" dirty="0" smtClean="0">
                <a:solidFill>
                  <a:schemeClr val="tx1"/>
                </a:solidFill>
              </a:rPr>
              <a:t> Г. 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ідзаголовок 2"/>
          <p:cNvSpPr txBox="1">
            <a:spLocks/>
          </p:cNvSpPr>
          <p:nvPr/>
        </p:nvSpPr>
        <p:spPr>
          <a:xfrm>
            <a:off x="1504498" y="3840544"/>
            <a:ext cx="823811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solidFill>
                  <a:schemeClr val="tx1"/>
                </a:solidFill>
              </a:rPr>
              <a:t>Тип проекту: інформаційно-дослідницький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1957843" y="203752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Участь у районному та обласному етапах Всеукраїнської дитячо-юнацької військово-патріотичної гри «Сокіл» («Джура»)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25397"/>
          <a:stretch/>
        </p:blipFill>
        <p:spPr>
          <a:xfrm>
            <a:off x="4894869" y="3668486"/>
            <a:ext cx="4105651" cy="3189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5833" y="2009297"/>
            <a:ext cx="4543861" cy="34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447701" y="410857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Походи та краєзнавчі екскурсії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5" y="1256441"/>
            <a:ext cx="5558271" cy="344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915" y="3896543"/>
            <a:ext cx="4056149" cy="30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9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7973" b="14023"/>
          <a:stretch/>
        </p:blipFill>
        <p:spPr>
          <a:xfrm>
            <a:off x="3555476" y="579655"/>
            <a:ext cx="4075410" cy="6528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306186" y="323323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Розваги на свіжому повітрі</a:t>
            </a:r>
          </a:p>
        </p:txBody>
      </p:sp>
    </p:spTree>
    <p:extLst>
      <p:ext uri="{BB962C8B-B14F-4D97-AF65-F5344CB8AC3E}">
        <p14:creationId xmlns:p14="http://schemas.microsoft.com/office/powerpoint/2010/main" val="15811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415043" y="563257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Участь в заходах фізкультурно-оздоровчого напрямку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89" y="1443817"/>
            <a:ext cx="4074451" cy="3055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7" y="3428821"/>
            <a:ext cx="4234543" cy="3175907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523096" y="3866697"/>
            <a:ext cx="34507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Олімпійське лелеченя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909458" y="6217492"/>
            <a:ext cx="40821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Нащадки козацької слави</a:t>
            </a:r>
            <a:endParaRPr lang="uk-UA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4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229986" y="791997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2382386" y="323323"/>
            <a:ext cx="6979329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малюнків і плакатів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обираю здоров'я»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 Тижня здоров'я та медичних знань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86" y="2286000"/>
            <a:ext cx="6291943" cy="419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3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229986" y="791997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2665414" y="323323"/>
            <a:ext cx="6478586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Обговорення з батьками питання щодо своєї ролі у збереженні та зміцненні власного здоров'я та здоров'я своїх  дітей.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</a:rPr>
              <a:t>Вироблення плану заходів щодо реалізації поставленої мети.</a:t>
            </a:r>
          </a:p>
        </p:txBody>
      </p:sp>
      <p:graphicFrame>
        <p:nvGraphicFramePr>
          <p:cNvPr id="9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71559"/>
              </p:ext>
            </p:extLst>
          </p:nvPr>
        </p:nvGraphicFramePr>
        <p:xfrm>
          <a:off x="2758187" y="2927631"/>
          <a:ext cx="6135441" cy="385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6458065" imgH="4095702" progId="Excel.Chart.8">
                  <p:embed/>
                </p:oleObj>
              </mc:Choice>
              <mc:Fallback>
                <p:oleObj name="Диаграмма" r:id="rId4" imgW="6458065" imgH="40957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187" y="2927631"/>
                        <a:ext cx="6135441" cy="38587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8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кутник 1"/>
          <p:cNvSpPr/>
          <p:nvPr/>
        </p:nvSpPr>
        <p:spPr>
          <a:xfrm>
            <a:off x="1970314" y="226734"/>
            <a:ext cx="71736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Ми за здоровий спосіб життя!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4714" y="1893516"/>
            <a:ext cx="5736771" cy="4847711"/>
          </a:xfrm>
          <a:prstGeom prst="ellipse">
            <a:avLst/>
          </a:prstGeom>
          <a:ln w="127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59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4473" y="210453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 проекту:</a:t>
            </a:r>
            <a:endParaRPr lang="ru-RU" dirty="0"/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946734" y="945099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Сформувати в учнів поняття здорового способу життя;</a:t>
            </a:r>
          </a:p>
          <a:p>
            <a:r>
              <a:rPr lang="uk-UA" dirty="0" smtClean="0"/>
              <a:t>Ознайомити з чинниками та складовими здоров'я;</a:t>
            </a:r>
          </a:p>
          <a:p>
            <a:r>
              <a:rPr lang="uk-UA" dirty="0" smtClean="0"/>
              <a:t>Розвинути інтерес до власного здоров'я;</a:t>
            </a:r>
          </a:p>
          <a:p>
            <a:r>
              <a:rPr lang="uk-UA" dirty="0" smtClean="0"/>
              <a:t>Довести, що здоровим бути </a:t>
            </a:r>
            <a:r>
              <a:rPr lang="uk-UA" dirty="0" err="1" smtClean="0"/>
              <a:t>модно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Місце для вмісту 2"/>
          <p:cNvSpPr txBox="1">
            <a:spLocks/>
          </p:cNvSpPr>
          <p:nvPr/>
        </p:nvSpPr>
        <p:spPr>
          <a:xfrm>
            <a:off x="3079434" y="4722721"/>
            <a:ext cx="4682667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Профілактична;</a:t>
            </a:r>
          </a:p>
          <a:p>
            <a:r>
              <a:rPr lang="uk-UA" dirty="0" smtClean="0"/>
              <a:t>Лікувальна;</a:t>
            </a:r>
          </a:p>
          <a:p>
            <a:r>
              <a:rPr lang="uk-UA" dirty="0" smtClean="0"/>
              <a:t>Пропагандистська;</a:t>
            </a:r>
          </a:p>
          <a:p>
            <a:r>
              <a:rPr lang="uk-UA" dirty="0" err="1" smtClean="0"/>
              <a:t>Оздоровчо-охронна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38276" y="3962387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Цілі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761899" y="1401597"/>
            <a:ext cx="7501844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Організація спортивних заходів («Веселі старти», «Козацькі забави», «Джура»);</a:t>
            </a:r>
          </a:p>
          <a:p>
            <a:r>
              <a:rPr lang="uk-UA" dirty="0" smtClean="0"/>
              <a:t>Участь у районних та обласних змаганнях («Молодь обирає здоров'я»);</a:t>
            </a:r>
          </a:p>
          <a:p>
            <a:r>
              <a:rPr lang="uk-UA" dirty="0" smtClean="0"/>
              <a:t>Туристично-краєзнавча робота (походи, екскурсії);</a:t>
            </a:r>
          </a:p>
          <a:p>
            <a:r>
              <a:rPr lang="uk-UA" dirty="0" smtClean="0"/>
              <a:t>Робота гуртків, спортивних та танцювальних секцій;</a:t>
            </a:r>
          </a:p>
          <a:p>
            <a:r>
              <a:rPr lang="uk-UA" dirty="0" smtClean="0"/>
              <a:t>Участь у проектах («Здоровим бути </a:t>
            </a:r>
            <a:r>
              <a:rPr lang="uk-UA" dirty="0" err="1" smtClean="0"/>
              <a:t>модно</a:t>
            </a:r>
            <a:r>
              <a:rPr lang="uk-UA" dirty="0" smtClean="0"/>
              <a:t>», «Твоє життя – твій вибір», «Запитай у дідуся»).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47133" y="50073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Напрямки </a:t>
            </a:r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1761899" y="1401597"/>
            <a:ext cx="7501844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Будьмо здоровими,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Будьмо красивими,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Веселими і завжди щасливими.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94733" y="544273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</a:t>
            </a:r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девіз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/>
          <a:stretch/>
        </p:blipFill>
        <p:spPr>
          <a:xfrm>
            <a:off x="3015343" y="2952688"/>
            <a:ext cx="5725885" cy="37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69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415043" y="465287"/>
            <a:ext cx="6467700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i="1" dirty="0" smtClean="0"/>
              <a:t>Здоров'я</a:t>
            </a:r>
            <a:r>
              <a:rPr lang="uk-UA" dirty="0" smtClean="0"/>
              <a:t> – це стан повного, душевного та соціального благополуччя, а не тільки відсутність </a:t>
            </a:r>
            <a:r>
              <a:rPr lang="uk-UA" dirty="0" err="1" smtClean="0"/>
              <a:t>хвороб</a:t>
            </a:r>
            <a:r>
              <a:rPr lang="uk-UA" dirty="0"/>
              <a:t> </a:t>
            </a:r>
            <a:r>
              <a:rPr lang="uk-UA" dirty="0" smtClean="0"/>
              <a:t>і фізичних вад.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7200440"/>
              </p:ext>
            </p:extLst>
          </p:nvPr>
        </p:nvGraphicFramePr>
        <p:xfrm>
          <a:off x="684673" y="751116"/>
          <a:ext cx="8728534" cy="483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69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1856172" y="2423893"/>
            <a:ext cx="7501844" cy="2234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Екологічна акція «Чисте довкілля – здорові легені»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64104" y="514847"/>
            <a:ext cx="6485981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Пропаганда здорового способу </a:t>
            </a:r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життя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820" r="42143" b="10296"/>
          <a:stretch/>
        </p:blipFill>
        <p:spPr>
          <a:xfrm>
            <a:off x="3989147" y="3135085"/>
            <a:ext cx="4610568" cy="35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69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58588" y="163285"/>
            <a:ext cx="7273242" cy="11113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</a:t>
            </a:r>
          </a:p>
          <a:p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Містер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Мускул»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1270" r="10358" b="1428"/>
          <a:stretch/>
        </p:blipFill>
        <p:spPr>
          <a:xfrm>
            <a:off x="3036209" y="1463420"/>
            <a:ext cx="4659085" cy="503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3344476" y="5612324"/>
            <a:ext cx="360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Переможці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77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458586" y="704911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Психологічний тренінг «Складові твого здоров'я»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418404">
            <a:off x="1033852" y="1816286"/>
            <a:ext cx="4679402" cy="263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/>
          </a:blip>
          <a:srcRect l="16321" t="10040"/>
          <a:stretch/>
        </p:blipFill>
        <p:spPr>
          <a:xfrm>
            <a:off x="5002156" y="3528425"/>
            <a:ext cx="3894056" cy="3139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96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83388"/>
            <a:ext cx="9139938" cy="6858000"/>
          </a:xfrm>
          <a:prstGeom prst="rect">
            <a:avLst/>
          </a:prstGeo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1587505" y="2057260"/>
            <a:ext cx="7556495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229986" y="791997"/>
            <a:ext cx="7501844" cy="1494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«Рух – це життя»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3325">
            <a:off x="1962176" y="1995623"/>
            <a:ext cx="6442141" cy="362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15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291</Words>
  <Application>Microsoft Office PowerPoint</Application>
  <PresentationFormat>Екран (4:3)</PresentationFormat>
  <Paragraphs>53</Paragraphs>
  <Slides>16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 3</vt:lpstr>
      <vt:lpstr>Тема Office</vt:lpstr>
      <vt:lpstr>Диаграмма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administrator</cp:lastModifiedBy>
  <cp:revision>30</cp:revision>
  <dcterms:created xsi:type="dcterms:W3CDTF">2013-11-19T05:52:05Z</dcterms:created>
  <dcterms:modified xsi:type="dcterms:W3CDTF">2015-11-12T14:41:38Z</dcterms:modified>
</cp:coreProperties>
</file>