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258" r:id="rId3"/>
    <p:sldId id="261" r:id="rId4"/>
    <p:sldId id="266" r:id="rId5"/>
    <p:sldId id="265" r:id="rId6"/>
    <p:sldId id="267" r:id="rId7"/>
    <p:sldId id="269" r:id="rId8"/>
    <p:sldId id="270" r:id="rId9"/>
    <p:sldId id="271" r:id="rId10"/>
    <p:sldId id="285" r:id="rId11"/>
    <p:sldId id="268" r:id="rId12"/>
    <p:sldId id="263" r:id="rId13"/>
    <p:sldId id="273" r:id="rId14"/>
    <p:sldId id="272" r:id="rId15"/>
    <p:sldId id="276" r:id="rId16"/>
    <p:sldId id="275" r:id="rId17"/>
    <p:sldId id="286" r:id="rId18"/>
    <p:sldId id="282" r:id="rId19"/>
    <p:sldId id="284" r:id="rId20"/>
    <p:sldId id="283" r:id="rId21"/>
    <p:sldId id="281" r:id="rId22"/>
    <p:sldId id="287" r:id="rId23"/>
    <p:sldId id="288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27DC1-39B1-47B4-B1D6-46BFA097684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5EDBC66-F4D8-40E6-82DC-FD61843A2C3E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Дружні</a:t>
          </a:r>
          <a:endParaRPr lang="ru-RU" sz="18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118763-AFFD-4CCD-B03F-EFE10C16A4E4}" type="parTrans" cxnId="{CD05464A-0FD9-4D62-9456-CE526D1A84C1}">
      <dgm:prSet/>
      <dgm:spPr/>
      <dgm:t>
        <a:bodyPr/>
        <a:lstStyle/>
        <a:p>
          <a:endParaRPr lang="ru-RU"/>
        </a:p>
      </dgm:t>
    </dgm:pt>
    <dgm:pt modelId="{D8DC8ECD-8354-4B6C-B393-FDB444C3EEA3}" type="sibTrans" cxnId="{CD05464A-0FD9-4D62-9456-CE526D1A84C1}">
      <dgm:prSet/>
      <dgm:spPr/>
      <dgm:t>
        <a:bodyPr/>
        <a:lstStyle/>
        <a:p>
          <a:endParaRPr lang="ru-RU" dirty="0"/>
        </a:p>
      </dgm:t>
    </dgm:pt>
    <dgm:pt modelId="{03AE4D5C-7380-42A6-9ACF-10A6EA1D9C61}">
      <dgm:prSet phldrT="[Текст]" custT="1"/>
      <dgm:spPr/>
      <dgm:t>
        <a:bodyPr/>
        <a:lstStyle/>
        <a:p>
          <a:r>
            <a:rPr lang="uk-UA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Товариські</a:t>
          </a:r>
          <a:endParaRPr lang="ru-RU" sz="16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474226-2EA3-4254-8B08-FEF7F7C1A4EC}" type="parTrans" cxnId="{601C8560-0538-40EF-9512-84F06739F314}">
      <dgm:prSet/>
      <dgm:spPr/>
      <dgm:t>
        <a:bodyPr/>
        <a:lstStyle/>
        <a:p>
          <a:endParaRPr lang="ru-RU"/>
        </a:p>
      </dgm:t>
    </dgm:pt>
    <dgm:pt modelId="{AAD28A48-5598-4581-AD07-AAAF87E1A3B1}" type="sibTrans" cxnId="{601C8560-0538-40EF-9512-84F06739F314}">
      <dgm:prSet/>
      <dgm:spPr/>
      <dgm:t>
        <a:bodyPr/>
        <a:lstStyle/>
        <a:p>
          <a:endParaRPr lang="ru-RU"/>
        </a:p>
      </dgm:t>
    </dgm:pt>
    <dgm:pt modelId="{861C1AFD-8767-4559-B985-BE2F1DD3E728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Емоційні</a:t>
          </a:r>
          <a:endParaRPr lang="ru-RU" sz="18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3913A-EF66-44FE-AADB-B34EAD372FB8}" type="parTrans" cxnId="{42482643-8CD3-4F12-BCB9-BDB59DE42FB8}">
      <dgm:prSet/>
      <dgm:spPr/>
      <dgm:t>
        <a:bodyPr/>
        <a:lstStyle/>
        <a:p>
          <a:endParaRPr lang="ru-RU"/>
        </a:p>
      </dgm:t>
    </dgm:pt>
    <dgm:pt modelId="{C60F8319-ADAD-4DBF-8129-9C7901ADC9DB}" type="sibTrans" cxnId="{42482643-8CD3-4F12-BCB9-BDB59DE42FB8}">
      <dgm:prSet/>
      <dgm:spPr/>
      <dgm:t>
        <a:bodyPr/>
        <a:lstStyle/>
        <a:p>
          <a:endParaRPr lang="ru-RU"/>
        </a:p>
      </dgm:t>
    </dgm:pt>
    <dgm:pt modelId="{A910B9CD-CCCB-4EF9-9303-9F45ED201E12}">
      <dgm:prSet phldrT="[Текст]"/>
      <dgm:spPr/>
      <dgm:t>
        <a:bodyPr/>
        <a:lstStyle/>
        <a:p>
          <a:endParaRPr lang="ru-RU" dirty="0"/>
        </a:p>
      </dgm:t>
    </dgm:pt>
    <dgm:pt modelId="{C173A180-5B87-4A9C-A20E-776B7768A22F}" type="parTrans" cxnId="{0B84D7CE-8217-447B-AF18-FF2F871E9AE1}">
      <dgm:prSet/>
      <dgm:spPr/>
      <dgm:t>
        <a:bodyPr/>
        <a:lstStyle/>
        <a:p>
          <a:endParaRPr lang="ru-RU"/>
        </a:p>
      </dgm:t>
    </dgm:pt>
    <dgm:pt modelId="{3CE4066D-B1FA-466C-8B71-95DAED2FA3B0}" type="sibTrans" cxnId="{0B84D7CE-8217-447B-AF18-FF2F871E9AE1}">
      <dgm:prSet/>
      <dgm:spPr/>
      <dgm:t>
        <a:bodyPr/>
        <a:lstStyle/>
        <a:p>
          <a:endParaRPr lang="ru-RU"/>
        </a:p>
      </dgm:t>
    </dgm:pt>
    <dgm:pt modelId="{31F255F5-247A-4CDB-BEF2-8870F00303B2}" type="pres">
      <dgm:prSet presAssocID="{D5327DC1-39B1-47B4-B1D6-46BFA097684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2D9544-3D87-49E1-9DB7-3DDBFC26C7A6}" type="pres">
      <dgm:prSet presAssocID="{E5EDBC66-F4D8-40E6-82DC-FD61843A2C3E}" presName="composite" presStyleCnt="0"/>
      <dgm:spPr/>
    </dgm:pt>
    <dgm:pt modelId="{386B8B7B-6A79-455B-A58A-3020242DB73B}" type="pres">
      <dgm:prSet presAssocID="{E5EDBC66-F4D8-40E6-82DC-FD61843A2C3E}" presName="Parent1" presStyleLbl="node1" presStyleIdx="0" presStyleCnt="8" custScaleX="183812" custLinFactNeighborX="67041" custLinFactNeighborY="66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DE266-781E-43EE-87A6-4AB61058DC87}" type="pres">
      <dgm:prSet presAssocID="{E5EDBC66-F4D8-40E6-82DC-FD61843A2C3E}" presName="Childtext1" presStyleLbl="revTx" presStyleIdx="0" presStyleCnt="4" custScaleX="110000" custScaleY="110000" custLinFactX="-45934" custLinFactNeighborX="-100000" custLinFactNeighborY="19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F0B79-785A-487E-A413-C639290A8C0F}" type="pres">
      <dgm:prSet presAssocID="{E5EDBC66-F4D8-40E6-82DC-FD61843A2C3E}" presName="BalanceSpacing" presStyleCnt="0"/>
      <dgm:spPr/>
    </dgm:pt>
    <dgm:pt modelId="{8DB4C66E-57A2-4665-B0A1-AB16819042A9}" type="pres">
      <dgm:prSet presAssocID="{E5EDBC66-F4D8-40E6-82DC-FD61843A2C3E}" presName="BalanceSpacing1" presStyleCnt="0"/>
      <dgm:spPr/>
    </dgm:pt>
    <dgm:pt modelId="{22E253CD-472D-4BC8-8278-4E80C74CA4B8}" type="pres">
      <dgm:prSet presAssocID="{D8DC8ECD-8354-4B6C-B393-FDB444C3EEA3}" presName="Accent1Text" presStyleLbl="node1" presStyleIdx="1" presStyleCnt="8" custScaleX="164482" custLinFactNeighborX="-29605" custLinFactNeighborY="-1318"/>
      <dgm:spPr/>
      <dgm:t>
        <a:bodyPr/>
        <a:lstStyle/>
        <a:p>
          <a:endParaRPr lang="ru-RU"/>
        </a:p>
      </dgm:t>
    </dgm:pt>
    <dgm:pt modelId="{9E449CFD-3571-4B9A-9562-BA8967CFA61A}" type="pres">
      <dgm:prSet presAssocID="{D8DC8ECD-8354-4B6C-B393-FDB444C3EEA3}" presName="spaceBetweenRectangles" presStyleCnt="0"/>
      <dgm:spPr/>
    </dgm:pt>
    <dgm:pt modelId="{8CD7EE82-6F6C-4537-B15E-DCC1E687B040}" type="pres">
      <dgm:prSet presAssocID="{03AE4D5C-7380-42A6-9ACF-10A6EA1D9C61}" presName="composite" presStyleCnt="0"/>
      <dgm:spPr/>
    </dgm:pt>
    <dgm:pt modelId="{1134AB77-FFB2-46ED-AEB0-C634EACBED7A}" type="pres">
      <dgm:prSet presAssocID="{03AE4D5C-7380-42A6-9ACF-10A6EA1D9C61}" presName="Parent1" presStyleLbl="node1" presStyleIdx="2" presStyleCnt="8" custScaleX="2181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848A0-DFCE-4815-AABD-249E6008BD67}" type="pres">
      <dgm:prSet presAssocID="{03AE4D5C-7380-42A6-9ACF-10A6EA1D9C61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BB0AD-C8F2-4F2A-9D4D-927A69055F0B}" type="pres">
      <dgm:prSet presAssocID="{03AE4D5C-7380-42A6-9ACF-10A6EA1D9C61}" presName="BalanceSpacing" presStyleCnt="0"/>
      <dgm:spPr/>
    </dgm:pt>
    <dgm:pt modelId="{9C7A9325-AD5E-4A94-B2DC-684074FC7005}" type="pres">
      <dgm:prSet presAssocID="{03AE4D5C-7380-42A6-9ACF-10A6EA1D9C61}" presName="BalanceSpacing1" presStyleCnt="0"/>
      <dgm:spPr/>
    </dgm:pt>
    <dgm:pt modelId="{CCD75596-5F85-4510-81E3-926FBAEEF221}" type="pres">
      <dgm:prSet presAssocID="{AAD28A48-5598-4581-AD07-AAAF87E1A3B1}" presName="Accent1Text" presStyleLbl="node1" presStyleIdx="3" presStyleCnt="8" custScaleX="188187" custLinFactX="4135" custLinFactNeighborX="100000" custLinFactNeighborY="660"/>
      <dgm:spPr/>
      <dgm:t>
        <a:bodyPr/>
        <a:lstStyle/>
        <a:p>
          <a:endParaRPr lang="ru-RU"/>
        </a:p>
      </dgm:t>
    </dgm:pt>
    <dgm:pt modelId="{383019C1-19FF-40BF-93B1-82701AC5224A}" type="pres">
      <dgm:prSet presAssocID="{AAD28A48-5598-4581-AD07-AAAF87E1A3B1}" presName="spaceBetweenRectangles" presStyleCnt="0"/>
      <dgm:spPr/>
    </dgm:pt>
    <dgm:pt modelId="{A5630E30-AA20-4FB3-B760-5C73BC926A10}" type="pres">
      <dgm:prSet presAssocID="{861C1AFD-8767-4559-B985-BE2F1DD3E728}" presName="composite" presStyleCnt="0"/>
      <dgm:spPr/>
    </dgm:pt>
    <dgm:pt modelId="{F7F8230C-23F7-4C8A-8F0E-0C7CD768366F}" type="pres">
      <dgm:prSet presAssocID="{861C1AFD-8767-4559-B985-BE2F1DD3E728}" presName="Parent1" presStyleLbl="node1" presStyleIdx="4" presStyleCnt="8" custScaleX="206689" custLinFactNeighborX="49684" custLinFactNeighborY="29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CB2C6-4544-4006-80B5-6114E7236D4C}" type="pres">
      <dgm:prSet presAssocID="{861C1AFD-8767-4559-B985-BE2F1DD3E728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B83AA-A1D7-425C-A4BB-604746D24057}" type="pres">
      <dgm:prSet presAssocID="{861C1AFD-8767-4559-B985-BE2F1DD3E728}" presName="BalanceSpacing" presStyleCnt="0"/>
      <dgm:spPr/>
    </dgm:pt>
    <dgm:pt modelId="{9E2C1EC3-6C90-4BCE-B215-4D9BE92C3A98}" type="pres">
      <dgm:prSet presAssocID="{861C1AFD-8767-4559-B985-BE2F1DD3E728}" presName="BalanceSpacing1" presStyleCnt="0"/>
      <dgm:spPr/>
    </dgm:pt>
    <dgm:pt modelId="{5D300ADC-6A13-4C96-BB4D-0D17D6F9C577}" type="pres">
      <dgm:prSet presAssocID="{C60F8319-ADAD-4DBF-8129-9C7901ADC9DB}" presName="Accent1Text" presStyleLbl="node1" presStyleIdx="5" presStyleCnt="8" custScaleX="259813" custLinFactNeighborX="-88649" custLinFactNeighborY="-198"/>
      <dgm:spPr/>
      <dgm:t>
        <a:bodyPr/>
        <a:lstStyle/>
        <a:p>
          <a:endParaRPr lang="ru-RU"/>
        </a:p>
      </dgm:t>
    </dgm:pt>
    <dgm:pt modelId="{2D898138-BA69-4310-AC1E-E4663E690C1C}" type="pres">
      <dgm:prSet presAssocID="{C60F8319-ADAD-4DBF-8129-9C7901ADC9DB}" presName="spaceBetweenRectangles" presStyleCnt="0"/>
      <dgm:spPr/>
    </dgm:pt>
    <dgm:pt modelId="{D719776D-D995-407A-AE15-9CDC068422EB}" type="pres">
      <dgm:prSet presAssocID="{A910B9CD-CCCB-4EF9-9303-9F45ED201E12}" presName="composite" presStyleCnt="0"/>
      <dgm:spPr/>
    </dgm:pt>
    <dgm:pt modelId="{82BB62BF-DAB9-425F-B0D3-D9E5D55E6F67}" type="pres">
      <dgm:prSet presAssocID="{A910B9CD-CCCB-4EF9-9303-9F45ED201E12}" presName="Parent1" presStyleLbl="node1" presStyleIdx="6" presStyleCnt="8" custScaleX="205875" custLinFactNeighborX="-16761" custLinFactNeighborY="1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0B41F-EDEC-474A-BA73-EE7B952D21E1}" type="pres">
      <dgm:prSet presAssocID="{A910B9CD-CCCB-4EF9-9303-9F45ED201E1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3AC70C3-F2BD-452D-B5EF-435C96F3E0F0}" type="pres">
      <dgm:prSet presAssocID="{A910B9CD-CCCB-4EF9-9303-9F45ED201E12}" presName="BalanceSpacing" presStyleCnt="0"/>
      <dgm:spPr/>
    </dgm:pt>
    <dgm:pt modelId="{9BA686E3-CE35-4D08-A98E-11D09F58BA68}" type="pres">
      <dgm:prSet presAssocID="{A910B9CD-CCCB-4EF9-9303-9F45ED201E12}" presName="BalanceSpacing1" presStyleCnt="0"/>
      <dgm:spPr/>
    </dgm:pt>
    <dgm:pt modelId="{10E61ABA-6EC1-43F6-B0E7-1FA4D76C6144}" type="pres">
      <dgm:prSet presAssocID="{3CE4066D-B1FA-466C-8B71-95DAED2FA3B0}" presName="Accent1Text" presStyleLbl="node1" presStyleIdx="7" presStyleCnt="8" custScaleX="240234" custLinFactX="1947" custLinFactNeighborX="100000" custLinFactNeighborY="2710"/>
      <dgm:spPr/>
      <dgm:t>
        <a:bodyPr/>
        <a:lstStyle/>
        <a:p>
          <a:endParaRPr lang="ru-RU"/>
        </a:p>
      </dgm:t>
    </dgm:pt>
  </dgm:ptLst>
  <dgm:cxnLst>
    <dgm:cxn modelId="{0B84D7CE-8217-447B-AF18-FF2F871E9AE1}" srcId="{D5327DC1-39B1-47B4-B1D6-46BFA0976843}" destId="{A910B9CD-CCCB-4EF9-9303-9F45ED201E12}" srcOrd="3" destOrd="0" parTransId="{C173A180-5B87-4A9C-A20E-776B7768A22F}" sibTransId="{3CE4066D-B1FA-466C-8B71-95DAED2FA3B0}"/>
    <dgm:cxn modelId="{41A758FB-E1B7-4984-8070-43518D0CC154}" type="presOf" srcId="{E5EDBC66-F4D8-40E6-82DC-FD61843A2C3E}" destId="{386B8B7B-6A79-455B-A58A-3020242DB73B}" srcOrd="0" destOrd="0" presId="urn:microsoft.com/office/officeart/2008/layout/AlternatingHexagons"/>
    <dgm:cxn modelId="{B5D115BD-C90D-46DD-B003-71B8A7F8613C}" type="presOf" srcId="{3CE4066D-B1FA-466C-8B71-95DAED2FA3B0}" destId="{10E61ABA-6EC1-43F6-B0E7-1FA4D76C6144}" srcOrd="0" destOrd="0" presId="urn:microsoft.com/office/officeart/2008/layout/AlternatingHexagons"/>
    <dgm:cxn modelId="{42482643-8CD3-4F12-BCB9-BDB59DE42FB8}" srcId="{D5327DC1-39B1-47B4-B1D6-46BFA0976843}" destId="{861C1AFD-8767-4559-B985-BE2F1DD3E728}" srcOrd="2" destOrd="0" parTransId="{C143913A-EF66-44FE-AADB-B34EAD372FB8}" sibTransId="{C60F8319-ADAD-4DBF-8129-9C7901ADC9DB}"/>
    <dgm:cxn modelId="{3C8D9B15-1B13-49EC-B270-14555FE4E741}" type="presOf" srcId="{AAD28A48-5598-4581-AD07-AAAF87E1A3B1}" destId="{CCD75596-5F85-4510-81E3-926FBAEEF221}" srcOrd="0" destOrd="0" presId="urn:microsoft.com/office/officeart/2008/layout/AlternatingHexagons"/>
    <dgm:cxn modelId="{7B494876-08C9-4CCE-94CA-F4A391352F46}" type="presOf" srcId="{C60F8319-ADAD-4DBF-8129-9C7901ADC9DB}" destId="{5D300ADC-6A13-4C96-BB4D-0D17D6F9C577}" srcOrd="0" destOrd="0" presId="urn:microsoft.com/office/officeart/2008/layout/AlternatingHexagons"/>
    <dgm:cxn modelId="{438CB4DD-C552-4383-8937-73FC28DCE4CB}" type="presOf" srcId="{A910B9CD-CCCB-4EF9-9303-9F45ED201E12}" destId="{82BB62BF-DAB9-425F-B0D3-D9E5D55E6F67}" srcOrd="0" destOrd="0" presId="urn:microsoft.com/office/officeart/2008/layout/AlternatingHexagons"/>
    <dgm:cxn modelId="{E4DE5329-8B94-4E50-A79B-D3B2C027F7AD}" type="presOf" srcId="{D8DC8ECD-8354-4B6C-B393-FDB444C3EEA3}" destId="{22E253CD-472D-4BC8-8278-4E80C74CA4B8}" srcOrd="0" destOrd="0" presId="urn:microsoft.com/office/officeart/2008/layout/AlternatingHexagons"/>
    <dgm:cxn modelId="{CCC23348-034A-467A-89ED-7D31B9DBC4D5}" type="presOf" srcId="{03AE4D5C-7380-42A6-9ACF-10A6EA1D9C61}" destId="{1134AB77-FFB2-46ED-AEB0-C634EACBED7A}" srcOrd="0" destOrd="0" presId="urn:microsoft.com/office/officeart/2008/layout/AlternatingHexagons"/>
    <dgm:cxn modelId="{CF647383-796F-4DC7-A45F-918B97EB9D7E}" type="presOf" srcId="{D5327DC1-39B1-47B4-B1D6-46BFA0976843}" destId="{31F255F5-247A-4CDB-BEF2-8870F00303B2}" srcOrd="0" destOrd="0" presId="urn:microsoft.com/office/officeart/2008/layout/AlternatingHexagons"/>
    <dgm:cxn modelId="{005A44BF-B61E-44A2-96BC-1E6C05D8D8C2}" type="presOf" srcId="{861C1AFD-8767-4559-B985-BE2F1DD3E728}" destId="{F7F8230C-23F7-4C8A-8F0E-0C7CD768366F}" srcOrd="0" destOrd="0" presId="urn:microsoft.com/office/officeart/2008/layout/AlternatingHexagons"/>
    <dgm:cxn modelId="{CD05464A-0FD9-4D62-9456-CE526D1A84C1}" srcId="{D5327DC1-39B1-47B4-B1D6-46BFA0976843}" destId="{E5EDBC66-F4D8-40E6-82DC-FD61843A2C3E}" srcOrd="0" destOrd="0" parTransId="{57118763-AFFD-4CCD-B03F-EFE10C16A4E4}" sibTransId="{D8DC8ECD-8354-4B6C-B393-FDB444C3EEA3}"/>
    <dgm:cxn modelId="{601C8560-0538-40EF-9512-84F06739F314}" srcId="{D5327DC1-39B1-47B4-B1D6-46BFA0976843}" destId="{03AE4D5C-7380-42A6-9ACF-10A6EA1D9C61}" srcOrd="1" destOrd="0" parTransId="{8A474226-2EA3-4254-8B08-FEF7F7C1A4EC}" sibTransId="{AAD28A48-5598-4581-AD07-AAAF87E1A3B1}"/>
    <dgm:cxn modelId="{58E2F47A-D8C2-40D6-B192-679EC387B9AA}" type="presParOf" srcId="{31F255F5-247A-4CDB-BEF2-8870F00303B2}" destId="{EC2D9544-3D87-49E1-9DB7-3DDBFC26C7A6}" srcOrd="0" destOrd="0" presId="urn:microsoft.com/office/officeart/2008/layout/AlternatingHexagons"/>
    <dgm:cxn modelId="{A5C07B6F-35C8-4A63-AB3D-CD94A4A81663}" type="presParOf" srcId="{EC2D9544-3D87-49E1-9DB7-3DDBFC26C7A6}" destId="{386B8B7B-6A79-455B-A58A-3020242DB73B}" srcOrd="0" destOrd="0" presId="urn:microsoft.com/office/officeart/2008/layout/AlternatingHexagons"/>
    <dgm:cxn modelId="{E642AD80-63D6-46D2-B67B-1F4F11A6230D}" type="presParOf" srcId="{EC2D9544-3D87-49E1-9DB7-3DDBFC26C7A6}" destId="{51EDE266-781E-43EE-87A6-4AB61058DC87}" srcOrd="1" destOrd="0" presId="urn:microsoft.com/office/officeart/2008/layout/AlternatingHexagons"/>
    <dgm:cxn modelId="{57F9E461-D4CB-4227-8EBD-DCE32FBBAF36}" type="presParOf" srcId="{EC2D9544-3D87-49E1-9DB7-3DDBFC26C7A6}" destId="{FD4F0B79-785A-487E-A413-C639290A8C0F}" srcOrd="2" destOrd="0" presId="urn:microsoft.com/office/officeart/2008/layout/AlternatingHexagons"/>
    <dgm:cxn modelId="{15FDEE12-1A75-44FB-837C-075714BAE669}" type="presParOf" srcId="{EC2D9544-3D87-49E1-9DB7-3DDBFC26C7A6}" destId="{8DB4C66E-57A2-4665-B0A1-AB16819042A9}" srcOrd="3" destOrd="0" presId="urn:microsoft.com/office/officeart/2008/layout/AlternatingHexagons"/>
    <dgm:cxn modelId="{5BC5DA16-EC14-4134-A041-B5C382FDD878}" type="presParOf" srcId="{EC2D9544-3D87-49E1-9DB7-3DDBFC26C7A6}" destId="{22E253CD-472D-4BC8-8278-4E80C74CA4B8}" srcOrd="4" destOrd="0" presId="urn:microsoft.com/office/officeart/2008/layout/AlternatingHexagons"/>
    <dgm:cxn modelId="{6B004C7A-9D97-4781-8644-455909A14290}" type="presParOf" srcId="{31F255F5-247A-4CDB-BEF2-8870F00303B2}" destId="{9E449CFD-3571-4B9A-9562-BA8967CFA61A}" srcOrd="1" destOrd="0" presId="urn:microsoft.com/office/officeart/2008/layout/AlternatingHexagons"/>
    <dgm:cxn modelId="{BA08A9D7-590B-4B1C-9FC3-69BF273DFBF5}" type="presParOf" srcId="{31F255F5-247A-4CDB-BEF2-8870F00303B2}" destId="{8CD7EE82-6F6C-4537-B15E-DCC1E687B040}" srcOrd="2" destOrd="0" presId="urn:microsoft.com/office/officeart/2008/layout/AlternatingHexagons"/>
    <dgm:cxn modelId="{37BEEF8E-9199-4042-9542-E74EB804BD8E}" type="presParOf" srcId="{8CD7EE82-6F6C-4537-B15E-DCC1E687B040}" destId="{1134AB77-FFB2-46ED-AEB0-C634EACBED7A}" srcOrd="0" destOrd="0" presId="urn:microsoft.com/office/officeart/2008/layout/AlternatingHexagons"/>
    <dgm:cxn modelId="{B68D1797-3479-4A4F-BE0A-F220DD9BAA89}" type="presParOf" srcId="{8CD7EE82-6F6C-4537-B15E-DCC1E687B040}" destId="{63D848A0-DFCE-4815-AABD-249E6008BD67}" srcOrd="1" destOrd="0" presId="urn:microsoft.com/office/officeart/2008/layout/AlternatingHexagons"/>
    <dgm:cxn modelId="{1C74E74D-6840-4EE2-9D41-B66C8F263822}" type="presParOf" srcId="{8CD7EE82-6F6C-4537-B15E-DCC1E687B040}" destId="{28ABB0AD-C8F2-4F2A-9D4D-927A69055F0B}" srcOrd="2" destOrd="0" presId="urn:microsoft.com/office/officeart/2008/layout/AlternatingHexagons"/>
    <dgm:cxn modelId="{87D483C8-99D8-4AB2-943C-9C264F92A0D0}" type="presParOf" srcId="{8CD7EE82-6F6C-4537-B15E-DCC1E687B040}" destId="{9C7A9325-AD5E-4A94-B2DC-684074FC7005}" srcOrd="3" destOrd="0" presId="urn:microsoft.com/office/officeart/2008/layout/AlternatingHexagons"/>
    <dgm:cxn modelId="{059AB98E-5437-476A-B4BB-0197932C5748}" type="presParOf" srcId="{8CD7EE82-6F6C-4537-B15E-DCC1E687B040}" destId="{CCD75596-5F85-4510-81E3-926FBAEEF221}" srcOrd="4" destOrd="0" presId="urn:microsoft.com/office/officeart/2008/layout/AlternatingHexagons"/>
    <dgm:cxn modelId="{45CE846B-B635-480C-9E12-0189D6EE25EA}" type="presParOf" srcId="{31F255F5-247A-4CDB-BEF2-8870F00303B2}" destId="{383019C1-19FF-40BF-93B1-82701AC5224A}" srcOrd="3" destOrd="0" presId="urn:microsoft.com/office/officeart/2008/layout/AlternatingHexagons"/>
    <dgm:cxn modelId="{7BDCA5B9-EE87-483B-98A9-E0137A2301DC}" type="presParOf" srcId="{31F255F5-247A-4CDB-BEF2-8870F00303B2}" destId="{A5630E30-AA20-4FB3-B760-5C73BC926A10}" srcOrd="4" destOrd="0" presId="urn:microsoft.com/office/officeart/2008/layout/AlternatingHexagons"/>
    <dgm:cxn modelId="{372689AD-263E-49E1-9219-16AC5F1D6422}" type="presParOf" srcId="{A5630E30-AA20-4FB3-B760-5C73BC926A10}" destId="{F7F8230C-23F7-4C8A-8F0E-0C7CD768366F}" srcOrd="0" destOrd="0" presId="urn:microsoft.com/office/officeart/2008/layout/AlternatingHexagons"/>
    <dgm:cxn modelId="{B0203FFA-6DD3-4C86-9AC7-875D14826490}" type="presParOf" srcId="{A5630E30-AA20-4FB3-B760-5C73BC926A10}" destId="{7B5CB2C6-4544-4006-80B5-6114E7236D4C}" srcOrd="1" destOrd="0" presId="urn:microsoft.com/office/officeart/2008/layout/AlternatingHexagons"/>
    <dgm:cxn modelId="{EEE79305-B259-4F10-847B-4BD88A190595}" type="presParOf" srcId="{A5630E30-AA20-4FB3-B760-5C73BC926A10}" destId="{408B83AA-A1D7-425C-A4BB-604746D24057}" srcOrd="2" destOrd="0" presId="urn:microsoft.com/office/officeart/2008/layout/AlternatingHexagons"/>
    <dgm:cxn modelId="{1676D01C-CF85-425C-B807-868BD75D1A3F}" type="presParOf" srcId="{A5630E30-AA20-4FB3-B760-5C73BC926A10}" destId="{9E2C1EC3-6C90-4BCE-B215-4D9BE92C3A98}" srcOrd="3" destOrd="0" presId="urn:microsoft.com/office/officeart/2008/layout/AlternatingHexagons"/>
    <dgm:cxn modelId="{BC05E851-301B-44FE-9580-EFD610B43E29}" type="presParOf" srcId="{A5630E30-AA20-4FB3-B760-5C73BC926A10}" destId="{5D300ADC-6A13-4C96-BB4D-0D17D6F9C577}" srcOrd="4" destOrd="0" presId="urn:microsoft.com/office/officeart/2008/layout/AlternatingHexagons"/>
    <dgm:cxn modelId="{53B3EDF7-1490-4012-958B-FBABBD8FD3C9}" type="presParOf" srcId="{31F255F5-247A-4CDB-BEF2-8870F00303B2}" destId="{2D898138-BA69-4310-AC1E-E4663E690C1C}" srcOrd="5" destOrd="0" presId="urn:microsoft.com/office/officeart/2008/layout/AlternatingHexagons"/>
    <dgm:cxn modelId="{BCE71617-9779-4E0D-BBDF-A308730136BD}" type="presParOf" srcId="{31F255F5-247A-4CDB-BEF2-8870F00303B2}" destId="{D719776D-D995-407A-AE15-9CDC068422EB}" srcOrd="6" destOrd="0" presId="urn:microsoft.com/office/officeart/2008/layout/AlternatingHexagons"/>
    <dgm:cxn modelId="{460F35C6-DC22-4231-8501-254AC69DF995}" type="presParOf" srcId="{D719776D-D995-407A-AE15-9CDC068422EB}" destId="{82BB62BF-DAB9-425F-B0D3-D9E5D55E6F67}" srcOrd="0" destOrd="0" presId="urn:microsoft.com/office/officeart/2008/layout/AlternatingHexagons"/>
    <dgm:cxn modelId="{61B940F5-6EFA-47E7-A38E-FCA07CE2B4D0}" type="presParOf" srcId="{D719776D-D995-407A-AE15-9CDC068422EB}" destId="{EB40B41F-EDEC-474A-BA73-EE7B952D21E1}" srcOrd="1" destOrd="0" presId="urn:microsoft.com/office/officeart/2008/layout/AlternatingHexagons"/>
    <dgm:cxn modelId="{18D62F1B-9D0E-486A-8170-3A1CF4D9A8DF}" type="presParOf" srcId="{D719776D-D995-407A-AE15-9CDC068422EB}" destId="{A3AC70C3-F2BD-452D-B5EF-435C96F3E0F0}" srcOrd="2" destOrd="0" presId="urn:microsoft.com/office/officeart/2008/layout/AlternatingHexagons"/>
    <dgm:cxn modelId="{9E10E3B5-18D4-4DB4-9DB0-193C8E0FC0DE}" type="presParOf" srcId="{D719776D-D995-407A-AE15-9CDC068422EB}" destId="{9BA686E3-CE35-4D08-A98E-11D09F58BA68}" srcOrd="3" destOrd="0" presId="urn:microsoft.com/office/officeart/2008/layout/AlternatingHexagons"/>
    <dgm:cxn modelId="{0A01D2AE-4947-4263-B704-2E0B40774856}" type="presParOf" srcId="{D719776D-D995-407A-AE15-9CDC068422EB}" destId="{10E61ABA-6EC1-43F6-B0E7-1FA4D76C614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B8B7B-6A79-455B-A58A-3020242DB73B}">
      <dsp:nvSpPr>
        <dsp:cNvPr id="0" name=""/>
        <dsp:cNvSpPr/>
      </dsp:nvSpPr>
      <dsp:spPr>
        <a:xfrm rot="5400000">
          <a:off x="2773591" y="-211158"/>
          <a:ext cx="911953" cy="145836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Дружні</a:t>
          </a:r>
          <a:endParaRPr lang="ru-RU" sz="18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743447" y="214039"/>
        <a:ext cx="972242" cy="607969"/>
      </dsp:txXfrm>
    </dsp:sp>
    <dsp:sp modelId="{51EDE266-781E-43EE-87A6-4AB61058DC87}">
      <dsp:nvSpPr>
        <dsp:cNvPr id="0" name=""/>
        <dsp:cNvSpPr/>
      </dsp:nvSpPr>
      <dsp:spPr>
        <a:xfrm>
          <a:off x="1582325" y="260859"/>
          <a:ext cx="1119513" cy="60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253CD-472D-4BC8-8278-4E80C74CA4B8}">
      <dsp:nvSpPr>
        <dsp:cNvPr id="0" name=""/>
        <dsp:cNvSpPr/>
      </dsp:nvSpPr>
      <dsp:spPr>
        <a:xfrm rot="5400000">
          <a:off x="1149931" y="-196522"/>
          <a:ext cx="911953" cy="130499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170909" y="151992"/>
        <a:ext cx="869998" cy="607969"/>
      </dsp:txXfrm>
    </dsp:sp>
    <dsp:sp modelId="{1134AB77-FFB2-46ED-AEB0-C634EACBED7A}">
      <dsp:nvSpPr>
        <dsp:cNvPr id="0" name=""/>
        <dsp:cNvSpPr/>
      </dsp:nvSpPr>
      <dsp:spPr>
        <a:xfrm rot="5400000">
          <a:off x="1837055" y="366088"/>
          <a:ext cx="911953" cy="173072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Товариські</a:t>
          </a:r>
          <a:endParaRPr lang="ru-RU" sz="16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716122" y="927468"/>
        <a:ext cx="1153819" cy="607969"/>
      </dsp:txXfrm>
    </dsp:sp>
    <dsp:sp modelId="{63D848A0-DFCE-4815-AABD-249E6008BD67}">
      <dsp:nvSpPr>
        <dsp:cNvPr id="0" name=""/>
        <dsp:cNvSpPr/>
      </dsp:nvSpPr>
      <dsp:spPr>
        <a:xfrm>
          <a:off x="878592" y="957867"/>
          <a:ext cx="984909" cy="547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75596-5F85-4510-81E3-926FBAEEF221}">
      <dsp:nvSpPr>
        <dsp:cNvPr id="0" name=""/>
        <dsp:cNvSpPr/>
      </dsp:nvSpPr>
      <dsp:spPr>
        <a:xfrm rot="5400000">
          <a:off x="3520132" y="490934"/>
          <a:ext cx="911953" cy="149307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478418" y="933486"/>
        <a:ext cx="995382" cy="607969"/>
      </dsp:txXfrm>
    </dsp:sp>
    <dsp:sp modelId="{F7F8230C-23F7-4C8A-8F0E-0C7CD768366F}">
      <dsp:nvSpPr>
        <dsp:cNvPr id="0" name=""/>
        <dsp:cNvSpPr/>
      </dsp:nvSpPr>
      <dsp:spPr>
        <a:xfrm rot="5400000">
          <a:off x="2682840" y="1212067"/>
          <a:ext cx="911953" cy="163986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Емоційні</a:t>
          </a:r>
          <a:endParaRPr lang="ru-RU" sz="18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592194" y="1728016"/>
        <a:ext cx="1093246" cy="607969"/>
      </dsp:txXfrm>
    </dsp:sp>
    <dsp:sp modelId="{7B5CB2C6-4544-4006-80B5-6114E7236D4C}">
      <dsp:nvSpPr>
        <dsp:cNvPr id="0" name=""/>
        <dsp:cNvSpPr/>
      </dsp:nvSpPr>
      <dsp:spPr>
        <a:xfrm>
          <a:off x="3165399" y="1731932"/>
          <a:ext cx="1017739" cy="547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300ADC-6A13-4C96-BB4D-0D17D6F9C577}">
      <dsp:nvSpPr>
        <dsp:cNvPr id="0" name=""/>
        <dsp:cNvSpPr/>
      </dsp:nvSpPr>
      <dsp:spPr>
        <a:xfrm rot="5400000">
          <a:off x="728436" y="973036"/>
          <a:ext cx="911953" cy="206135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97295" y="1699728"/>
        <a:ext cx="1374236" cy="607969"/>
      </dsp:txXfrm>
    </dsp:sp>
    <dsp:sp modelId="{82BB62BF-DAB9-425F-B0D3-D9E5D55E6F67}">
      <dsp:nvSpPr>
        <dsp:cNvPr id="0" name=""/>
        <dsp:cNvSpPr/>
      </dsp:nvSpPr>
      <dsp:spPr>
        <a:xfrm rot="5400000">
          <a:off x="1704073" y="1964290"/>
          <a:ext cx="911953" cy="163341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1615580" y="2477010"/>
        <a:ext cx="1088940" cy="607969"/>
      </dsp:txXfrm>
    </dsp:sp>
    <dsp:sp modelId="{EB40B41F-EDEC-474A-BA73-EE7B952D21E1}">
      <dsp:nvSpPr>
        <dsp:cNvPr id="0" name=""/>
        <dsp:cNvSpPr/>
      </dsp:nvSpPr>
      <dsp:spPr>
        <a:xfrm>
          <a:off x="878592" y="2505998"/>
          <a:ext cx="984909" cy="547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61ABA-6EC1-43F6-B0E7-1FA4D76C6144}">
      <dsp:nvSpPr>
        <dsp:cNvPr id="0" name=""/>
        <dsp:cNvSpPr/>
      </dsp:nvSpPr>
      <dsp:spPr>
        <a:xfrm rot="5400000">
          <a:off x="3502772" y="1827988"/>
          <a:ext cx="911953" cy="190601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323411" y="2477010"/>
        <a:ext cx="1270676" cy="607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4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A929E-5F90-4F66-A95D-FB287735D6A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A145F-529D-4BBE-8F94-DAB4A4961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7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145F-529D-4BBE-8F94-DAB4A49619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0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145F-529D-4BBE-8F94-DAB4A49619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4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145F-529D-4BBE-8F94-DAB4A496198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9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145F-529D-4BBE-8F94-DAB4A496198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8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6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25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4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5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90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4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0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8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5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78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3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2.xls"/><Relationship Id="rId13" Type="http://schemas.openxmlformats.org/officeDocument/2006/relationships/oleObject" Target="../embeddings/oleObject4.bin"/><Relationship Id="rId3" Type="http://schemas.openxmlformats.org/officeDocument/2006/relationships/image" Target="../media/image6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11" Type="http://schemas.openxmlformats.org/officeDocument/2006/relationships/oleObject" Target="../embeddings/_____Microsoft_Excel_97-20033.xls"/><Relationship Id="rId5" Type="http://schemas.openxmlformats.org/officeDocument/2006/relationships/oleObject" Target="../embeddings/_____Microsoft_Excel_97-20031.xls"/><Relationship Id="rId15" Type="http://schemas.openxmlformats.org/officeDocument/2006/relationships/image" Target="../media/image62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emf"/><Relationship Id="rId14" Type="http://schemas.openxmlformats.org/officeDocument/2006/relationships/oleObject" Target="../embeddings/_____Microsoft_Excel_97-20034.xls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Спеціалізована школа І-ІІІ ступенів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ім.О.С.Маковея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поглибленим вивченням інформаційних технологій та технологічних дисциплін </a:t>
            </a:r>
            <a:r>
              <a:rPr lang="uk-UA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м.Заліщики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28803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uk-UA" sz="4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досвіду роботи </a:t>
            </a:r>
          </a:p>
          <a:p>
            <a:pPr>
              <a:lnSpc>
                <a:spcPct val="170000"/>
              </a:lnSpc>
            </a:pP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класного керівника 9-А класу 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Топольницької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Олександри Ярославівни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136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928992" cy="66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2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7" y="-4272"/>
            <a:ext cx="8964488" cy="1143000"/>
          </a:xfrm>
        </p:spPr>
        <p:txBody>
          <a:bodyPr>
            <a:no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людей -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оточуючих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людей;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культура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мовленнєвий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повага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здорового способу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співжиття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нести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вчинки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неприйняття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агресії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21876" r="35729" b="8266"/>
          <a:stretch/>
        </p:blipFill>
        <p:spPr bwMode="auto">
          <a:xfrm>
            <a:off x="251520" y="3573016"/>
            <a:ext cx="2025467" cy="28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2934229" cy="22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5509897"/>
            <a:ext cx="293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Інформаційна година на тему « Як </a:t>
            </a: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захисщаються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права  споживачів»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7" t="21680" r="36147" b="7862"/>
          <a:stretch/>
        </p:blipFill>
        <p:spPr bwMode="auto">
          <a:xfrm>
            <a:off x="6751214" y="980728"/>
            <a:ext cx="1910008" cy="277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image.slidesharecdn.com/1-141223072256-conversion-gate02/95/-4-638.jpg?cb=1419341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22270"/>
            <a:ext cx="2715170" cy="20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340768"/>
            <a:ext cx="5040560" cy="87710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Свято для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першокласник</a:t>
            </a:r>
            <a:r>
              <a:rPr lang="uk-UA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акції </a:t>
            </a:r>
            <a:b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«Подай руку першокласнику»</a:t>
            </a:r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528392" cy="2646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3786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b="6766"/>
          <a:stretch/>
        </p:blipFill>
        <p:spPr>
          <a:xfrm>
            <a:off x="323528" y="3212976"/>
            <a:ext cx="3530111" cy="2884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7904" y="1412776"/>
            <a:ext cx="5574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«Осіння пригода»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87"/>
            <a:ext cx="5070420" cy="3386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6340990"/>
            <a:ext cx="164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Мелодія дощу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7"/>
          <a:stretch/>
        </p:blipFill>
        <p:spPr bwMode="auto">
          <a:xfrm>
            <a:off x="2703201" y="4755830"/>
            <a:ext cx="3934057" cy="190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9838" y="116632"/>
            <a:ext cx="4474840" cy="634082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Родинне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свято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8420">
            <a:off x="6080508" y="3898247"/>
            <a:ext cx="3093368" cy="232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4" y="4553684"/>
            <a:ext cx="2644552" cy="198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9" y="232253"/>
            <a:ext cx="3934057" cy="29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2481">
            <a:off x="344923" y="2450552"/>
            <a:ext cx="2264875" cy="169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00" y="2062083"/>
            <a:ext cx="3496111" cy="262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0756" y="764704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дерево роду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пишалося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плодом,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Плекаймо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деревце!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95701"/>
            <a:ext cx="2735189" cy="20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80512" cy="1143000"/>
          </a:xfrm>
        </p:spPr>
        <p:txBody>
          <a:bodyPr>
            <a:no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потреби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збереженні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примноженні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духовного й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матеріального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багатств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народу;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долю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Батьківщини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особистістю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прав, свобод,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громадянської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учнівському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самоврядуванні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віра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народу,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майбутнє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усвідомлення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патріотом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громадянином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потреба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полікультурному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взаєморозуміння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22266" r="35616" b="7661"/>
          <a:stretch/>
        </p:blipFill>
        <p:spPr bwMode="auto">
          <a:xfrm>
            <a:off x="300658" y="4077072"/>
            <a:ext cx="1823070" cy="257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21976" r="34596" b="8203"/>
          <a:stretch/>
        </p:blipFill>
        <p:spPr bwMode="auto">
          <a:xfrm>
            <a:off x="5004048" y="3937890"/>
            <a:ext cx="2088232" cy="270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3" t="22656" r="35944" b="7422"/>
          <a:stretch/>
        </p:blipFill>
        <p:spPr bwMode="auto">
          <a:xfrm>
            <a:off x="7092280" y="3885976"/>
            <a:ext cx="1963946" cy="281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8483"/>
          <a:stretch/>
        </p:blipFill>
        <p:spPr bwMode="auto">
          <a:xfrm>
            <a:off x="2154807" y="4215415"/>
            <a:ext cx="2849241" cy="21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2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Поповнюємо ряди організації «Молода Січ»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" y="1411064"/>
            <a:ext cx="4080454" cy="3060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3790" y="2208653"/>
            <a:ext cx="3617809" cy="2713357"/>
          </a:xfrm>
          <a:prstGeom prst="rect">
            <a:avLst/>
          </a:prstGeom>
        </p:spPr>
      </p:pic>
      <p:pic>
        <p:nvPicPr>
          <p:cNvPr id="7170" name="Picture 2" descr="http://krol-sh1.at.ua/golovna/cossac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68" y="4386736"/>
            <a:ext cx="2160240" cy="22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22070" r="35730" b="8266"/>
          <a:stretch/>
        </p:blipFill>
        <p:spPr bwMode="auto">
          <a:xfrm rot="20745250">
            <a:off x="424227" y="3558276"/>
            <a:ext cx="1988626" cy="282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6" t="22070" r="35616" b="8065"/>
          <a:stretch/>
        </p:blipFill>
        <p:spPr bwMode="auto">
          <a:xfrm rot="740411">
            <a:off x="3380993" y="3438499"/>
            <a:ext cx="2304891" cy="325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9" t="24219" r="18160" b="14315"/>
          <a:stretch/>
        </p:blipFill>
        <p:spPr bwMode="auto">
          <a:xfrm>
            <a:off x="6444208" y="4846090"/>
            <a:ext cx="2513769" cy="18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908720"/>
            <a:ext cx="8706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 правового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них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громадянина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передусім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свідомого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перед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суспільством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державою,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закріплених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Конституції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глибокої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правил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співжиття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закріплені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них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виражають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волю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народу.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Водночас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нею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розширює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й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інтересах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Правове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зміцнює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позицію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підвищує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громадянську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загострює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непримиренності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негативних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99527"/>
            <a:ext cx="2488411" cy="1866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7044"/>
            <a:ext cx="1367572" cy="22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Профорієнтаційна робота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28201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профорієнтації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ознайомленні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професіями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правилами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спрямованості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самопізнання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 основу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самовизначення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зіставляти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здібності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вимогами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набуття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конкретної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складати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реальний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оволодіння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професією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/>
          <a:stretch/>
        </p:blipFill>
        <p:spPr bwMode="auto">
          <a:xfrm>
            <a:off x="107504" y="3284984"/>
            <a:ext cx="5230754" cy="316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53450"/>
              </p:ext>
            </p:extLst>
          </p:nvPr>
        </p:nvGraphicFramePr>
        <p:xfrm>
          <a:off x="323528" y="404664"/>
          <a:ext cx="8719182" cy="596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Диаграмма" r:id="rId5" imgW="6391321" imgH="4371956" progId="Excel.Chart.8">
                  <p:embed/>
                </p:oleObj>
              </mc:Choice>
              <mc:Fallback>
                <p:oleObj name="Диаграмма" r:id="rId5" imgW="6391321" imgH="4371956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04664"/>
                        <a:ext cx="8719182" cy="596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722380"/>
              </p:ext>
            </p:extLst>
          </p:nvPr>
        </p:nvGraphicFramePr>
        <p:xfrm>
          <a:off x="228600" y="620688"/>
          <a:ext cx="9095822" cy="527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Диаграмма" r:id="rId8" imgW="6010338" imgH="3485958" progId="Excel.Chart.8">
                  <p:embed/>
                </p:oleObj>
              </mc:Choice>
              <mc:Fallback>
                <p:oleObj name="Диаграмма" r:id="rId8" imgW="6010338" imgH="3485958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20688"/>
                        <a:ext cx="9095822" cy="527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539677"/>
              </p:ext>
            </p:extLst>
          </p:nvPr>
        </p:nvGraphicFramePr>
        <p:xfrm>
          <a:off x="153580" y="944550"/>
          <a:ext cx="8990420" cy="468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Диаграмма" r:id="rId11" imgW="6238846" imgH="3248112" progId="Excel.Chart.8">
                  <p:embed/>
                </p:oleObj>
              </mc:Choice>
              <mc:Fallback>
                <p:oleObj name="Диаграмма" r:id="rId11" imgW="6238846" imgH="324811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80" y="944550"/>
                        <a:ext cx="8990420" cy="4680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944842"/>
              </p:ext>
            </p:extLst>
          </p:nvPr>
        </p:nvGraphicFramePr>
        <p:xfrm>
          <a:off x="205075" y="8708"/>
          <a:ext cx="8905702" cy="5940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Диаграмма" r:id="rId14" imgW="6953240" imgH="4638818" progId="Excel.Chart.8">
                  <p:embed/>
                </p:oleObj>
              </mc:Choice>
              <mc:Fallback>
                <p:oleObj name="Диаграмма" r:id="rId14" imgW="6953240" imgH="4638818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075" y="8708"/>
                        <a:ext cx="8905702" cy="59405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08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OleChart spid="6" grpId="1"/>
      <p:bldOleChart spid="7" grpId="0"/>
      <p:bldOleChart spid="7" grpId="1"/>
      <p:bldOleChart spid="8" grpId="0"/>
      <p:bldOleChart spid="8" grpId="1"/>
      <p:bldOleChart spid="5" grpId="0"/>
      <p:bldOleChart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04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Тестування за методикою ОДАНІ-2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843808" cy="390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27" y="4797152"/>
            <a:ext cx="3285486" cy="191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4" y="975581"/>
            <a:ext cx="2664296" cy="19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12723"/>
            <a:ext cx="2483321" cy="341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www.velomania.ru/uploads/posts/1358258071_oprosjan13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61" y="2708920"/>
            <a:ext cx="1807899" cy="21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23734"/>
            <a:ext cx="1741975" cy="191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10" y="1121553"/>
            <a:ext cx="1709460" cy="16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240360" cy="5505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47" y="116632"/>
            <a:ext cx="4840002" cy="645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47" y="116632"/>
            <a:ext cx="4840002" cy="645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47" y="116632"/>
            <a:ext cx="484000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Робота з батьками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6825"/>
            <a:ext cx="2808312" cy="412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6876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Батьківські збори на тему: </a:t>
            </a:r>
          </a:p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«Як допомогти випускнику основної школи </a:t>
            </a:r>
          </a:p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вибрати профіль навчання»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7" t="26172" r="36523" b="10611"/>
          <a:stretch/>
        </p:blipFill>
        <p:spPr bwMode="auto">
          <a:xfrm>
            <a:off x="6084168" y="1202095"/>
            <a:ext cx="2505246" cy="324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4" t="24023" r="37591" b="14845"/>
          <a:stretch/>
        </p:blipFill>
        <p:spPr bwMode="auto">
          <a:xfrm>
            <a:off x="5744021" y="1916832"/>
            <a:ext cx="2990526" cy="391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26780" r="36932" b="11328"/>
          <a:stretch/>
        </p:blipFill>
        <p:spPr bwMode="auto">
          <a:xfrm>
            <a:off x="4287613" y="2416825"/>
            <a:ext cx="2951671" cy="378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25391" r="37152" b="43902"/>
          <a:stretch/>
        </p:blipFill>
        <p:spPr bwMode="auto">
          <a:xfrm>
            <a:off x="3491880" y="4318240"/>
            <a:ext cx="2952328" cy="189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44" y="3093051"/>
            <a:ext cx="13049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Засідання МО класних керівників</a:t>
            </a:r>
            <a:b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140" y="4418614"/>
            <a:ext cx="3043340" cy="197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30" y="3324994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2474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Головною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метою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керівників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умов для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морального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нести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перед собою,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суспільством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державою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Особлива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приділяється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виховного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простору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активізації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батьківською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громадськістю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пропагування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кращих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активізації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громадянської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застосуванню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ttp://kryveozero-school2.edukit.mk.ua/files2/images/kartinki/%D1%80%D0%BE%D0%B1%20%D0%B7%D0%BE%D1%88.jpg?size=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70863"/>
            <a:ext cx="14478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osnova.com.ua/images/book/1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7" y="4383458"/>
            <a:ext cx="1773719" cy="23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52482"/>
            <a:ext cx="3456384" cy="12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углом 9"/>
          <p:cNvSpPr/>
          <p:nvPr/>
        </p:nvSpPr>
        <p:spPr>
          <a:xfrm rot="5400000" flipV="1">
            <a:off x="-508" y="1448780"/>
            <a:ext cx="2376264" cy="1872208"/>
          </a:xfrm>
          <a:prstGeom prst="bentArrow">
            <a:avLst>
              <a:gd name="adj1" fmla="val 25000"/>
              <a:gd name="adj2" fmla="val 2407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 rot="5400000">
            <a:off x="6072832" y="1520788"/>
            <a:ext cx="2232248" cy="172819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8321" b="794"/>
          <a:stretch/>
        </p:blipFill>
        <p:spPr bwMode="auto">
          <a:xfrm>
            <a:off x="2123728" y="116632"/>
            <a:ext cx="4201132" cy="314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2814" r="8422" b="5388"/>
          <a:stretch/>
        </p:blipFill>
        <p:spPr bwMode="auto">
          <a:xfrm>
            <a:off x="199312" y="3573016"/>
            <a:ext cx="4159536" cy="288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image.slidesharecdn.com/random-141229035135-conversion-gate01/95/-7-638.jpg?cb=14198467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4032448" cy="302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663258" cy="62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Успіх </a:t>
            </a: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сила тих, хто вірить у себе, і мужність тих, хто не боїться відповідальності. Саме віра в себе: свої прагнення, мрії, можливості і сили трансформувала і виділяла людей  з «маси» в особистостей. Особистість відділяє себе від «пересічних людей», а віра в себе, яка називається по інакшому самовпевненістю допомагає їй в 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цьому.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665434"/>
            <a:ext cx="6840760" cy="49502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2563" y="2348880"/>
            <a:ext cx="38974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Найвище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призначення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сформувати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досконалу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Ідеали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досконалої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схожі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включають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красу,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працелюбність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моральні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фізичну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силу,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витривалість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риси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борця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справедливість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характеризують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всебічно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гармонійно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розвинену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4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>
          <a:xfrm>
            <a:off x="107504" y="188640"/>
            <a:ext cx="4190457" cy="21949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680" y="2276872"/>
            <a:ext cx="38021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Наша перша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зустріч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9020" y="180727"/>
            <a:ext cx="52565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Характеристика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класу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12546" r="31624" b="42299"/>
          <a:stretch/>
        </p:blipFill>
        <p:spPr bwMode="auto">
          <a:xfrm>
            <a:off x="331542" y="3429000"/>
            <a:ext cx="36778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t="23783" r="32535" b="39065"/>
          <a:stretch/>
        </p:blipFill>
        <p:spPr bwMode="auto">
          <a:xfrm>
            <a:off x="4651972" y="4028878"/>
            <a:ext cx="3988954" cy="259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22900281"/>
              </p:ext>
            </p:extLst>
          </p:nvPr>
        </p:nvGraphicFramePr>
        <p:xfrm>
          <a:off x="4103784" y="768092"/>
          <a:ext cx="5040216" cy="323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92080" y="1043026"/>
            <a:ext cx="8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5539" y="1844824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Змістовні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6448" y="2569259"/>
            <a:ext cx="161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Взаємовигідні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1136" y="335699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Привітні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159" y="3356992"/>
            <a:ext cx="16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Перспективні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3286989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5753" y="188640"/>
            <a:ext cx="46342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Зміст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виховної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1196752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 </a:t>
            </a: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себе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39544" y="2060848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 праці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3010307"/>
            <a:ext cx="30608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природи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4581128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 культури і мистецтва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45940" y="5445224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сім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ї, родини, людей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4488" y="4438401"/>
            <a:ext cx="3491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</a:t>
            </a:r>
          </a:p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суспільства і держави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092" y="3379639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Правове виховання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8476" y="2177648"/>
            <a:ext cx="2597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Індивідуальна </a:t>
            </a:r>
          </a:p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робота з учнями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10446" y="1062885"/>
            <a:ext cx="295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Робота з батьками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31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 і форми виховної роботи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Колективні форми</a:t>
            </a:r>
            <a:r>
              <a:rPr lang="uk-UA" b="1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поїздки  у музеї, храми, історичні місця,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суспільно вагомі проекти ( зустрічі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воїнами АТО, героями Майдану), </a:t>
            </a: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професійно-орієнтовні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семінари, тренінги, тестування,</a:t>
            </a: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художньо-естетична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діяльність (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малюнка),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у  шкільних та районних конкурсах, класних та шкільних святах,  спортивних змаганнях,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колективна творча 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справа, </a:t>
            </a: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етикету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виставка-конкурс композицій до Різдва та Великодня,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ведення літопису класного колективу,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колективне ігрове спілкування,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похід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спартакіада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трудовий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десант.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4078" y="1052736"/>
            <a:ext cx="3708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Активні та групові форми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uk-UA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диспути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моніторингові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практикуми,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інтелектуальні ігри,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тренінги.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Індивідуальні </a:t>
            </a:r>
            <a:r>
              <a:rPr lang="uk-UA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консультації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самотестування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зустрічі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батьками при розв’язуванні важких життєвих ситуацій, </a:t>
            </a:r>
            <a:endParaRPr lang="uk-UA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спільні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бесіди з вчителями - </a:t>
            </a:r>
            <a:r>
              <a:rPr lang="uk-UA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предметниками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17" y="5176397"/>
            <a:ext cx="1918883" cy="17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56207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вихованців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себе -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усвідомлення власної індивідуальності, неповторності;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- виховання самоповаги;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- формування емоційної культури;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- навичок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самотворення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життєтворення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- стремління до ідеалу.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832" y="580526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Прагнення до ідеалу – перший поштовх, стимул, самовиховання, а без самовиховання не можна уявити духовного життя. Навчити підлітків: юнаків і дівчат виховувати самих себе – це одна з вершин майстерності і мистецтва в педагогіці.</a:t>
            </a:r>
            <a:endParaRPr lang="uk-UA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Сухомлинський</a:t>
            </a:r>
            <a:r>
              <a:rPr lang="uk-UA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22520" r="35616" b="7863"/>
          <a:stretch/>
        </p:blipFill>
        <p:spPr bwMode="auto">
          <a:xfrm>
            <a:off x="5580112" y="3099103"/>
            <a:ext cx="1816817" cy="254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7" t="22520" r="35843" b="7863"/>
          <a:stretch/>
        </p:blipFill>
        <p:spPr bwMode="auto">
          <a:xfrm rot="20537740">
            <a:off x="397398" y="3277938"/>
            <a:ext cx="1509676" cy="214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1411" r="16913" b="29032"/>
          <a:stretch/>
        </p:blipFill>
        <p:spPr bwMode="auto">
          <a:xfrm>
            <a:off x="2339752" y="2704306"/>
            <a:ext cx="2640315" cy="157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4348766"/>
            <a:ext cx="2830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Інформативні години </a:t>
            </a:r>
          </a:p>
          <a:p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бесіди про збереження </a:t>
            </a:r>
          </a:p>
          <a:p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власного здоров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75" y="997744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2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активно-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позитивне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цілеспрямованість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організованість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працьовитість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наполегливість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подоланні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труднощів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всіх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видах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значущості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суспільнокорисної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2929" r="23261" b="8468"/>
          <a:stretch/>
        </p:blipFill>
        <p:spPr bwMode="auto">
          <a:xfrm>
            <a:off x="287237" y="3729492"/>
            <a:ext cx="295122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8554" r="26940" b="10743"/>
          <a:stretch/>
        </p:blipFill>
        <p:spPr bwMode="auto">
          <a:xfrm>
            <a:off x="5724128" y="1988840"/>
            <a:ext cx="3043237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866" y="6235968"/>
            <a:ext cx="254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Робимо своїми руками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30274" r="16573" b="29838"/>
          <a:stretch/>
        </p:blipFill>
        <p:spPr bwMode="auto">
          <a:xfrm>
            <a:off x="5229005" y="4229443"/>
            <a:ext cx="3652377" cy="20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1915" y="6250598"/>
            <a:ext cx="363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Долучаємось до шкільної толоки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76" y="2793388"/>
            <a:ext cx="24983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08947" y="479715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Шкільна 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ярмарка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04" y="5426237"/>
            <a:ext cx="942662" cy="12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 ставлення до 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природи - це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відповідальне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багатств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ощадливе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енергоносіїв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екологічної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безпечної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потреба в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оздоровленні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участь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природоохоронній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екологічної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кризи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179" y="2996952"/>
            <a:ext cx="263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Посиденьки на природі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07" y="4221088"/>
            <a:ext cx="2933848" cy="220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55" y="3214443"/>
            <a:ext cx="2051273" cy="153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55" y="4886885"/>
            <a:ext cx="2483321" cy="186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349" y="3078712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69" y="569218"/>
            <a:ext cx="1573907" cy="157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5919" y="2812286"/>
            <a:ext cx="39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Екскурсія «Карпатським трамваєм»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576" y="5659507"/>
            <a:ext cx="379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Шкільна виставка </a:t>
            </a:r>
            <a:endParaRPr lang="uk-UA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«Замість ялинки – зимовий букет»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19644" r="39721" b="34913"/>
          <a:stretch/>
        </p:blipFill>
        <p:spPr bwMode="auto">
          <a:xfrm>
            <a:off x="827584" y="3398609"/>
            <a:ext cx="1584176" cy="209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0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143000"/>
          </a:xfrm>
        </p:spPr>
        <p:txBody>
          <a:bodyPr>
            <a:no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675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потреби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мистецтвом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</a:t>
            </a:r>
            <a:r>
              <a:rPr lang="uk-UA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ою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естетичного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художнього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дійсності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пізнавального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інтересу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мистецькій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художньо-естетичних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смаків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емоцій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3438" r="17593" b="12903"/>
          <a:stretch/>
        </p:blipFill>
        <p:spPr bwMode="auto">
          <a:xfrm>
            <a:off x="251520" y="3140968"/>
            <a:ext cx="283625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2" t="26124" r="23311" b="15717"/>
          <a:stretch/>
        </p:blipFill>
        <p:spPr bwMode="auto">
          <a:xfrm>
            <a:off x="3203848" y="3328878"/>
            <a:ext cx="241410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9631" y="6277962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</a:t>
            </a:r>
            <a:r>
              <a:rPr lang="uk-UA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іївські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вечорниці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2780928"/>
            <a:ext cx="238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Виступ на звітному </a:t>
            </a:r>
          </a:p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концерті школи </a:t>
            </a:r>
          </a:p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«Мово моя калинова»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024" y="5589240"/>
            <a:ext cx="258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Конкурси читців поезії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17747" r="32681" b="4022"/>
          <a:stretch/>
        </p:blipFill>
        <p:spPr bwMode="auto">
          <a:xfrm>
            <a:off x="6084168" y="3722621"/>
            <a:ext cx="2376264" cy="292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890</Words>
  <Application>Microsoft Office PowerPoint</Application>
  <PresentationFormat>Экран (4:3)</PresentationFormat>
  <Paragraphs>136</Paragraphs>
  <Slides>24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Диаграмма</vt:lpstr>
      <vt:lpstr>Спеціалізована школа І-ІІІ ступенів ім.О.С.Маковея з поглибленим вивченням інформаційних технологій та технологічних дисциплін м.Заліщики</vt:lpstr>
      <vt:lpstr>Презентация PowerPoint</vt:lpstr>
      <vt:lpstr>Презентация PowerPoint</vt:lpstr>
      <vt:lpstr>Презентация PowerPoint</vt:lpstr>
      <vt:lpstr>Методи і форми виховної роботи</vt:lpstr>
      <vt:lpstr>Ціннісне ставлення вихованців до себе - це </vt:lpstr>
      <vt:lpstr>Ціннісне ставлення до праці - це</vt:lpstr>
      <vt:lpstr>Ціннісне ставлення до природи - це</vt:lpstr>
      <vt:lpstr>Ціннісне ставлення до  культури і мистецтва - це</vt:lpstr>
      <vt:lpstr>Презентация PowerPoint</vt:lpstr>
      <vt:lpstr>Ціннісне ставлення до сім’ї, родини, людей - це</vt:lpstr>
      <vt:lpstr>Свято для першокласників   в рамках акції  «Подай руку першокласнику»</vt:lpstr>
      <vt:lpstr>Родинне свято</vt:lpstr>
      <vt:lpstr>Ціннісне ставлення  до суспільства і держави - це</vt:lpstr>
      <vt:lpstr>Поповнюємо ряди організації «Молода Січ»</vt:lpstr>
      <vt:lpstr>Правове виховання</vt:lpstr>
      <vt:lpstr>Презентация PowerPoint</vt:lpstr>
      <vt:lpstr>Профорієнтаційна робота</vt:lpstr>
      <vt:lpstr>Тестування за методикою ОДАНІ-2</vt:lpstr>
      <vt:lpstr>Робота з батьками</vt:lpstr>
      <vt:lpstr>Засідання МО класних керівників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Спеціалізована школа І-ІІІ ступенів ім.О.С.Маковея з поглибленим вивченням інформаційних технологій та технологічних дисциплін м.Заліщики</dc:title>
  <cp:lastModifiedBy>User</cp:lastModifiedBy>
  <cp:revision>59</cp:revision>
  <dcterms:modified xsi:type="dcterms:W3CDTF">2015-10-28T09:48:02Z</dcterms:modified>
</cp:coreProperties>
</file>