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Corsiva"/>
      <p:regular r:id="rId23"/>
      <p:bold r:id="rId24"/>
      <p:italic r:id="rId25"/>
      <p:boldItalic r:id="rId2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rsiva-bold.fntdata"/><Relationship Id="rId23" Type="http://schemas.openxmlformats.org/officeDocument/2006/relationships/font" Target="fonts/Corsiv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siva-boldItalic.fntdata"/><Relationship Id="rId25" Type="http://schemas.openxmlformats.org/officeDocument/2006/relationships/font" Target="fonts/Corsi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marL="22860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marL="685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marL="1600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marL="20574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marL="22860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marL="685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marL="1600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marL="20574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marL="22860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marL="685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marL="1600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marL="20574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marL="22860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marL="685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marL="1600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marL="20574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marL="22860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marL="685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marL="1600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marL="20574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marL="22860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marL="685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marL="1600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marL="20574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marL="22860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marL="685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marL="1600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marL="20574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600"/>
            </a:lvl1pPr>
            <a:lvl2pPr indent="0" marL="457200" rtl="0">
              <a:spcBef>
                <a:spcPts val="0"/>
              </a:spcBef>
              <a:buFont typeface="Calibri"/>
              <a:buNone/>
              <a:defRPr sz="1400"/>
            </a:lvl2pPr>
            <a:lvl3pPr indent="0" marL="914400" rtl="0">
              <a:spcBef>
                <a:spcPts val="0"/>
              </a:spcBef>
              <a:buFont typeface="Calibri"/>
              <a:buNone/>
              <a:defRPr sz="1200"/>
            </a:lvl3pPr>
            <a:lvl4pPr indent="0" marL="1371600" rtl="0">
              <a:spcBef>
                <a:spcPts val="0"/>
              </a:spcBef>
              <a:buFont typeface="Calibri"/>
              <a:buNone/>
              <a:defRPr sz="1000"/>
            </a:lvl4pPr>
            <a:lvl5pPr indent="0" marL="1828800" rtl="0">
              <a:spcBef>
                <a:spcPts val="0"/>
              </a:spcBef>
              <a:buFont typeface="Calibri"/>
              <a:buNone/>
              <a:defRPr sz="1000"/>
            </a:lvl5pPr>
            <a:lvl6pPr indent="0" marL="2286000" rtl="0">
              <a:spcBef>
                <a:spcPts val="0"/>
              </a:spcBef>
              <a:buFont typeface="Calibri"/>
              <a:buNone/>
              <a:defRPr sz="1000"/>
            </a:lvl6pPr>
            <a:lvl7pPr indent="0" marL="2743200" rtl="0">
              <a:spcBef>
                <a:spcPts val="0"/>
              </a:spcBef>
              <a:buFont typeface="Calibri"/>
              <a:buNone/>
              <a:defRPr sz="1000"/>
            </a:lvl7pPr>
            <a:lvl8pPr indent="0" marL="3200400" rtl="0">
              <a:spcBef>
                <a:spcPts val="0"/>
              </a:spcBef>
              <a:buFont typeface="Calibri"/>
              <a:buNone/>
              <a:defRPr sz="1000"/>
            </a:lvl8pPr>
            <a:lvl9pPr indent="0" marL="3657600" rtl="0">
              <a:spcBef>
                <a:spcPts val="0"/>
              </a:spcBef>
              <a:buFont typeface="Calibri"/>
              <a:buNone/>
              <a:defRPr sz="1000"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rgbClr val="888888"/>
              </a:buClr>
              <a:buFont typeface="Calibri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600"/>
            </a:lvl1pPr>
            <a:lvl2pPr indent="0" marL="457200" rtl="0">
              <a:spcBef>
                <a:spcPts val="0"/>
              </a:spcBef>
              <a:buFont typeface="Calibri"/>
              <a:buNone/>
              <a:defRPr sz="1400"/>
            </a:lvl2pPr>
            <a:lvl3pPr indent="0" marL="914400" rtl="0">
              <a:spcBef>
                <a:spcPts val="0"/>
              </a:spcBef>
              <a:buFont typeface="Calibri"/>
              <a:buNone/>
              <a:defRPr sz="1200"/>
            </a:lvl3pPr>
            <a:lvl4pPr indent="0" marL="1371600" rtl="0">
              <a:spcBef>
                <a:spcPts val="0"/>
              </a:spcBef>
              <a:buFont typeface="Calibri"/>
              <a:buNone/>
              <a:defRPr sz="1000"/>
            </a:lvl4pPr>
            <a:lvl5pPr indent="0" marL="1828800" rtl="0">
              <a:spcBef>
                <a:spcPts val="0"/>
              </a:spcBef>
              <a:buFont typeface="Calibri"/>
              <a:buNone/>
              <a:defRPr sz="1000"/>
            </a:lvl5pPr>
            <a:lvl6pPr indent="0" marL="2286000" rtl="0">
              <a:spcBef>
                <a:spcPts val="0"/>
              </a:spcBef>
              <a:buFont typeface="Calibri"/>
              <a:buNone/>
              <a:defRPr sz="1000"/>
            </a:lvl6pPr>
            <a:lvl7pPr indent="0" marL="2743200" rtl="0">
              <a:spcBef>
                <a:spcPts val="0"/>
              </a:spcBef>
              <a:buFont typeface="Calibri"/>
              <a:buNone/>
              <a:defRPr sz="1000"/>
            </a:lvl7pPr>
            <a:lvl8pPr indent="0" marL="3200400" rtl="0">
              <a:spcBef>
                <a:spcPts val="0"/>
              </a:spcBef>
              <a:buFont typeface="Calibri"/>
              <a:buNone/>
              <a:defRPr sz="1000"/>
            </a:lvl8pPr>
            <a:lvl9pPr indent="0" marL="3657600" rtl="0">
              <a:spcBef>
                <a:spcPts val="0"/>
              </a:spcBef>
              <a:buFont typeface="Calibri"/>
              <a:buNone/>
              <a:defRPr sz="1000"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10" Type="http://schemas.openxmlformats.org/officeDocument/2006/relationships/image" Target="../media/image25.png"/><Relationship Id="rId9" Type="http://schemas.openxmlformats.org/officeDocument/2006/relationships/image" Target="../media/image27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11" Type="http://schemas.openxmlformats.org/officeDocument/2006/relationships/image" Target="../media/image36.png"/><Relationship Id="rId10" Type="http://schemas.openxmlformats.org/officeDocument/2006/relationships/image" Target="../media/image41.png"/><Relationship Id="rId12" Type="http://schemas.openxmlformats.org/officeDocument/2006/relationships/image" Target="../media/image38.png"/><Relationship Id="rId9" Type="http://schemas.openxmlformats.org/officeDocument/2006/relationships/image" Target="../media/image34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9.png"/><Relationship Id="rId8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1.jpg"/><Relationship Id="rId5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6.png"/><Relationship Id="rId5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78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/>
          <p:nvPr/>
        </p:nvSpPr>
        <p:spPr>
          <a:xfrm>
            <a:off x="290348" y="167663"/>
            <a:ext cx="6013185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ru-RU" sz="3200" u="none" cap="none" strike="noStrike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  <a:t>...Я гордий тим, що українець зроду, </a:t>
            </a:r>
            <a:br>
              <a:rPr b="1" baseline="0" i="0" lang="ru-RU" sz="3200" u="none" cap="none" strike="noStrike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baseline="0" i="0" lang="ru-RU" sz="3200" u="none" cap="none" strike="noStrike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  <a:t>Що українською молюся і співаю.</a:t>
            </a:r>
            <a:br>
              <a:rPr b="1" baseline="0" i="0" lang="ru-RU" sz="3200" u="none" cap="none" strike="noStrike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baseline="0" i="0" lang="ru-RU" sz="3200" u="none" cap="none" strike="noStrike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  <a:t>Освідчуюсь тобі в любові, мій народе, </a:t>
            </a:r>
            <a:br>
              <a:rPr b="1" baseline="0" i="0" lang="ru-RU" sz="3200" u="none" cap="none" strike="noStrike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baseline="0" i="0" lang="ru-RU" sz="3200" u="none" cap="none" strike="noStrike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  <a:t>І лиш тобі на вірність присягаю.....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2800" u="none" cap="none" strike="noStrike">
              <a:solidFill>
                <a:srgbClr val="FFFF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2903" y="86851"/>
            <a:ext cx="4860757" cy="6771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1621" y="-297"/>
            <a:ext cx="4468755" cy="685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0" cy="688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9050" y="0"/>
            <a:ext cx="2892948" cy="215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E75B5"/>
            </a:gs>
            <a:gs pos="31000">
              <a:srgbClr val="2E75B5"/>
            </a:gs>
            <a:gs pos="77000">
              <a:srgbClr val="FFFF00"/>
            </a:gs>
            <a:gs pos="90000">
              <a:srgbClr val="FFFF00"/>
            </a:gs>
            <a:gs pos="100000">
              <a:srgbClr val="FFFF00"/>
            </a:gs>
          </a:gsLst>
          <a:lin ang="5400000" scaled="0"/>
        </a:gra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653" y="879266"/>
            <a:ext cx="2571749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2512" y="2505075"/>
            <a:ext cx="24669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3403" y="353908"/>
            <a:ext cx="2628899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9267" y="3395662"/>
            <a:ext cx="2524124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91184" y="23648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02782" y="4714798"/>
            <a:ext cx="24669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060070" y="250507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61276" y="4761017"/>
            <a:ext cx="2466974" cy="18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6851" y="423575"/>
            <a:ext cx="6625652" cy="590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494" y="0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70C0"/>
            </a:gs>
            <a:gs pos="33000">
              <a:srgbClr val="0070C0"/>
            </a:gs>
            <a:gs pos="68000">
              <a:srgbClr val="FFFF00"/>
            </a:gs>
            <a:gs pos="100000">
              <a:srgbClr val="FFFF00"/>
            </a:gs>
          </a:gsLst>
          <a:lin ang="5400000" scaled="0"/>
        </a:gra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179" y="336966"/>
            <a:ext cx="24479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8226" y="1786951"/>
            <a:ext cx="2657474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6934" y="288250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067" y="2838059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9205" y="4820976"/>
            <a:ext cx="2628899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05823" y="385215"/>
            <a:ext cx="2428875" cy="18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39809" y="4820976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22698" y="4940039"/>
            <a:ext cx="3038475" cy="150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339807" y="2371256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1416" y="2648964"/>
            <a:ext cx="2571749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86445" cy="6869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88"/>
            <a:ext cx="12193953" cy="685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E75B5"/>
            </a:gs>
            <a:gs pos="74000">
              <a:srgbClr val="FFFF99"/>
            </a:gs>
            <a:gs pos="83000">
              <a:srgbClr val="FFFF66"/>
            </a:gs>
            <a:gs pos="100000">
              <a:srgbClr val="FFFF00"/>
            </a:gs>
          </a:gsLst>
          <a:lin ang="5400000" scaled="0"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1381" y="2234591"/>
            <a:ext cx="3446874" cy="506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083" y="1371698"/>
            <a:ext cx="5211469" cy="339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5880" y="599208"/>
            <a:ext cx="2317173" cy="5792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5220" l="0" r="0" t="0"/>
          <a:stretch/>
        </p:blipFill>
        <p:spPr>
          <a:xfrm>
            <a:off x="7598842" y="737952"/>
            <a:ext cx="3928595" cy="499783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3007" y="156225"/>
            <a:ext cx="5550889" cy="405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2729" y="1849582"/>
            <a:ext cx="3320958" cy="44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0000"/>
            </a:gs>
            <a:gs pos="54000">
              <a:srgbClr val="AEABAB"/>
            </a:gs>
            <a:gs pos="73000">
              <a:srgbClr val="7F7F7F"/>
            </a:gs>
            <a:gs pos="100000">
              <a:srgbClr val="3A3838"/>
            </a:gs>
          </a:gsLst>
          <a:lin ang="5400000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585" y="2639291"/>
            <a:ext cx="5676900" cy="375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11332" l="4697" r="13673" t="7527"/>
          <a:stretch/>
        </p:blipFill>
        <p:spPr>
          <a:xfrm>
            <a:off x="1143000" y="561108"/>
            <a:ext cx="4989583" cy="324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">
              <a:schemeClr val="lt1"/>
            </a:gs>
            <a:gs pos="35000">
              <a:srgbClr val="FFFFFF"/>
            </a:gs>
            <a:gs pos="100000">
              <a:schemeClr val="accent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0580" y="240631"/>
            <a:ext cx="5032809" cy="6424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8546" y="0"/>
            <a:ext cx="38741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0105" y="192506"/>
            <a:ext cx="4405519" cy="660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