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diagrams/layout11.xml" ContentType="application/vnd.openxmlformats-officedocument.drawingml.diagramLayou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77" r:id="rId4"/>
    <p:sldId id="259" r:id="rId5"/>
    <p:sldId id="274" r:id="rId6"/>
    <p:sldId id="324" r:id="rId7"/>
    <p:sldId id="266" r:id="rId8"/>
    <p:sldId id="286" r:id="rId9"/>
    <p:sldId id="299" r:id="rId10"/>
    <p:sldId id="311" r:id="rId11"/>
    <p:sldId id="308" r:id="rId12"/>
    <p:sldId id="300" r:id="rId13"/>
    <p:sldId id="328" r:id="rId14"/>
    <p:sldId id="320" r:id="rId15"/>
    <p:sldId id="321" r:id="rId16"/>
    <p:sldId id="301" r:id="rId17"/>
    <p:sldId id="302" r:id="rId18"/>
    <p:sldId id="303" r:id="rId19"/>
    <p:sldId id="310" r:id="rId20"/>
    <p:sldId id="307" r:id="rId21"/>
    <p:sldId id="319" r:id="rId22"/>
    <p:sldId id="313" r:id="rId23"/>
    <p:sldId id="318" r:id="rId24"/>
    <p:sldId id="285" r:id="rId25"/>
    <p:sldId id="295" r:id="rId26"/>
    <p:sldId id="315" r:id="rId27"/>
    <p:sldId id="297" r:id="rId28"/>
    <p:sldId id="330" r:id="rId29"/>
    <p:sldId id="314" r:id="rId30"/>
    <p:sldId id="322" r:id="rId31"/>
    <p:sldId id="309" r:id="rId32"/>
    <p:sldId id="306" r:id="rId33"/>
    <p:sldId id="278" r:id="rId34"/>
    <p:sldId id="326" r:id="rId35"/>
    <p:sldId id="316" r:id="rId36"/>
    <p:sldId id="256" r:id="rId37"/>
    <p:sldId id="325" r:id="rId38"/>
    <p:sldId id="305" r:id="rId39"/>
    <p:sldId id="280" r:id="rId40"/>
    <p:sldId id="264" r:id="rId41"/>
    <p:sldId id="276" r:id="rId42"/>
    <p:sldId id="327" r:id="rId43"/>
    <p:sldId id="265" r:id="rId44"/>
    <p:sldId id="317" r:id="rId45"/>
    <p:sldId id="28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FF00"/>
    <a:srgbClr val="FFFF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31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jpeg"/><Relationship Id="rId4" Type="http://schemas.openxmlformats.org/officeDocument/2006/relationships/image" Target="../media/image4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image" Target="../media/image801.png"/><Relationship Id="rId1" Type="http://schemas.openxmlformats.org/officeDocument/2006/relationships/image" Target="../media/image79.png"/><Relationship Id="rId5" Type="http://schemas.openxmlformats.org/officeDocument/2006/relationships/image" Target="../media/image831.png"/><Relationship Id="rId4" Type="http://schemas.openxmlformats.org/officeDocument/2006/relationships/image" Target="../media/image82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71.jpeg"/><Relationship Id="rId1" Type="http://schemas.openxmlformats.org/officeDocument/2006/relationships/image" Target="../media/image381.png"/><Relationship Id="rId4" Type="http://schemas.openxmlformats.org/officeDocument/2006/relationships/image" Target="../media/image3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5E204-45AE-468B-90A9-082D46F866F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1BB98-0F51-4762-BC52-BCAB4CF68736}">
      <dgm:prSet phldrT="[Текст]" custT="1"/>
      <dgm:spPr/>
      <dgm:t>
        <a:bodyPr/>
        <a:lstStyle/>
        <a:p>
          <a:r>
            <a:rPr lang="uk-UA" sz="1800" dirty="0" smtClean="0"/>
            <a:t>Бачити в кожному учневі </a:t>
          </a:r>
          <a:r>
            <a:rPr lang="uk-UA" sz="1800" dirty="0" err="1" smtClean="0"/>
            <a:t>“світло”</a:t>
          </a:r>
          <a:endParaRPr lang="ru-RU" sz="1800" dirty="0"/>
        </a:p>
      </dgm:t>
    </dgm:pt>
    <dgm:pt modelId="{135E0C8A-13B9-4885-9111-AC7B1F3A9BF9}" type="parTrans" cxnId="{B27FAA36-5926-40F4-8417-28B6902754FC}">
      <dgm:prSet/>
      <dgm:spPr/>
      <dgm:t>
        <a:bodyPr/>
        <a:lstStyle/>
        <a:p>
          <a:endParaRPr lang="ru-RU"/>
        </a:p>
      </dgm:t>
    </dgm:pt>
    <dgm:pt modelId="{BDB8DFF1-95F2-4883-9589-022B4A358C71}" type="sibTrans" cxnId="{B27FAA36-5926-40F4-8417-28B6902754FC}">
      <dgm:prSet/>
      <dgm:spPr/>
      <dgm:t>
        <a:bodyPr/>
        <a:lstStyle/>
        <a:p>
          <a:endParaRPr lang="ru-RU"/>
        </a:p>
      </dgm:t>
    </dgm:pt>
    <dgm:pt modelId="{5760D303-C5D5-4CDD-8C97-7F3BE3B08764}">
      <dgm:prSet phldrT="[Текст]" custT="1"/>
      <dgm:spPr/>
      <dgm:t>
        <a:bodyPr/>
        <a:lstStyle/>
        <a:p>
          <a:r>
            <a:rPr lang="uk-UA" sz="1400" dirty="0" smtClean="0"/>
            <a:t>Орієнтація на позитивне: хороше в учневі завжди є.</a:t>
          </a:r>
          <a:endParaRPr lang="ru-RU" sz="1400" dirty="0"/>
        </a:p>
      </dgm:t>
    </dgm:pt>
    <dgm:pt modelId="{7B1AFEDE-CFD5-43D6-AFCB-A341C5490251}" type="parTrans" cxnId="{044BE2EB-3DB2-4E37-9D88-5C951A77E0ED}">
      <dgm:prSet/>
      <dgm:spPr/>
      <dgm:t>
        <a:bodyPr/>
        <a:lstStyle/>
        <a:p>
          <a:endParaRPr lang="ru-RU"/>
        </a:p>
      </dgm:t>
    </dgm:pt>
    <dgm:pt modelId="{89C6D55B-7B40-4D3E-B1ED-887BC435DACD}" type="sibTrans" cxnId="{044BE2EB-3DB2-4E37-9D88-5C951A77E0ED}">
      <dgm:prSet/>
      <dgm:spPr/>
      <dgm:t>
        <a:bodyPr/>
        <a:lstStyle/>
        <a:p>
          <a:endParaRPr lang="ru-RU"/>
        </a:p>
      </dgm:t>
    </dgm:pt>
    <dgm:pt modelId="{0FA0D9EA-CD1B-482E-877E-B3766674C81D}">
      <dgm:prSet phldrT="[Текст]" custT="1"/>
      <dgm:spPr/>
      <dgm:t>
        <a:bodyPr/>
        <a:lstStyle/>
        <a:p>
          <a:r>
            <a:rPr lang="uk-UA" sz="1400" dirty="0" smtClean="0"/>
            <a:t>Кожна дитина – дар Божий. Необдарованих дітей немає.</a:t>
          </a:r>
          <a:endParaRPr lang="ru-RU" sz="1400" dirty="0"/>
        </a:p>
      </dgm:t>
    </dgm:pt>
    <dgm:pt modelId="{87528667-ED44-4FB4-9DB9-A66057BA6B7B}" type="parTrans" cxnId="{8FDCE234-8C33-4126-BAAC-855C8000BC8D}">
      <dgm:prSet/>
      <dgm:spPr/>
      <dgm:t>
        <a:bodyPr/>
        <a:lstStyle/>
        <a:p>
          <a:endParaRPr lang="ru-RU"/>
        </a:p>
      </dgm:t>
    </dgm:pt>
    <dgm:pt modelId="{4281EF45-1837-4B68-9359-5A853E475DE6}" type="sibTrans" cxnId="{8FDCE234-8C33-4126-BAAC-855C8000BC8D}">
      <dgm:prSet/>
      <dgm:spPr/>
      <dgm:t>
        <a:bodyPr/>
        <a:lstStyle/>
        <a:p>
          <a:endParaRPr lang="ru-RU"/>
        </a:p>
      </dgm:t>
    </dgm:pt>
    <dgm:pt modelId="{AE760296-7866-457B-95FD-3C9ADB957598}">
      <dgm:prSet phldrT="[Текст]" custT="1"/>
      <dgm:spPr/>
      <dgm:t>
        <a:bodyPr/>
        <a:lstStyle/>
        <a:p>
          <a:r>
            <a:rPr lang="uk-UA" sz="1800" dirty="0" smtClean="0"/>
            <a:t>Класний керівник – особистість мисляча</a:t>
          </a:r>
          <a:endParaRPr lang="ru-RU" sz="1800" dirty="0"/>
        </a:p>
      </dgm:t>
    </dgm:pt>
    <dgm:pt modelId="{41981E9F-B1A7-4C0A-8393-27CCA41D58DC}" type="parTrans" cxnId="{566AD8FE-8299-4CB7-9789-5227B583AFAF}">
      <dgm:prSet/>
      <dgm:spPr/>
      <dgm:t>
        <a:bodyPr/>
        <a:lstStyle/>
        <a:p>
          <a:endParaRPr lang="ru-RU"/>
        </a:p>
      </dgm:t>
    </dgm:pt>
    <dgm:pt modelId="{B188B578-9FF1-4D98-880F-21B66996BC35}" type="sibTrans" cxnId="{566AD8FE-8299-4CB7-9789-5227B583AFAF}">
      <dgm:prSet/>
      <dgm:spPr/>
      <dgm:t>
        <a:bodyPr/>
        <a:lstStyle/>
        <a:p>
          <a:endParaRPr lang="ru-RU"/>
        </a:p>
      </dgm:t>
    </dgm:pt>
    <dgm:pt modelId="{EFB4AB63-ADCB-4E09-8265-D5AFF2396E46}">
      <dgm:prSet phldrT="[Текст]" custT="1"/>
      <dgm:spPr/>
      <dgm:t>
        <a:bodyPr/>
        <a:lstStyle/>
        <a:p>
          <a:r>
            <a:rPr lang="uk-UA" sz="1400" dirty="0" smtClean="0"/>
            <a:t>Ні  знання, ні освіта не замінять любові до дітей.</a:t>
          </a:r>
          <a:endParaRPr lang="ru-RU" sz="1400" dirty="0"/>
        </a:p>
      </dgm:t>
    </dgm:pt>
    <dgm:pt modelId="{88EBF762-CE47-4BCB-8E96-387FA06F8CB4}" type="parTrans" cxnId="{B3E30E48-4378-4E23-82C4-A1A75BF13A76}">
      <dgm:prSet/>
      <dgm:spPr/>
      <dgm:t>
        <a:bodyPr/>
        <a:lstStyle/>
        <a:p>
          <a:endParaRPr lang="ru-RU"/>
        </a:p>
      </dgm:t>
    </dgm:pt>
    <dgm:pt modelId="{E68A50BF-1233-47AD-BCA8-8DD77B68CCB5}" type="sibTrans" cxnId="{B3E30E48-4378-4E23-82C4-A1A75BF13A76}">
      <dgm:prSet/>
      <dgm:spPr/>
      <dgm:t>
        <a:bodyPr/>
        <a:lstStyle/>
        <a:p>
          <a:endParaRPr lang="ru-RU"/>
        </a:p>
      </dgm:t>
    </dgm:pt>
    <dgm:pt modelId="{8C92B8CD-EC8D-4323-BF18-2D70C359507F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1400" dirty="0" smtClean="0"/>
            <a:t>Уникати формалізму. </a:t>
          </a:r>
        </a:p>
        <a:p>
          <a:pPr>
            <a:lnSpc>
              <a:spcPct val="100000"/>
            </a:lnSpc>
          </a:pPr>
          <a:r>
            <a:rPr lang="uk-UA" sz="1400" dirty="0" smtClean="0"/>
            <a:t>Кожен має право на самобутність і власну думку, навіть якщо вона не співпадає з моєю.</a:t>
          </a:r>
          <a:endParaRPr lang="ru-RU" sz="1400" dirty="0"/>
        </a:p>
      </dgm:t>
    </dgm:pt>
    <dgm:pt modelId="{54F038CF-BB78-4301-9224-6D2060AA56A6}" type="parTrans" cxnId="{4F94A3F7-87CB-4995-A2C3-DC9BF697F570}">
      <dgm:prSet/>
      <dgm:spPr/>
      <dgm:t>
        <a:bodyPr/>
        <a:lstStyle/>
        <a:p>
          <a:endParaRPr lang="ru-RU"/>
        </a:p>
      </dgm:t>
    </dgm:pt>
    <dgm:pt modelId="{3E11514B-7131-4ABE-8845-137ED11C547B}" type="sibTrans" cxnId="{4F94A3F7-87CB-4995-A2C3-DC9BF697F570}">
      <dgm:prSet/>
      <dgm:spPr/>
      <dgm:t>
        <a:bodyPr/>
        <a:lstStyle/>
        <a:p>
          <a:endParaRPr lang="ru-RU"/>
        </a:p>
      </dgm:t>
    </dgm:pt>
    <dgm:pt modelId="{D41E7FC5-8D24-430D-B5F6-DF8564378272}">
      <dgm:prSet phldrT="[Текст]" custT="1"/>
      <dgm:spPr/>
      <dgm:t>
        <a:bodyPr/>
        <a:lstStyle/>
        <a:p>
          <a:r>
            <a:rPr lang="uk-UA" sz="1800" dirty="0" smtClean="0"/>
            <a:t>Виховання – процес двосторонній</a:t>
          </a:r>
          <a:endParaRPr lang="ru-RU" sz="1800" dirty="0"/>
        </a:p>
      </dgm:t>
    </dgm:pt>
    <dgm:pt modelId="{6A446E68-C9AC-4A8C-B8BB-BCD53E049E6E}" type="parTrans" cxnId="{C38D5E89-7A91-45E3-9F79-6705F34732F9}">
      <dgm:prSet/>
      <dgm:spPr/>
      <dgm:t>
        <a:bodyPr/>
        <a:lstStyle/>
        <a:p>
          <a:endParaRPr lang="ru-RU"/>
        </a:p>
      </dgm:t>
    </dgm:pt>
    <dgm:pt modelId="{F0925114-F69D-4F7A-BD33-7231506B3FB2}" type="sibTrans" cxnId="{C38D5E89-7A91-45E3-9F79-6705F34732F9}">
      <dgm:prSet/>
      <dgm:spPr/>
      <dgm:t>
        <a:bodyPr/>
        <a:lstStyle/>
        <a:p>
          <a:endParaRPr lang="ru-RU"/>
        </a:p>
      </dgm:t>
    </dgm:pt>
    <dgm:pt modelId="{463A92D1-3882-498B-8B05-9E42793AFD1A}">
      <dgm:prSet phldrT="[Текст]" custT="1"/>
      <dgm:spPr/>
      <dgm:t>
        <a:bodyPr/>
        <a:lstStyle/>
        <a:p>
          <a:r>
            <a:rPr lang="uk-UA" sz="1400" dirty="0" smtClean="0"/>
            <a:t>Бути поруч з вихованцями , але трішечки попереду.</a:t>
          </a:r>
          <a:endParaRPr lang="ru-RU" sz="1400" dirty="0"/>
        </a:p>
      </dgm:t>
    </dgm:pt>
    <dgm:pt modelId="{A4FE822E-AFC7-4319-9270-FB90062B58D7}" type="parTrans" cxnId="{558A7312-5C57-476D-A74D-8F7F72490DBD}">
      <dgm:prSet/>
      <dgm:spPr/>
      <dgm:t>
        <a:bodyPr/>
        <a:lstStyle/>
        <a:p>
          <a:endParaRPr lang="ru-RU"/>
        </a:p>
      </dgm:t>
    </dgm:pt>
    <dgm:pt modelId="{5B28344B-F7D0-4AB7-9219-C0E8DF5D63DD}" type="sibTrans" cxnId="{558A7312-5C57-476D-A74D-8F7F72490DBD}">
      <dgm:prSet/>
      <dgm:spPr/>
      <dgm:t>
        <a:bodyPr/>
        <a:lstStyle/>
        <a:p>
          <a:endParaRPr lang="ru-RU"/>
        </a:p>
      </dgm:t>
    </dgm:pt>
    <dgm:pt modelId="{96E07689-0653-4E3D-8C7D-26A357BC23A7}">
      <dgm:prSet phldrT="[Текст]" custT="1"/>
      <dgm:spPr/>
      <dgm:t>
        <a:bodyPr/>
        <a:lstStyle/>
        <a:p>
          <a:r>
            <a:rPr lang="uk-UA" sz="1400" dirty="0" smtClean="0"/>
            <a:t>Навчаючи інших, навчатись самому.</a:t>
          </a:r>
          <a:endParaRPr lang="ru-RU" sz="1400" dirty="0"/>
        </a:p>
      </dgm:t>
    </dgm:pt>
    <dgm:pt modelId="{E34B4D2B-EA7F-44C2-8AD6-10D9779E0980}" type="parTrans" cxnId="{D873C993-2CFA-4E17-8DB3-589E42A670C0}">
      <dgm:prSet/>
      <dgm:spPr/>
      <dgm:t>
        <a:bodyPr/>
        <a:lstStyle/>
        <a:p>
          <a:endParaRPr lang="ru-RU"/>
        </a:p>
      </dgm:t>
    </dgm:pt>
    <dgm:pt modelId="{409394FD-22D6-4F44-AF49-67698DA389B2}" type="sibTrans" cxnId="{D873C993-2CFA-4E17-8DB3-589E42A670C0}">
      <dgm:prSet/>
      <dgm:spPr/>
      <dgm:t>
        <a:bodyPr/>
        <a:lstStyle/>
        <a:p>
          <a:endParaRPr lang="ru-RU"/>
        </a:p>
      </dgm:t>
    </dgm:pt>
    <dgm:pt modelId="{4325F853-B20F-4FF8-8929-6857C5044538}">
      <dgm:prSet custT="1"/>
      <dgm:spPr/>
      <dgm:t>
        <a:bodyPr/>
        <a:lstStyle/>
        <a:p>
          <a:r>
            <a:rPr lang="uk-UA" sz="1400" dirty="0" smtClean="0"/>
            <a:t>Виховання – процес безперервний. Виховує все.</a:t>
          </a:r>
          <a:endParaRPr lang="ru-RU" sz="1400" dirty="0"/>
        </a:p>
      </dgm:t>
    </dgm:pt>
    <dgm:pt modelId="{031A240D-DF63-4B11-84FF-90D1BD5BAD85}" type="parTrans" cxnId="{73366801-1F2E-40EE-9427-ED4E8E286C93}">
      <dgm:prSet/>
      <dgm:spPr/>
      <dgm:t>
        <a:bodyPr/>
        <a:lstStyle/>
        <a:p>
          <a:endParaRPr lang="ru-RU"/>
        </a:p>
      </dgm:t>
    </dgm:pt>
    <dgm:pt modelId="{078B3EF8-1EC2-454B-80E9-8CB740C93033}" type="sibTrans" cxnId="{73366801-1F2E-40EE-9427-ED4E8E286C93}">
      <dgm:prSet/>
      <dgm:spPr/>
      <dgm:t>
        <a:bodyPr/>
        <a:lstStyle/>
        <a:p>
          <a:endParaRPr lang="ru-RU"/>
        </a:p>
      </dgm:t>
    </dgm:pt>
    <dgm:pt modelId="{B0B93BD5-946D-4ACF-9DF4-F17353538605}">
      <dgm:prSet custT="1"/>
      <dgm:spPr/>
      <dgm:t>
        <a:bodyPr/>
        <a:lstStyle/>
        <a:p>
          <a:r>
            <a:rPr lang="uk-UA" sz="1400" dirty="0" smtClean="0"/>
            <a:t> Облагородити серце дитини, одухотворити її поривання .</a:t>
          </a:r>
          <a:endParaRPr lang="ru-RU" sz="1400" dirty="0"/>
        </a:p>
      </dgm:t>
    </dgm:pt>
    <dgm:pt modelId="{05E70B30-55F5-4990-BE64-7B421DD0F7E6}" type="sibTrans" cxnId="{E1627B1E-4F25-4399-901A-77360FE8B672}">
      <dgm:prSet/>
      <dgm:spPr/>
      <dgm:t>
        <a:bodyPr/>
        <a:lstStyle/>
        <a:p>
          <a:endParaRPr lang="ru-RU"/>
        </a:p>
      </dgm:t>
    </dgm:pt>
    <dgm:pt modelId="{9FC415D2-FA3F-4D29-ABA1-5D3146105E23}" type="parTrans" cxnId="{E1627B1E-4F25-4399-901A-77360FE8B672}">
      <dgm:prSet/>
      <dgm:spPr/>
      <dgm:t>
        <a:bodyPr/>
        <a:lstStyle/>
        <a:p>
          <a:endParaRPr lang="ru-RU"/>
        </a:p>
      </dgm:t>
    </dgm:pt>
    <dgm:pt modelId="{418BFAD5-F2F8-4F30-B46E-72E12714687E}" type="pres">
      <dgm:prSet presAssocID="{BAA5E204-45AE-468B-90A9-082D46F866F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602D37-B12B-43BD-BACA-EA0170B4B930}" type="pres">
      <dgm:prSet presAssocID="{C0D1BB98-0F51-4762-BC52-BCAB4CF68736}" presName="compNode" presStyleCnt="0"/>
      <dgm:spPr/>
    </dgm:pt>
    <dgm:pt modelId="{9AE1501D-D8F5-4E88-9414-E62523E6A2D2}" type="pres">
      <dgm:prSet presAssocID="{C0D1BB98-0F51-4762-BC52-BCAB4CF68736}" presName="aNode" presStyleLbl="bgShp" presStyleIdx="0" presStyleCnt="3" custLinFactNeighborX="-38"/>
      <dgm:spPr/>
      <dgm:t>
        <a:bodyPr/>
        <a:lstStyle/>
        <a:p>
          <a:endParaRPr lang="ru-RU"/>
        </a:p>
      </dgm:t>
    </dgm:pt>
    <dgm:pt modelId="{85F89E61-385C-4970-8407-05BC76EB0CDE}" type="pres">
      <dgm:prSet presAssocID="{C0D1BB98-0F51-4762-BC52-BCAB4CF68736}" presName="textNode" presStyleLbl="bgShp" presStyleIdx="0" presStyleCnt="3"/>
      <dgm:spPr/>
      <dgm:t>
        <a:bodyPr/>
        <a:lstStyle/>
        <a:p>
          <a:endParaRPr lang="ru-RU"/>
        </a:p>
      </dgm:t>
    </dgm:pt>
    <dgm:pt modelId="{92B9481F-49DC-4A94-8401-92482914A004}" type="pres">
      <dgm:prSet presAssocID="{C0D1BB98-0F51-4762-BC52-BCAB4CF68736}" presName="compChildNode" presStyleCnt="0"/>
      <dgm:spPr/>
    </dgm:pt>
    <dgm:pt modelId="{4BC825FA-2D5B-43A4-8606-7E3DF92D599B}" type="pres">
      <dgm:prSet presAssocID="{C0D1BB98-0F51-4762-BC52-BCAB4CF68736}" presName="theInnerList" presStyleCnt="0"/>
      <dgm:spPr/>
    </dgm:pt>
    <dgm:pt modelId="{F90DDFC1-6AC3-4FA0-9258-D0022C750C4A}" type="pres">
      <dgm:prSet presAssocID="{5760D303-C5D5-4CDD-8C97-7F3BE3B08764}" presName="childNode" presStyleLbl="node1" presStyleIdx="0" presStyleCnt="8" custScaleX="96681" custScaleY="77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CBD0E-0431-45FA-970B-90B17528ED92}" type="pres">
      <dgm:prSet presAssocID="{5760D303-C5D5-4CDD-8C97-7F3BE3B08764}" presName="aSpace2" presStyleCnt="0"/>
      <dgm:spPr/>
    </dgm:pt>
    <dgm:pt modelId="{53D43F2F-CE57-4A87-A5E0-FB8122999666}" type="pres">
      <dgm:prSet presAssocID="{0FA0D9EA-CD1B-482E-877E-B3766674C81D}" presName="childNode" presStyleLbl="node1" presStyleIdx="1" presStyleCnt="8" custScaleX="96681" custScaleY="97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BAE70-AB7A-4DD7-8FD5-EBADE234157C}" type="pres">
      <dgm:prSet presAssocID="{0FA0D9EA-CD1B-482E-877E-B3766674C81D}" presName="aSpace2" presStyleCnt="0"/>
      <dgm:spPr/>
    </dgm:pt>
    <dgm:pt modelId="{A2BE3103-54C4-4827-85CA-CB85A6A12A54}" type="pres">
      <dgm:prSet presAssocID="{B0B93BD5-946D-4ACF-9DF4-F17353538605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393DF-C670-43C0-AD6B-362E20AA3133}" type="pres">
      <dgm:prSet presAssocID="{C0D1BB98-0F51-4762-BC52-BCAB4CF68736}" presName="aSpace" presStyleCnt="0"/>
      <dgm:spPr/>
    </dgm:pt>
    <dgm:pt modelId="{5EC80212-3914-4747-989B-3F5E9C36EDE3}" type="pres">
      <dgm:prSet presAssocID="{AE760296-7866-457B-95FD-3C9ADB957598}" presName="compNode" presStyleCnt="0"/>
      <dgm:spPr/>
    </dgm:pt>
    <dgm:pt modelId="{D63954EF-552A-4C65-BBB3-65E028E957E8}" type="pres">
      <dgm:prSet presAssocID="{AE760296-7866-457B-95FD-3C9ADB957598}" presName="aNode" presStyleLbl="bgShp" presStyleIdx="1" presStyleCnt="3"/>
      <dgm:spPr/>
      <dgm:t>
        <a:bodyPr/>
        <a:lstStyle/>
        <a:p>
          <a:endParaRPr lang="ru-RU"/>
        </a:p>
      </dgm:t>
    </dgm:pt>
    <dgm:pt modelId="{409E67F7-44B7-4272-B24B-E6EE4CEB49FA}" type="pres">
      <dgm:prSet presAssocID="{AE760296-7866-457B-95FD-3C9ADB957598}" presName="textNode" presStyleLbl="bgShp" presStyleIdx="1" presStyleCnt="3"/>
      <dgm:spPr/>
      <dgm:t>
        <a:bodyPr/>
        <a:lstStyle/>
        <a:p>
          <a:endParaRPr lang="ru-RU"/>
        </a:p>
      </dgm:t>
    </dgm:pt>
    <dgm:pt modelId="{785B591B-C942-490C-9F76-33C6251B4EC5}" type="pres">
      <dgm:prSet presAssocID="{AE760296-7866-457B-95FD-3C9ADB957598}" presName="compChildNode" presStyleCnt="0"/>
      <dgm:spPr/>
    </dgm:pt>
    <dgm:pt modelId="{4460CA67-337E-43CD-A455-A826681E46A8}" type="pres">
      <dgm:prSet presAssocID="{AE760296-7866-457B-95FD-3C9ADB957598}" presName="theInnerList" presStyleCnt="0"/>
      <dgm:spPr/>
    </dgm:pt>
    <dgm:pt modelId="{9624577C-7115-4564-8754-F67C18096999}" type="pres">
      <dgm:prSet presAssocID="{EFB4AB63-ADCB-4E09-8265-D5AFF2396E46}" presName="childNode" presStyleLbl="node1" presStyleIdx="3" presStyleCnt="8" custScaleY="39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9A8B3-6558-4592-90D1-2F54BED3E7C9}" type="pres">
      <dgm:prSet presAssocID="{EFB4AB63-ADCB-4E09-8265-D5AFF2396E46}" presName="aSpace2" presStyleCnt="0"/>
      <dgm:spPr/>
    </dgm:pt>
    <dgm:pt modelId="{4DEE66D6-F826-4B03-9544-473D25ED95F0}" type="pres">
      <dgm:prSet presAssocID="{8C92B8CD-EC8D-4323-BF18-2D70C359507F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C3D1F-0CE0-4CB6-AF62-CDE9CEE416A2}" type="pres">
      <dgm:prSet presAssocID="{AE760296-7866-457B-95FD-3C9ADB957598}" presName="aSpace" presStyleCnt="0"/>
      <dgm:spPr/>
    </dgm:pt>
    <dgm:pt modelId="{B90004D2-BBDF-4D22-A569-D00A6E6663F0}" type="pres">
      <dgm:prSet presAssocID="{D41E7FC5-8D24-430D-B5F6-DF8564378272}" presName="compNode" presStyleCnt="0"/>
      <dgm:spPr/>
    </dgm:pt>
    <dgm:pt modelId="{E28EB089-E19C-4E43-A5F0-82DE3D801B16}" type="pres">
      <dgm:prSet presAssocID="{D41E7FC5-8D24-430D-B5F6-DF8564378272}" presName="aNode" presStyleLbl="bgShp" presStyleIdx="2" presStyleCnt="3" custLinFactNeighborX="-786"/>
      <dgm:spPr/>
      <dgm:t>
        <a:bodyPr/>
        <a:lstStyle/>
        <a:p>
          <a:endParaRPr lang="ru-RU"/>
        </a:p>
      </dgm:t>
    </dgm:pt>
    <dgm:pt modelId="{B1A5C917-083B-4C78-A2FA-ACCF8D65373C}" type="pres">
      <dgm:prSet presAssocID="{D41E7FC5-8D24-430D-B5F6-DF8564378272}" presName="textNode" presStyleLbl="bgShp" presStyleIdx="2" presStyleCnt="3"/>
      <dgm:spPr/>
      <dgm:t>
        <a:bodyPr/>
        <a:lstStyle/>
        <a:p>
          <a:endParaRPr lang="ru-RU"/>
        </a:p>
      </dgm:t>
    </dgm:pt>
    <dgm:pt modelId="{45E3933B-8742-42D2-B8CA-8EC1B4FB3FC8}" type="pres">
      <dgm:prSet presAssocID="{D41E7FC5-8D24-430D-B5F6-DF8564378272}" presName="compChildNode" presStyleCnt="0"/>
      <dgm:spPr/>
    </dgm:pt>
    <dgm:pt modelId="{8F01EBC0-F37F-48E9-89CD-93D7EBF35805}" type="pres">
      <dgm:prSet presAssocID="{D41E7FC5-8D24-430D-B5F6-DF8564378272}" presName="theInnerList" presStyleCnt="0"/>
      <dgm:spPr/>
    </dgm:pt>
    <dgm:pt modelId="{C6BE4590-9CDD-4217-8B5B-826196EA32CC}" type="pres">
      <dgm:prSet presAssocID="{463A92D1-3882-498B-8B05-9E42793AFD1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F52BC-5A53-4472-AF96-0267E5F21224}" type="pres">
      <dgm:prSet presAssocID="{463A92D1-3882-498B-8B05-9E42793AFD1A}" presName="aSpace2" presStyleCnt="0"/>
      <dgm:spPr/>
    </dgm:pt>
    <dgm:pt modelId="{409B641A-3FC7-4363-8279-F83CD62F083B}" type="pres">
      <dgm:prSet presAssocID="{96E07689-0653-4E3D-8C7D-26A357BC23A7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22379-CD96-46C7-82A4-A65EC5EE80B2}" type="pres">
      <dgm:prSet presAssocID="{96E07689-0653-4E3D-8C7D-26A357BC23A7}" presName="aSpace2" presStyleCnt="0"/>
      <dgm:spPr/>
    </dgm:pt>
    <dgm:pt modelId="{05187286-C6ED-449D-B789-52A417998202}" type="pres">
      <dgm:prSet presAssocID="{4325F853-B20F-4FF8-8929-6857C5044538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A65792-0B6A-4251-AFB1-32F01320FAD3}" type="presOf" srcId="{0FA0D9EA-CD1B-482E-877E-B3766674C81D}" destId="{53D43F2F-CE57-4A87-A5E0-FB8122999666}" srcOrd="0" destOrd="0" presId="urn:microsoft.com/office/officeart/2005/8/layout/lProcess2"/>
    <dgm:cxn modelId="{7B933B59-C17D-47FB-AEF8-24EF6F443998}" type="presOf" srcId="{EFB4AB63-ADCB-4E09-8265-D5AFF2396E46}" destId="{9624577C-7115-4564-8754-F67C18096999}" srcOrd="0" destOrd="0" presId="urn:microsoft.com/office/officeart/2005/8/layout/lProcess2"/>
    <dgm:cxn modelId="{E1627B1E-4F25-4399-901A-77360FE8B672}" srcId="{C0D1BB98-0F51-4762-BC52-BCAB4CF68736}" destId="{B0B93BD5-946D-4ACF-9DF4-F17353538605}" srcOrd="2" destOrd="0" parTransId="{9FC415D2-FA3F-4D29-ABA1-5D3146105E23}" sibTransId="{05E70B30-55F5-4990-BE64-7B421DD0F7E6}"/>
    <dgm:cxn modelId="{BA2CA680-A31A-4665-BEEC-127C6A790DA3}" type="presOf" srcId="{B0B93BD5-946D-4ACF-9DF4-F17353538605}" destId="{A2BE3103-54C4-4827-85CA-CB85A6A12A54}" srcOrd="0" destOrd="0" presId="urn:microsoft.com/office/officeart/2005/8/layout/lProcess2"/>
    <dgm:cxn modelId="{B3E30E48-4378-4E23-82C4-A1A75BF13A76}" srcId="{AE760296-7866-457B-95FD-3C9ADB957598}" destId="{EFB4AB63-ADCB-4E09-8265-D5AFF2396E46}" srcOrd="0" destOrd="0" parTransId="{88EBF762-CE47-4BCB-8E96-387FA06F8CB4}" sibTransId="{E68A50BF-1233-47AD-BCA8-8DD77B68CCB5}"/>
    <dgm:cxn modelId="{B27FAA36-5926-40F4-8417-28B6902754FC}" srcId="{BAA5E204-45AE-468B-90A9-082D46F866F5}" destId="{C0D1BB98-0F51-4762-BC52-BCAB4CF68736}" srcOrd="0" destOrd="0" parTransId="{135E0C8A-13B9-4885-9111-AC7B1F3A9BF9}" sibTransId="{BDB8DFF1-95F2-4883-9589-022B4A358C71}"/>
    <dgm:cxn modelId="{F159E9E1-8D9C-465F-ACCD-301E58B340D4}" type="presOf" srcId="{AE760296-7866-457B-95FD-3C9ADB957598}" destId="{409E67F7-44B7-4272-B24B-E6EE4CEB49FA}" srcOrd="1" destOrd="0" presId="urn:microsoft.com/office/officeart/2005/8/layout/lProcess2"/>
    <dgm:cxn modelId="{566AD8FE-8299-4CB7-9789-5227B583AFAF}" srcId="{BAA5E204-45AE-468B-90A9-082D46F866F5}" destId="{AE760296-7866-457B-95FD-3C9ADB957598}" srcOrd="1" destOrd="0" parTransId="{41981E9F-B1A7-4C0A-8393-27CCA41D58DC}" sibTransId="{B188B578-9FF1-4D98-880F-21B66996BC35}"/>
    <dgm:cxn modelId="{44C4F665-FC49-4C3E-9E76-C45DE53F462D}" type="presOf" srcId="{4325F853-B20F-4FF8-8929-6857C5044538}" destId="{05187286-C6ED-449D-B789-52A417998202}" srcOrd="0" destOrd="0" presId="urn:microsoft.com/office/officeart/2005/8/layout/lProcess2"/>
    <dgm:cxn modelId="{558A7312-5C57-476D-A74D-8F7F72490DBD}" srcId="{D41E7FC5-8D24-430D-B5F6-DF8564378272}" destId="{463A92D1-3882-498B-8B05-9E42793AFD1A}" srcOrd="0" destOrd="0" parTransId="{A4FE822E-AFC7-4319-9270-FB90062B58D7}" sibTransId="{5B28344B-F7D0-4AB7-9219-C0E8DF5D63DD}"/>
    <dgm:cxn modelId="{D873C993-2CFA-4E17-8DB3-589E42A670C0}" srcId="{D41E7FC5-8D24-430D-B5F6-DF8564378272}" destId="{96E07689-0653-4E3D-8C7D-26A357BC23A7}" srcOrd="1" destOrd="0" parTransId="{E34B4D2B-EA7F-44C2-8AD6-10D9779E0980}" sibTransId="{409394FD-22D6-4F44-AF49-67698DA389B2}"/>
    <dgm:cxn modelId="{5C842E8A-54AA-4AB8-B203-5583376ECC6F}" type="presOf" srcId="{96E07689-0653-4E3D-8C7D-26A357BC23A7}" destId="{409B641A-3FC7-4363-8279-F83CD62F083B}" srcOrd="0" destOrd="0" presId="urn:microsoft.com/office/officeart/2005/8/layout/lProcess2"/>
    <dgm:cxn modelId="{044BE2EB-3DB2-4E37-9D88-5C951A77E0ED}" srcId="{C0D1BB98-0F51-4762-BC52-BCAB4CF68736}" destId="{5760D303-C5D5-4CDD-8C97-7F3BE3B08764}" srcOrd="0" destOrd="0" parTransId="{7B1AFEDE-CFD5-43D6-AFCB-A341C5490251}" sibTransId="{89C6D55B-7B40-4D3E-B1ED-887BC435DACD}"/>
    <dgm:cxn modelId="{1D2B4728-9883-449B-81DF-A11742F1A7F7}" type="presOf" srcId="{5760D303-C5D5-4CDD-8C97-7F3BE3B08764}" destId="{F90DDFC1-6AC3-4FA0-9258-D0022C750C4A}" srcOrd="0" destOrd="0" presId="urn:microsoft.com/office/officeart/2005/8/layout/lProcess2"/>
    <dgm:cxn modelId="{CA07E34B-75F4-4DB0-AFEA-D134F450C4E7}" type="presOf" srcId="{BAA5E204-45AE-468B-90A9-082D46F866F5}" destId="{418BFAD5-F2F8-4F30-B46E-72E12714687E}" srcOrd="0" destOrd="0" presId="urn:microsoft.com/office/officeart/2005/8/layout/lProcess2"/>
    <dgm:cxn modelId="{73366801-1F2E-40EE-9427-ED4E8E286C93}" srcId="{D41E7FC5-8D24-430D-B5F6-DF8564378272}" destId="{4325F853-B20F-4FF8-8929-6857C5044538}" srcOrd="2" destOrd="0" parTransId="{031A240D-DF63-4B11-84FF-90D1BD5BAD85}" sibTransId="{078B3EF8-1EC2-454B-80E9-8CB740C93033}"/>
    <dgm:cxn modelId="{9061D4DE-812E-477F-B5A0-8095CB79FA55}" type="presOf" srcId="{D41E7FC5-8D24-430D-B5F6-DF8564378272}" destId="{B1A5C917-083B-4C78-A2FA-ACCF8D65373C}" srcOrd="1" destOrd="0" presId="urn:microsoft.com/office/officeart/2005/8/layout/lProcess2"/>
    <dgm:cxn modelId="{4F94A3F7-87CB-4995-A2C3-DC9BF697F570}" srcId="{AE760296-7866-457B-95FD-3C9ADB957598}" destId="{8C92B8CD-EC8D-4323-BF18-2D70C359507F}" srcOrd="1" destOrd="0" parTransId="{54F038CF-BB78-4301-9224-6D2060AA56A6}" sibTransId="{3E11514B-7131-4ABE-8845-137ED11C547B}"/>
    <dgm:cxn modelId="{7872E83B-D716-4374-BA11-4462867E5FE5}" type="presOf" srcId="{D41E7FC5-8D24-430D-B5F6-DF8564378272}" destId="{E28EB089-E19C-4E43-A5F0-82DE3D801B16}" srcOrd="0" destOrd="0" presId="urn:microsoft.com/office/officeart/2005/8/layout/lProcess2"/>
    <dgm:cxn modelId="{FABFACBF-4CBD-4206-920E-0D7B6D957A7B}" type="presOf" srcId="{C0D1BB98-0F51-4762-BC52-BCAB4CF68736}" destId="{85F89E61-385C-4970-8407-05BC76EB0CDE}" srcOrd="1" destOrd="0" presId="urn:microsoft.com/office/officeart/2005/8/layout/lProcess2"/>
    <dgm:cxn modelId="{C38D5E89-7A91-45E3-9F79-6705F34732F9}" srcId="{BAA5E204-45AE-468B-90A9-082D46F866F5}" destId="{D41E7FC5-8D24-430D-B5F6-DF8564378272}" srcOrd="2" destOrd="0" parTransId="{6A446E68-C9AC-4A8C-B8BB-BCD53E049E6E}" sibTransId="{F0925114-F69D-4F7A-BD33-7231506B3FB2}"/>
    <dgm:cxn modelId="{8FDCE234-8C33-4126-BAAC-855C8000BC8D}" srcId="{C0D1BB98-0F51-4762-BC52-BCAB4CF68736}" destId="{0FA0D9EA-CD1B-482E-877E-B3766674C81D}" srcOrd="1" destOrd="0" parTransId="{87528667-ED44-4FB4-9DB9-A66057BA6B7B}" sibTransId="{4281EF45-1837-4B68-9359-5A853E475DE6}"/>
    <dgm:cxn modelId="{6DC1E06A-22DC-4B24-A16C-722E7534B5DA}" type="presOf" srcId="{C0D1BB98-0F51-4762-BC52-BCAB4CF68736}" destId="{9AE1501D-D8F5-4E88-9414-E62523E6A2D2}" srcOrd="0" destOrd="0" presId="urn:microsoft.com/office/officeart/2005/8/layout/lProcess2"/>
    <dgm:cxn modelId="{01F1F6EE-E5E9-4950-BBD3-C31D1D8079DE}" type="presOf" srcId="{463A92D1-3882-498B-8B05-9E42793AFD1A}" destId="{C6BE4590-9CDD-4217-8B5B-826196EA32CC}" srcOrd="0" destOrd="0" presId="urn:microsoft.com/office/officeart/2005/8/layout/lProcess2"/>
    <dgm:cxn modelId="{50FA8380-DC8A-4CA4-A42A-8AFB9A70ADC6}" type="presOf" srcId="{AE760296-7866-457B-95FD-3C9ADB957598}" destId="{D63954EF-552A-4C65-BBB3-65E028E957E8}" srcOrd="0" destOrd="0" presId="urn:microsoft.com/office/officeart/2005/8/layout/lProcess2"/>
    <dgm:cxn modelId="{F4C17718-4A99-4DD6-80F5-31A93D9A34FA}" type="presOf" srcId="{8C92B8CD-EC8D-4323-BF18-2D70C359507F}" destId="{4DEE66D6-F826-4B03-9544-473D25ED95F0}" srcOrd="0" destOrd="0" presId="urn:microsoft.com/office/officeart/2005/8/layout/lProcess2"/>
    <dgm:cxn modelId="{91AB51A3-B348-4D90-8155-78200ACED316}" type="presParOf" srcId="{418BFAD5-F2F8-4F30-B46E-72E12714687E}" destId="{22602D37-B12B-43BD-BACA-EA0170B4B930}" srcOrd="0" destOrd="0" presId="urn:microsoft.com/office/officeart/2005/8/layout/lProcess2"/>
    <dgm:cxn modelId="{7BEE575E-49FA-4534-B7A8-CD6FA90FCCC7}" type="presParOf" srcId="{22602D37-B12B-43BD-BACA-EA0170B4B930}" destId="{9AE1501D-D8F5-4E88-9414-E62523E6A2D2}" srcOrd="0" destOrd="0" presId="urn:microsoft.com/office/officeart/2005/8/layout/lProcess2"/>
    <dgm:cxn modelId="{13036D67-1CE1-4B2D-87F3-FC3AD234D2D7}" type="presParOf" srcId="{22602D37-B12B-43BD-BACA-EA0170B4B930}" destId="{85F89E61-385C-4970-8407-05BC76EB0CDE}" srcOrd="1" destOrd="0" presId="urn:microsoft.com/office/officeart/2005/8/layout/lProcess2"/>
    <dgm:cxn modelId="{DDD8A614-8DF4-4460-802C-1A4232388DEA}" type="presParOf" srcId="{22602D37-B12B-43BD-BACA-EA0170B4B930}" destId="{92B9481F-49DC-4A94-8401-92482914A004}" srcOrd="2" destOrd="0" presId="urn:microsoft.com/office/officeart/2005/8/layout/lProcess2"/>
    <dgm:cxn modelId="{709DDDE9-377C-406E-A35C-890EDFBEC9C2}" type="presParOf" srcId="{92B9481F-49DC-4A94-8401-92482914A004}" destId="{4BC825FA-2D5B-43A4-8606-7E3DF92D599B}" srcOrd="0" destOrd="0" presId="urn:microsoft.com/office/officeart/2005/8/layout/lProcess2"/>
    <dgm:cxn modelId="{74C7DB9F-673D-4622-A22E-2B10C6B2C701}" type="presParOf" srcId="{4BC825FA-2D5B-43A4-8606-7E3DF92D599B}" destId="{F90DDFC1-6AC3-4FA0-9258-D0022C750C4A}" srcOrd="0" destOrd="0" presId="urn:microsoft.com/office/officeart/2005/8/layout/lProcess2"/>
    <dgm:cxn modelId="{6930DDD2-A197-40BD-BA3A-06F2E688DF7C}" type="presParOf" srcId="{4BC825FA-2D5B-43A4-8606-7E3DF92D599B}" destId="{C37CBD0E-0431-45FA-970B-90B17528ED92}" srcOrd="1" destOrd="0" presId="urn:microsoft.com/office/officeart/2005/8/layout/lProcess2"/>
    <dgm:cxn modelId="{A9C3BAF0-4E79-4F4C-A9C3-7D036CB61D93}" type="presParOf" srcId="{4BC825FA-2D5B-43A4-8606-7E3DF92D599B}" destId="{53D43F2F-CE57-4A87-A5E0-FB8122999666}" srcOrd="2" destOrd="0" presId="urn:microsoft.com/office/officeart/2005/8/layout/lProcess2"/>
    <dgm:cxn modelId="{D5A12FF1-2469-4F98-AAA9-39EE56BAA925}" type="presParOf" srcId="{4BC825FA-2D5B-43A4-8606-7E3DF92D599B}" destId="{411BAE70-AB7A-4DD7-8FD5-EBADE234157C}" srcOrd="3" destOrd="0" presId="urn:microsoft.com/office/officeart/2005/8/layout/lProcess2"/>
    <dgm:cxn modelId="{CA9CE5EE-1E1E-4720-890B-CDDECDC74B5E}" type="presParOf" srcId="{4BC825FA-2D5B-43A4-8606-7E3DF92D599B}" destId="{A2BE3103-54C4-4827-85CA-CB85A6A12A54}" srcOrd="4" destOrd="0" presId="urn:microsoft.com/office/officeart/2005/8/layout/lProcess2"/>
    <dgm:cxn modelId="{5D4D0ED4-C96C-46B4-92F0-60CC29B23DFE}" type="presParOf" srcId="{418BFAD5-F2F8-4F30-B46E-72E12714687E}" destId="{A8B393DF-C670-43C0-AD6B-362E20AA3133}" srcOrd="1" destOrd="0" presId="urn:microsoft.com/office/officeart/2005/8/layout/lProcess2"/>
    <dgm:cxn modelId="{5CB4EB3F-C7CC-4B1C-A456-D13988A57E5F}" type="presParOf" srcId="{418BFAD5-F2F8-4F30-B46E-72E12714687E}" destId="{5EC80212-3914-4747-989B-3F5E9C36EDE3}" srcOrd="2" destOrd="0" presId="urn:microsoft.com/office/officeart/2005/8/layout/lProcess2"/>
    <dgm:cxn modelId="{BCA56C38-2269-4CBF-9A3C-8B49236A2C6A}" type="presParOf" srcId="{5EC80212-3914-4747-989B-3F5E9C36EDE3}" destId="{D63954EF-552A-4C65-BBB3-65E028E957E8}" srcOrd="0" destOrd="0" presId="urn:microsoft.com/office/officeart/2005/8/layout/lProcess2"/>
    <dgm:cxn modelId="{A30EE4DE-683F-4804-83D4-0F5E8F0C50E2}" type="presParOf" srcId="{5EC80212-3914-4747-989B-3F5E9C36EDE3}" destId="{409E67F7-44B7-4272-B24B-E6EE4CEB49FA}" srcOrd="1" destOrd="0" presId="urn:microsoft.com/office/officeart/2005/8/layout/lProcess2"/>
    <dgm:cxn modelId="{6B95DD8B-C2B1-4456-A872-91B710B9FFBE}" type="presParOf" srcId="{5EC80212-3914-4747-989B-3F5E9C36EDE3}" destId="{785B591B-C942-490C-9F76-33C6251B4EC5}" srcOrd="2" destOrd="0" presId="urn:microsoft.com/office/officeart/2005/8/layout/lProcess2"/>
    <dgm:cxn modelId="{1666CB9D-C3CD-44CD-B557-89117C2140CE}" type="presParOf" srcId="{785B591B-C942-490C-9F76-33C6251B4EC5}" destId="{4460CA67-337E-43CD-A455-A826681E46A8}" srcOrd="0" destOrd="0" presId="urn:microsoft.com/office/officeart/2005/8/layout/lProcess2"/>
    <dgm:cxn modelId="{DFC24991-F831-45E2-A1BB-C0A92A723560}" type="presParOf" srcId="{4460CA67-337E-43CD-A455-A826681E46A8}" destId="{9624577C-7115-4564-8754-F67C18096999}" srcOrd="0" destOrd="0" presId="urn:microsoft.com/office/officeart/2005/8/layout/lProcess2"/>
    <dgm:cxn modelId="{5F80AF58-E86F-45A5-9187-3F9EC371D130}" type="presParOf" srcId="{4460CA67-337E-43CD-A455-A826681E46A8}" destId="{C959A8B3-6558-4592-90D1-2F54BED3E7C9}" srcOrd="1" destOrd="0" presId="urn:microsoft.com/office/officeart/2005/8/layout/lProcess2"/>
    <dgm:cxn modelId="{28C4A1EC-B2E5-4B76-9A97-9EA1EB389D80}" type="presParOf" srcId="{4460CA67-337E-43CD-A455-A826681E46A8}" destId="{4DEE66D6-F826-4B03-9544-473D25ED95F0}" srcOrd="2" destOrd="0" presId="urn:microsoft.com/office/officeart/2005/8/layout/lProcess2"/>
    <dgm:cxn modelId="{A67CAA09-CC8F-4FAD-B762-72A02D7E5DEB}" type="presParOf" srcId="{418BFAD5-F2F8-4F30-B46E-72E12714687E}" destId="{696C3D1F-0CE0-4CB6-AF62-CDE9CEE416A2}" srcOrd="3" destOrd="0" presId="urn:microsoft.com/office/officeart/2005/8/layout/lProcess2"/>
    <dgm:cxn modelId="{4A4193E6-F1A3-47CC-A691-0A5EBE921484}" type="presParOf" srcId="{418BFAD5-F2F8-4F30-B46E-72E12714687E}" destId="{B90004D2-BBDF-4D22-A569-D00A6E6663F0}" srcOrd="4" destOrd="0" presId="urn:microsoft.com/office/officeart/2005/8/layout/lProcess2"/>
    <dgm:cxn modelId="{5929F6B4-D07A-44BB-A069-2F3A9DDDF2D3}" type="presParOf" srcId="{B90004D2-BBDF-4D22-A569-D00A6E6663F0}" destId="{E28EB089-E19C-4E43-A5F0-82DE3D801B16}" srcOrd="0" destOrd="0" presId="urn:microsoft.com/office/officeart/2005/8/layout/lProcess2"/>
    <dgm:cxn modelId="{8FF85602-A6AC-4E78-A092-67AA7D1863A3}" type="presParOf" srcId="{B90004D2-BBDF-4D22-A569-D00A6E6663F0}" destId="{B1A5C917-083B-4C78-A2FA-ACCF8D65373C}" srcOrd="1" destOrd="0" presId="urn:microsoft.com/office/officeart/2005/8/layout/lProcess2"/>
    <dgm:cxn modelId="{3326EFA8-88ED-4F4B-B381-E92205069547}" type="presParOf" srcId="{B90004D2-BBDF-4D22-A569-D00A6E6663F0}" destId="{45E3933B-8742-42D2-B8CA-8EC1B4FB3FC8}" srcOrd="2" destOrd="0" presId="urn:microsoft.com/office/officeart/2005/8/layout/lProcess2"/>
    <dgm:cxn modelId="{3B2C93DE-19AD-4B49-9554-2AAF24E588EE}" type="presParOf" srcId="{45E3933B-8742-42D2-B8CA-8EC1B4FB3FC8}" destId="{8F01EBC0-F37F-48E9-89CD-93D7EBF35805}" srcOrd="0" destOrd="0" presId="urn:microsoft.com/office/officeart/2005/8/layout/lProcess2"/>
    <dgm:cxn modelId="{FE3595AA-0720-4964-9F32-5E0EEF5B0B4D}" type="presParOf" srcId="{8F01EBC0-F37F-48E9-89CD-93D7EBF35805}" destId="{C6BE4590-9CDD-4217-8B5B-826196EA32CC}" srcOrd="0" destOrd="0" presId="urn:microsoft.com/office/officeart/2005/8/layout/lProcess2"/>
    <dgm:cxn modelId="{DEB3D645-BACA-44C8-A367-FC4CF4B224B1}" type="presParOf" srcId="{8F01EBC0-F37F-48E9-89CD-93D7EBF35805}" destId="{707F52BC-5A53-4472-AF96-0267E5F21224}" srcOrd="1" destOrd="0" presId="urn:microsoft.com/office/officeart/2005/8/layout/lProcess2"/>
    <dgm:cxn modelId="{DE8D196F-DFFB-42F6-8511-F781A9F62665}" type="presParOf" srcId="{8F01EBC0-F37F-48E9-89CD-93D7EBF35805}" destId="{409B641A-3FC7-4363-8279-F83CD62F083B}" srcOrd="2" destOrd="0" presId="urn:microsoft.com/office/officeart/2005/8/layout/lProcess2"/>
    <dgm:cxn modelId="{9FF916BE-024B-4BF5-96DF-2CD89077D7CF}" type="presParOf" srcId="{8F01EBC0-F37F-48E9-89CD-93D7EBF35805}" destId="{76822379-CD96-46C7-82A4-A65EC5EE80B2}" srcOrd="3" destOrd="0" presId="urn:microsoft.com/office/officeart/2005/8/layout/lProcess2"/>
    <dgm:cxn modelId="{2F0D1FE0-6E69-4844-838A-2181B04F3CFA}" type="presParOf" srcId="{8F01EBC0-F37F-48E9-89CD-93D7EBF35805}" destId="{05187286-C6ED-449D-B789-52A417998202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C4C30D-BDAD-4F17-8B4B-68EB34DB00E1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B132EE6-522E-4A3C-8CA8-E49486114927}">
      <dgm:prSet phldrT="[Текст]" custT="1"/>
      <dgm:spPr/>
      <dgm:t>
        <a:bodyPr/>
        <a:lstStyle/>
        <a:p>
          <a:r>
            <a:rPr lang="uk-UA" sz="2000" dirty="0" smtClean="0"/>
            <a:t>Пізнання</a:t>
          </a:r>
          <a:endParaRPr lang="ru-RU" sz="2000" dirty="0"/>
        </a:p>
      </dgm:t>
    </dgm:pt>
    <dgm:pt modelId="{1A16E76E-0F58-48B0-86FA-7846D145B938}" type="parTrans" cxnId="{4A5B113F-C186-413B-A16C-A5023E13DF2E}">
      <dgm:prSet/>
      <dgm:spPr/>
      <dgm:t>
        <a:bodyPr/>
        <a:lstStyle/>
        <a:p>
          <a:endParaRPr lang="ru-RU"/>
        </a:p>
      </dgm:t>
    </dgm:pt>
    <dgm:pt modelId="{683DDC49-7B36-45C5-8816-E58D69F1FBE5}" type="sibTrans" cxnId="{4A5B113F-C186-413B-A16C-A5023E13DF2E}">
      <dgm:prSet/>
      <dgm:spPr/>
      <dgm:t>
        <a:bodyPr/>
        <a:lstStyle/>
        <a:p>
          <a:endParaRPr lang="ru-RU"/>
        </a:p>
      </dgm:t>
    </dgm:pt>
    <dgm:pt modelId="{67A8D650-F7F7-42FD-9732-70E5986AB9CE}">
      <dgm:prSet phldrT="[Текст]" custT="1"/>
      <dgm:spPr/>
      <dgm:t>
        <a:bodyPr/>
        <a:lstStyle/>
        <a:p>
          <a:r>
            <a:rPr lang="uk-UA" sz="2000" dirty="0" smtClean="0"/>
            <a:t>Творча спрямованість, інтелектуальний розвиток</a:t>
          </a:r>
          <a:endParaRPr lang="ru-RU" sz="2000" dirty="0"/>
        </a:p>
      </dgm:t>
    </dgm:pt>
    <dgm:pt modelId="{C50A6E46-077B-4BAC-AF07-F52658FE4381}" type="parTrans" cxnId="{5107AF17-E7A6-49A5-9A3C-258E1B55C5AE}">
      <dgm:prSet/>
      <dgm:spPr/>
      <dgm:t>
        <a:bodyPr/>
        <a:lstStyle/>
        <a:p>
          <a:endParaRPr lang="ru-RU"/>
        </a:p>
      </dgm:t>
    </dgm:pt>
    <dgm:pt modelId="{2DB222AE-A399-4170-AB11-9E29C8D0A542}" type="sibTrans" cxnId="{5107AF17-E7A6-49A5-9A3C-258E1B55C5AE}">
      <dgm:prSet/>
      <dgm:spPr/>
      <dgm:t>
        <a:bodyPr/>
        <a:lstStyle/>
        <a:p>
          <a:endParaRPr lang="ru-RU"/>
        </a:p>
      </dgm:t>
    </dgm:pt>
    <dgm:pt modelId="{C66C3777-D249-4C1A-983F-730F065FEEB8}">
      <dgm:prSet phldrT="[Текст]" custT="1"/>
      <dgm:spPr/>
      <dgm:t>
        <a:bodyPr/>
        <a:lstStyle/>
        <a:p>
          <a:r>
            <a:rPr lang="uk-UA" sz="2000" dirty="0" smtClean="0"/>
            <a:t>Розуміння сенсу буття</a:t>
          </a:r>
          <a:endParaRPr lang="ru-RU" sz="2000" dirty="0"/>
        </a:p>
      </dgm:t>
    </dgm:pt>
    <dgm:pt modelId="{F3DBB6D2-0622-48FA-9B80-103711806C33}" type="parTrans" cxnId="{F72C419A-C9E0-40B7-B13D-39A859DE73A2}">
      <dgm:prSet/>
      <dgm:spPr/>
      <dgm:t>
        <a:bodyPr/>
        <a:lstStyle/>
        <a:p>
          <a:endParaRPr lang="ru-RU"/>
        </a:p>
      </dgm:t>
    </dgm:pt>
    <dgm:pt modelId="{A7DF1EE3-B286-4F99-AD60-A6A260DD9340}" type="sibTrans" cxnId="{F72C419A-C9E0-40B7-B13D-39A859DE73A2}">
      <dgm:prSet/>
      <dgm:spPr/>
      <dgm:t>
        <a:bodyPr/>
        <a:lstStyle/>
        <a:p>
          <a:endParaRPr lang="ru-RU"/>
        </a:p>
      </dgm:t>
    </dgm:pt>
    <dgm:pt modelId="{B59D6F89-73D3-4BDE-B94B-655870E7C74A}">
      <dgm:prSet phldrT="[Текст]" custT="1"/>
      <dgm:spPr/>
      <dgm:t>
        <a:bodyPr/>
        <a:lstStyle/>
        <a:p>
          <a:r>
            <a:rPr lang="uk-UA" sz="2000" dirty="0" smtClean="0"/>
            <a:t>Життєва позиція, призначення в житті</a:t>
          </a:r>
          <a:endParaRPr lang="ru-RU" sz="2000" dirty="0"/>
        </a:p>
      </dgm:t>
    </dgm:pt>
    <dgm:pt modelId="{3D61715C-BEAD-4684-A817-2D7F3667F59A}" type="parTrans" cxnId="{22457A9B-4EE8-4AC5-94CC-73116C9C9585}">
      <dgm:prSet/>
      <dgm:spPr/>
    </dgm:pt>
    <dgm:pt modelId="{1632E263-0E41-4222-96D1-600C911BE23A}" type="sibTrans" cxnId="{22457A9B-4EE8-4AC5-94CC-73116C9C9585}">
      <dgm:prSet/>
      <dgm:spPr/>
    </dgm:pt>
    <dgm:pt modelId="{0E77E3FE-776B-4BF2-B70F-BE1DEB11FE6F}" type="pres">
      <dgm:prSet presAssocID="{8FC4C30D-BDAD-4F17-8B4B-68EB34DB00E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BAF6B16-897F-4121-BD2B-C4D104371081}" type="pres">
      <dgm:prSet presAssocID="{1B132EE6-522E-4A3C-8CA8-E49486114927}" presName="linNode" presStyleCnt="0"/>
      <dgm:spPr/>
    </dgm:pt>
    <dgm:pt modelId="{954ED804-6FB5-470A-912A-460ED40CEE9B}" type="pres">
      <dgm:prSet presAssocID="{1B132EE6-522E-4A3C-8CA8-E49486114927}" presName="parentShp" presStyleLbl="node1" presStyleIdx="0" presStyleCnt="2" custScaleX="94141" custScaleY="88147" custLinFactNeighborX="-5859" custLinFactNeighborY="-5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83915-290E-4C14-8611-F5D0EC33FD65}" type="pres">
      <dgm:prSet presAssocID="{1B132EE6-522E-4A3C-8CA8-E4948611492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61043-2CCB-4521-B458-06A3E11E8457}" type="pres">
      <dgm:prSet presAssocID="{683DDC49-7B36-45C5-8816-E58D69F1FBE5}" presName="spacing" presStyleCnt="0"/>
      <dgm:spPr/>
    </dgm:pt>
    <dgm:pt modelId="{28AB3727-3CC1-4E5B-B186-CA043CA341F3}" type="pres">
      <dgm:prSet presAssocID="{C66C3777-D249-4C1A-983F-730F065FEEB8}" presName="linNode" presStyleCnt="0"/>
      <dgm:spPr/>
    </dgm:pt>
    <dgm:pt modelId="{97D9210C-85F4-4E2A-844A-06A0D24493DB}" type="pres">
      <dgm:prSet presAssocID="{C66C3777-D249-4C1A-983F-730F065FEEB8}" presName="parentShp" presStyleLbl="node1" presStyleIdx="1" presStyleCnt="2" custScaleX="94140" custScaleY="88148" custLinFactNeighborX="3906" custLinFactNeighborY="-9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84EE9-6BF4-4B21-B29E-BA901193A4AB}" type="pres">
      <dgm:prSet presAssocID="{C66C3777-D249-4C1A-983F-730F065FEEB8}" presName="childShp" presStyleLbl="bgAccFollowNode1" presStyleIdx="1" presStyleCnt="2" custScaleX="102769" custScaleY="106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D0C18A-D82C-45B6-BCD2-9090FDDD7972}" type="presOf" srcId="{B59D6F89-73D3-4BDE-B94B-655870E7C74A}" destId="{6B584EE9-6BF4-4B21-B29E-BA901193A4AB}" srcOrd="0" destOrd="0" presId="urn:microsoft.com/office/officeart/2005/8/layout/vList6"/>
    <dgm:cxn modelId="{F72C419A-C9E0-40B7-B13D-39A859DE73A2}" srcId="{8FC4C30D-BDAD-4F17-8B4B-68EB34DB00E1}" destId="{C66C3777-D249-4C1A-983F-730F065FEEB8}" srcOrd="1" destOrd="0" parTransId="{F3DBB6D2-0622-48FA-9B80-103711806C33}" sibTransId="{A7DF1EE3-B286-4F99-AD60-A6A260DD9340}"/>
    <dgm:cxn modelId="{4A5B113F-C186-413B-A16C-A5023E13DF2E}" srcId="{8FC4C30D-BDAD-4F17-8B4B-68EB34DB00E1}" destId="{1B132EE6-522E-4A3C-8CA8-E49486114927}" srcOrd="0" destOrd="0" parTransId="{1A16E76E-0F58-48B0-86FA-7846D145B938}" sibTransId="{683DDC49-7B36-45C5-8816-E58D69F1FBE5}"/>
    <dgm:cxn modelId="{22457A9B-4EE8-4AC5-94CC-73116C9C9585}" srcId="{C66C3777-D249-4C1A-983F-730F065FEEB8}" destId="{B59D6F89-73D3-4BDE-B94B-655870E7C74A}" srcOrd="0" destOrd="0" parTransId="{3D61715C-BEAD-4684-A817-2D7F3667F59A}" sibTransId="{1632E263-0E41-4222-96D1-600C911BE23A}"/>
    <dgm:cxn modelId="{5107AF17-E7A6-49A5-9A3C-258E1B55C5AE}" srcId="{1B132EE6-522E-4A3C-8CA8-E49486114927}" destId="{67A8D650-F7F7-42FD-9732-70E5986AB9CE}" srcOrd="0" destOrd="0" parTransId="{C50A6E46-077B-4BAC-AF07-F52658FE4381}" sibTransId="{2DB222AE-A399-4170-AB11-9E29C8D0A542}"/>
    <dgm:cxn modelId="{28BE3B9A-0352-4E21-8957-8061D5CDB266}" type="presOf" srcId="{1B132EE6-522E-4A3C-8CA8-E49486114927}" destId="{954ED804-6FB5-470A-912A-460ED40CEE9B}" srcOrd="0" destOrd="0" presId="urn:microsoft.com/office/officeart/2005/8/layout/vList6"/>
    <dgm:cxn modelId="{55B008A4-3216-4B58-B78F-BC852A36E370}" type="presOf" srcId="{67A8D650-F7F7-42FD-9732-70E5986AB9CE}" destId="{53C83915-290E-4C14-8611-F5D0EC33FD65}" srcOrd="0" destOrd="0" presId="urn:microsoft.com/office/officeart/2005/8/layout/vList6"/>
    <dgm:cxn modelId="{5C2ED1DE-8531-485D-B94F-EFF97789F989}" type="presOf" srcId="{8FC4C30D-BDAD-4F17-8B4B-68EB34DB00E1}" destId="{0E77E3FE-776B-4BF2-B70F-BE1DEB11FE6F}" srcOrd="0" destOrd="0" presId="urn:microsoft.com/office/officeart/2005/8/layout/vList6"/>
    <dgm:cxn modelId="{D89665F2-CBDB-4C0A-B3D2-7122F82801EF}" type="presOf" srcId="{C66C3777-D249-4C1A-983F-730F065FEEB8}" destId="{97D9210C-85F4-4E2A-844A-06A0D24493DB}" srcOrd="0" destOrd="0" presId="urn:microsoft.com/office/officeart/2005/8/layout/vList6"/>
    <dgm:cxn modelId="{FB1D0AB9-B6BB-47AE-AA61-16134CA26505}" type="presParOf" srcId="{0E77E3FE-776B-4BF2-B70F-BE1DEB11FE6F}" destId="{2BAF6B16-897F-4121-BD2B-C4D104371081}" srcOrd="0" destOrd="0" presId="urn:microsoft.com/office/officeart/2005/8/layout/vList6"/>
    <dgm:cxn modelId="{8ADAB689-C683-42AC-B20A-8C2B00665BB9}" type="presParOf" srcId="{2BAF6B16-897F-4121-BD2B-C4D104371081}" destId="{954ED804-6FB5-470A-912A-460ED40CEE9B}" srcOrd="0" destOrd="0" presId="urn:microsoft.com/office/officeart/2005/8/layout/vList6"/>
    <dgm:cxn modelId="{C011BAC8-F688-4FBE-9919-4FAC3F0B70A1}" type="presParOf" srcId="{2BAF6B16-897F-4121-BD2B-C4D104371081}" destId="{53C83915-290E-4C14-8611-F5D0EC33FD65}" srcOrd="1" destOrd="0" presId="urn:microsoft.com/office/officeart/2005/8/layout/vList6"/>
    <dgm:cxn modelId="{32FE7DA9-7047-46CA-968F-88EA2AFAD3B8}" type="presParOf" srcId="{0E77E3FE-776B-4BF2-B70F-BE1DEB11FE6F}" destId="{78D61043-2CCB-4521-B458-06A3E11E8457}" srcOrd="1" destOrd="0" presId="urn:microsoft.com/office/officeart/2005/8/layout/vList6"/>
    <dgm:cxn modelId="{3432BA86-4347-4C4E-8A2F-9AFC282C1B57}" type="presParOf" srcId="{0E77E3FE-776B-4BF2-B70F-BE1DEB11FE6F}" destId="{28AB3727-3CC1-4E5B-B186-CA043CA341F3}" srcOrd="2" destOrd="0" presId="urn:microsoft.com/office/officeart/2005/8/layout/vList6"/>
    <dgm:cxn modelId="{514BBA3C-A566-409D-8CA8-E044173D1006}" type="presParOf" srcId="{28AB3727-3CC1-4E5B-B186-CA043CA341F3}" destId="{97D9210C-85F4-4E2A-844A-06A0D24493DB}" srcOrd="0" destOrd="0" presId="urn:microsoft.com/office/officeart/2005/8/layout/vList6"/>
    <dgm:cxn modelId="{2CB60C42-80D4-498E-80C1-CA95B409C844}" type="presParOf" srcId="{28AB3727-3CC1-4E5B-B186-CA043CA341F3}" destId="{6B584EE9-6BF4-4B21-B29E-BA901193A4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039E4F-36AB-4B11-A7D8-FF5CCCF7F1A6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</dgm:pt>
    <dgm:pt modelId="{0BCD0155-3502-42A1-A1DD-CFB881A7772E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dirty="0" smtClean="0"/>
            <a:t>виховна</a:t>
          </a:r>
          <a:endParaRPr lang="ru-RU" dirty="0"/>
        </a:p>
      </dgm:t>
    </dgm:pt>
    <dgm:pt modelId="{CB729529-C0DF-4691-83C3-9DEFFE017243}" type="parTrans" cxnId="{4117AA0D-8BC4-4EA1-B4C0-634EB1C7090D}">
      <dgm:prSet/>
      <dgm:spPr/>
      <dgm:t>
        <a:bodyPr/>
        <a:lstStyle/>
        <a:p>
          <a:endParaRPr lang="ru-RU"/>
        </a:p>
      </dgm:t>
    </dgm:pt>
    <dgm:pt modelId="{BC8182A7-4E3C-43CD-BE47-4B4FD1A6EB02}" type="sibTrans" cxnId="{4117AA0D-8BC4-4EA1-B4C0-634EB1C7090D}">
      <dgm:prSet/>
      <dgm:spPr/>
      <dgm:t>
        <a:bodyPr/>
        <a:lstStyle/>
        <a:p>
          <a:endParaRPr lang="ru-RU"/>
        </a:p>
      </dgm:t>
    </dgm:pt>
    <dgm:pt modelId="{AA372618-6CFF-4ED8-B7A5-94A265D6B896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dirty="0" smtClean="0"/>
            <a:t>дослідницька</a:t>
          </a:r>
          <a:endParaRPr lang="ru-RU" dirty="0"/>
        </a:p>
      </dgm:t>
    </dgm:pt>
    <dgm:pt modelId="{D1C973CD-3298-404C-BEE5-9D25F734FFA7}" type="parTrans" cxnId="{49A88822-62E6-4E63-A673-B834CDCAD1AF}">
      <dgm:prSet/>
      <dgm:spPr/>
      <dgm:t>
        <a:bodyPr/>
        <a:lstStyle/>
        <a:p>
          <a:endParaRPr lang="ru-RU"/>
        </a:p>
      </dgm:t>
    </dgm:pt>
    <dgm:pt modelId="{657C0855-18F9-426A-97FC-880154F52C6D}" type="sibTrans" cxnId="{49A88822-62E6-4E63-A673-B834CDCAD1AF}">
      <dgm:prSet/>
      <dgm:spPr/>
      <dgm:t>
        <a:bodyPr/>
        <a:lstStyle/>
        <a:p>
          <a:endParaRPr lang="ru-RU"/>
        </a:p>
      </dgm:t>
    </dgm:pt>
    <dgm:pt modelId="{BA5D3B74-3D3A-4E74-923F-6CBEDEAE0D8C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творча</a:t>
          </a:r>
          <a:endParaRPr lang="ru-RU" dirty="0"/>
        </a:p>
      </dgm:t>
    </dgm:pt>
    <dgm:pt modelId="{958D21AA-38BE-4F10-90FF-5362E8126DBD}" type="parTrans" cxnId="{119C1322-53DB-4746-81A2-5B6B9B6AF995}">
      <dgm:prSet/>
      <dgm:spPr/>
      <dgm:t>
        <a:bodyPr/>
        <a:lstStyle/>
        <a:p>
          <a:endParaRPr lang="ru-RU"/>
        </a:p>
      </dgm:t>
    </dgm:pt>
    <dgm:pt modelId="{8B5CEC15-93A1-4D63-B651-2C56E7D47BFC}" type="sibTrans" cxnId="{119C1322-53DB-4746-81A2-5B6B9B6AF995}">
      <dgm:prSet/>
      <dgm:spPr/>
      <dgm:t>
        <a:bodyPr/>
        <a:lstStyle/>
        <a:p>
          <a:endParaRPr lang="ru-RU"/>
        </a:p>
      </dgm:t>
    </dgm:pt>
    <dgm:pt modelId="{5E5C3778-6495-44ED-B26A-CDB51D294A31}">
      <dgm:prSet phldrT="[Текст]"/>
      <dgm:spPr>
        <a:solidFill>
          <a:schemeClr val="accent3">
            <a:lumMod val="75000"/>
            <a:alpha val="45000"/>
          </a:schemeClr>
        </a:solidFill>
      </dgm:spPr>
      <dgm:t>
        <a:bodyPr/>
        <a:lstStyle/>
        <a:p>
          <a:r>
            <a:rPr lang="uk-UA" dirty="0" smtClean="0"/>
            <a:t>методична</a:t>
          </a:r>
          <a:endParaRPr lang="ru-RU" dirty="0"/>
        </a:p>
      </dgm:t>
    </dgm:pt>
    <dgm:pt modelId="{81C6BDC0-B7D4-4888-A894-5DC56C654120}" type="parTrans" cxnId="{C2C325C1-07EA-4239-B781-1238A9A37E32}">
      <dgm:prSet/>
      <dgm:spPr/>
      <dgm:t>
        <a:bodyPr/>
        <a:lstStyle/>
        <a:p>
          <a:endParaRPr lang="ru-RU"/>
        </a:p>
      </dgm:t>
    </dgm:pt>
    <dgm:pt modelId="{D3A4D0FA-C8D2-4D7E-9E7C-6EB096358207}" type="sibTrans" cxnId="{C2C325C1-07EA-4239-B781-1238A9A37E32}">
      <dgm:prSet/>
      <dgm:spPr/>
      <dgm:t>
        <a:bodyPr/>
        <a:lstStyle/>
        <a:p>
          <a:endParaRPr lang="ru-RU"/>
        </a:p>
      </dgm:t>
    </dgm:pt>
    <dgm:pt modelId="{256229DD-8DFF-4A24-9022-36BC0B61DEA9}">
      <dgm:prSet phldrT="[Текст]"/>
      <dgm:spPr>
        <a:solidFill>
          <a:srgbClr val="92D050"/>
        </a:solidFill>
      </dgm:spPr>
      <dgm:t>
        <a:bodyPr/>
        <a:lstStyle/>
        <a:p>
          <a:r>
            <a:rPr lang="uk-UA" smtClean="0"/>
            <a:t>пошукова  </a:t>
          </a:r>
          <a:endParaRPr lang="ru-RU" dirty="0"/>
        </a:p>
      </dgm:t>
    </dgm:pt>
    <dgm:pt modelId="{104C2025-86EB-4C6B-9137-C3B6302144C3}" type="sibTrans" cxnId="{517FAB1F-CFF2-419D-9FC9-54CC1F0E190A}">
      <dgm:prSet/>
      <dgm:spPr/>
      <dgm:t>
        <a:bodyPr/>
        <a:lstStyle/>
        <a:p>
          <a:endParaRPr lang="ru-RU"/>
        </a:p>
      </dgm:t>
    </dgm:pt>
    <dgm:pt modelId="{450E55A0-0099-4306-B3ED-5E1726335BDF}" type="parTrans" cxnId="{517FAB1F-CFF2-419D-9FC9-54CC1F0E190A}">
      <dgm:prSet/>
      <dgm:spPr/>
      <dgm:t>
        <a:bodyPr/>
        <a:lstStyle/>
        <a:p>
          <a:endParaRPr lang="ru-RU"/>
        </a:p>
      </dgm:t>
    </dgm:pt>
    <dgm:pt modelId="{0B1372C3-3CD9-42AE-B420-20778FB60E88}" type="pres">
      <dgm:prSet presAssocID="{F9039E4F-36AB-4B11-A7D8-FF5CCCF7F1A6}" presName="Name0" presStyleCnt="0">
        <dgm:presLayoutVars>
          <dgm:dir/>
          <dgm:resizeHandles val="exact"/>
        </dgm:presLayoutVars>
      </dgm:prSet>
      <dgm:spPr/>
    </dgm:pt>
    <dgm:pt modelId="{667BD2C1-B709-444B-9B3E-4857C0838710}" type="pres">
      <dgm:prSet presAssocID="{F9039E4F-36AB-4B11-A7D8-FF5CCCF7F1A6}" presName="fgShape" presStyleLbl="fgShp" presStyleIdx="0" presStyleCnt="1" custScaleY="83333"/>
      <dgm:spPr/>
    </dgm:pt>
    <dgm:pt modelId="{C29F502D-C788-47F7-8BAF-52F57E7F999B}" type="pres">
      <dgm:prSet presAssocID="{F9039E4F-36AB-4B11-A7D8-FF5CCCF7F1A6}" presName="linComp" presStyleCnt="0"/>
      <dgm:spPr/>
    </dgm:pt>
    <dgm:pt modelId="{560E9BFA-1C3C-4B1B-ACC6-88F7FECD2B3B}" type="pres">
      <dgm:prSet presAssocID="{256229DD-8DFF-4A24-9022-36BC0B61DEA9}" presName="compNode" presStyleCnt="0"/>
      <dgm:spPr/>
    </dgm:pt>
    <dgm:pt modelId="{8DB1C47C-8214-4382-8A96-491511DA6187}" type="pres">
      <dgm:prSet presAssocID="{256229DD-8DFF-4A24-9022-36BC0B61DEA9}" presName="bkgdShape" presStyleLbl="node1" presStyleIdx="0" presStyleCnt="5"/>
      <dgm:spPr/>
      <dgm:t>
        <a:bodyPr/>
        <a:lstStyle/>
        <a:p>
          <a:endParaRPr lang="ru-RU"/>
        </a:p>
      </dgm:t>
    </dgm:pt>
    <dgm:pt modelId="{D5953493-FC3B-4283-9F22-2FF33BACE21C}" type="pres">
      <dgm:prSet presAssocID="{256229DD-8DFF-4A24-9022-36BC0B61DEA9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31507-CCEA-49A8-AFF2-F243933DF01A}" type="pres">
      <dgm:prSet presAssocID="{256229DD-8DFF-4A24-9022-36BC0B61DEA9}" presName="invisiNode" presStyleLbl="node1" presStyleIdx="0" presStyleCnt="5"/>
      <dgm:spPr/>
    </dgm:pt>
    <dgm:pt modelId="{DA419ED0-205D-4B12-AF07-674614A288DB}" type="pres">
      <dgm:prSet presAssocID="{256229DD-8DFF-4A24-9022-36BC0B61DEA9}" presName="imagNode" presStyleLbl="fgImgPlace1" presStyleIdx="0" presStyleCnt="5" custLinFactNeighborX="4258" custLinFactNeighborY="37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810F6A3-DA2D-4205-8EFD-5830352438D2}" type="pres">
      <dgm:prSet presAssocID="{104C2025-86EB-4C6B-9137-C3B6302144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473E7A3-5BFD-4A5A-9CFC-E1142183F3D7}" type="pres">
      <dgm:prSet presAssocID="{0BCD0155-3502-42A1-A1DD-CFB881A7772E}" presName="compNode" presStyleCnt="0"/>
      <dgm:spPr/>
    </dgm:pt>
    <dgm:pt modelId="{387624B3-07BF-4346-A41B-F91E21D06C31}" type="pres">
      <dgm:prSet presAssocID="{0BCD0155-3502-42A1-A1DD-CFB881A7772E}" presName="bkgdShape" presStyleLbl="node1" presStyleIdx="1" presStyleCnt="5" custLinFactNeighborX="-2350"/>
      <dgm:spPr/>
      <dgm:t>
        <a:bodyPr/>
        <a:lstStyle/>
        <a:p>
          <a:endParaRPr lang="ru-RU"/>
        </a:p>
      </dgm:t>
    </dgm:pt>
    <dgm:pt modelId="{946F5FDF-A906-4AA8-B245-E3445D73EA9D}" type="pres">
      <dgm:prSet presAssocID="{0BCD0155-3502-42A1-A1DD-CFB881A7772E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ABEA0-1D5E-4F08-AECC-BA62153127D3}" type="pres">
      <dgm:prSet presAssocID="{0BCD0155-3502-42A1-A1DD-CFB881A7772E}" presName="invisiNode" presStyleLbl="node1" presStyleIdx="1" presStyleCnt="5"/>
      <dgm:spPr/>
    </dgm:pt>
    <dgm:pt modelId="{392386D2-7677-45CA-BBDD-CB12251BC7F7}" type="pres">
      <dgm:prSet presAssocID="{0BCD0155-3502-42A1-A1DD-CFB881A7772E}" presName="imagNode" presStyleLbl="fgImgPlace1" presStyleIdx="1" presStyleCnt="5" custLinFactNeighborX="-6051" custLinFactNeighborY="378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B43536B-FFF4-4724-955F-9FE4A9380189}" type="pres">
      <dgm:prSet presAssocID="{BC8182A7-4E3C-43CD-BE47-4B4FD1A6EB0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44EEEBF-7B05-4D5F-BD41-BD14FA7385AA}" type="pres">
      <dgm:prSet presAssocID="{BA5D3B74-3D3A-4E74-923F-6CBEDEAE0D8C}" presName="compNode" presStyleCnt="0"/>
      <dgm:spPr/>
    </dgm:pt>
    <dgm:pt modelId="{86363412-9B00-4DE7-84B4-6F468260AD4A}" type="pres">
      <dgm:prSet presAssocID="{BA5D3B74-3D3A-4E74-923F-6CBEDEAE0D8C}" presName="bkgdShape" presStyleLbl="node1" presStyleIdx="2" presStyleCnt="5" custLinFactNeighborX="-325"/>
      <dgm:spPr/>
      <dgm:t>
        <a:bodyPr/>
        <a:lstStyle/>
        <a:p>
          <a:endParaRPr lang="ru-RU"/>
        </a:p>
      </dgm:t>
    </dgm:pt>
    <dgm:pt modelId="{C6669CB8-BA03-4E0A-8F90-D17CD4930FD7}" type="pres">
      <dgm:prSet presAssocID="{BA5D3B74-3D3A-4E74-923F-6CBEDEAE0D8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F9E34-32B2-4961-AE4B-10D4E4CA2AD2}" type="pres">
      <dgm:prSet presAssocID="{BA5D3B74-3D3A-4E74-923F-6CBEDEAE0D8C}" presName="invisiNode" presStyleLbl="node1" presStyleIdx="2" presStyleCnt="5"/>
      <dgm:spPr/>
    </dgm:pt>
    <dgm:pt modelId="{B5BEF248-00DF-49B1-ABBC-F2C5D46C9C73}" type="pres">
      <dgm:prSet presAssocID="{BA5D3B74-3D3A-4E74-923F-6CBEDEAE0D8C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6C949C5-4BD8-4E76-A59D-E7536C206AAE}" type="pres">
      <dgm:prSet presAssocID="{8B5CEC15-93A1-4D63-B651-2C56E7D47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4DA7420-3237-4417-A197-D70CF198C6B0}" type="pres">
      <dgm:prSet presAssocID="{5E5C3778-6495-44ED-B26A-CDB51D294A31}" presName="compNode" presStyleCnt="0"/>
      <dgm:spPr/>
    </dgm:pt>
    <dgm:pt modelId="{3E722802-7EE5-4430-904A-2380190EF06D}" type="pres">
      <dgm:prSet presAssocID="{5E5C3778-6495-44ED-B26A-CDB51D294A31}" presName="bkgdShape" presStyleLbl="node1" presStyleIdx="3" presStyleCnt="5" custLinFactNeighborX="-2675"/>
      <dgm:spPr/>
      <dgm:t>
        <a:bodyPr/>
        <a:lstStyle/>
        <a:p>
          <a:endParaRPr lang="ru-RU"/>
        </a:p>
      </dgm:t>
    </dgm:pt>
    <dgm:pt modelId="{D926D360-719C-4695-9FE3-9C3331894733}" type="pres">
      <dgm:prSet presAssocID="{5E5C3778-6495-44ED-B26A-CDB51D294A3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23570-7B33-4CD1-A6E6-CE0D4A553936}" type="pres">
      <dgm:prSet presAssocID="{5E5C3778-6495-44ED-B26A-CDB51D294A31}" presName="invisiNode" presStyleLbl="node1" presStyleIdx="3" presStyleCnt="5"/>
      <dgm:spPr/>
    </dgm:pt>
    <dgm:pt modelId="{E1536196-CE68-4AF3-997A-E7B83E6E718C}" type="pres">
      <dgm:prSet presAssocID="{5E5C3778-6495-44ED-B26A-CDB51D294A3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FCA1E72-0337-4AB6-A6C9-6A1ACE867A34}" type="pres">
      <dgm:prSet presAssocID="{D3A4D0FA-C8D2-4D7E-9E7C-6EB09635820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E3E779A-1518-4186-BB95-2898A71AE951}" type="pres">
      <dgm:prSet presAssocID="{AA372618-6CFF-4ED8-B7A5-94A265D6B896}" presName="compNode" presStyleCnt="0"/>
      <dgm:spPr/>
    </dgm:pt>
    <dgm:pt modelId="{BEDFF9E4-FCF7-425C-BBA4-299C0D2E401B}" type="pres">
      <dgm:prSet presAssocID="{AA372618-6CFF-4ED8-B7A5-94A265D6B896}" presName="bkgdShape" presStyleLbl="node1" presStyleIdx="4" presStyleCnt="5" custLinFactNeighborX="-650"/>
      <dgm:spPr/>
      <dgm:t>
        <a:bodyPr/>
        <a:lstStyle/>
        <a:p>
          <a:endParaRPr lang="ru-RU"/>
        </a:p>
      </dgm:t>
    </dgm:pt>
    <dgm:pt modelId="{4EC308B3-DBDB-4DEC-8117-296DFAAF58F5}" type="pres">
      <dgm:prSet presAssocID="{AA372618-6CFF-4ED8-B7A5-94A265D6B89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5489A-02DE-4479-9106-A6FBB28A3894}" type="pres">
      <dgm:prSet presAssocID="{AA372618-6CFF-4ED8-B7A5-94A265D6B896}" presName="invisiNode" presStyleLbl="node1" presStyleIdx="4" presStyleCnt="5"/>
      <dgm:spPr/>
    </dgm:pt>
    <dgm:pt modelId="{7C344B48-2541-4156-B144-CFFE2AC94734}" type="pres">
      <dgm:prSet presAssocID="{AA372618-6CFF-4ED8-B7A5-94A265D6B896}" presName="imagNode" presStyleLbl="fgImgPlace1" presStyleIdx="4" presStyleCnt="5" custLinFactNeighborX="384" custLinFactNeighborY="75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FEA18352-F2C0-4B5B-85FD-F372B3AD7D92}" type="presOf" srcId="{5E5C3778-6495-44ED-B26A-CDB51D294A31}" destId="{3E722802-7EE5-4430-904A-2380190EF06D}" srcOrd="0" destOrd="0" presId="urn:microsoft.com/office/officeart/2005/8/layout/hList7#1"/>
    <dgm:cxn modelId="{3FDF3C1D-15E5-4C58-A2B4-4851331962FD}" type="presOf" srcId="{104C2025-86EB-4C6B-9137-C3B6302144C3}" destId="{4810F6A3-DA2D-4205-8EFD-5830352438D2}" srcOrd="0" destOrd="0" presId="urn:microsoft.com/office/officeart/2005/8/layout/hList7#1"/>
    <dgm:cxn modelId="{DCBFD942-9CB1-440E-BA6D-F146EBC2E966}" type="presOf" srcId="{BC8182A7-4E3C-43CD-BE47-4B4FD1A6EB02}" destId="{5B43536B-FFF4-4724-955F-9FE4A9380189}" srcOrd="0" destOrd="0" presId="urn:microsoft.com/office/officeart/2005/8/layout/hList7#1"/>
    <dgm:cxn modelId="{193ACE4C-8876-4EE7-99A6-7AC985FADEB9}" type="presOf" srcId="{5E5C3778-6495-44ED-B26A-CDB51D294A31}" destId="{D926D360-719C-4695-9FE3-9C3331894733}" srcOrd="1" destOrd="0" presId="urn:microsoft.com/office/officeart/2005/8/layout/hList7#1"/>
    <dgm:cxn modelId="{75A30840-49AF-4483-A92C-9B68A527932D}" type="presOf" srcId="{256229DD-8DFF-4A24-9022-36BC0B61DEA9}" destId="{8DB1C47C-8214-4382-8A96-491511DA6187}" srcOrd="0" destOrd="0" presId="urn:microsoft.com/office/officeart/2005/8/layout/hList7#1"/>
    <dgm:cxn modelId="{4117AA0D-8BC4-4EA1-B4C0-634EB1C7090D}" srcId="{F9039E4F-36AB-4B11-A7D8-FF5CCCF7F1A6}" destId="{0BCD0155-3502-42A1-A1DD-CFB881A7772E}" srcOrd="1" destOrd="0" parTransId="{CB729529-C0DF-4691-83C3-9DEFFE017243}" sibTransId="{BC8182A7-4E3C-43CD-BE47-4B4FD1A6EB02}"/>
    <dgm:cxn modelId="{517FAB1F-CFF2-419D-9FC9-54CC1F0E190A}" srcId="{F9039E4F-36AB-4B11-A7D8-FF5CCCF7F1A6}" destId="{256229DD-8DFF-4A24-9022-36BC0B61DEA9}" srcOrd="0" destOrd="0" parTransId="{450E55A0-0099-4306-B3ED-5E1726335BDF}" sibTransId="{104C2025-86EB-4C6B-9137-C3B6302144C3}"/>
    <dgm:cxn modelId="{1601493C-9C2D-4B7A-8D25-BD0B966CAE1C}" type="presOf" srcId="{BA5D3B74-3D3A-4E74-923F-6CBEDEAE0D8C}" destId="{C6669CB8-BA03-4E0A-8F90-D17CD4930FD7}" srcOrd="1" destOrd="0" presId="urn:microsoft.com/office/officeart/2005/8/layout/hList7#1"/>
    <dgm:cxn modelId="{705243D0-985C-4945-937F-E1B01A87E3E4}" type="presOf" srcId="{BA5D3B74-3D3A-4E74-923F-6CBEDEAE0D8C}" destId="{86363412-9B00-4DE7-84B4-6F468260AD4A}" srcOrd="0" destOrd="0" presId="urn:microsoft.com/office/officeart/2005/8/layout/hList7#1"/>
    <dgm:cxn modelId="{9B2431B1-A15C-4BF4-A773-56CB592FFC6A}" type="presOf" srcId="{8B5CEC15-93A1-4D63-B651-2C56E7D47BFC}" destId="{96C949C5-4BD8-4E76-A59D-E7536C206AAE}" srcOrd="0" destOrd="0" presId="urn:microsoft.com/office/officeart/2005/8/layout/hList7#1"/>
    <dgm:cxn modelId="{474F30D9-F2EE-42A2-8E58-74B751D89C2A}" type="presOf" srcId="{0BCD0155-3502-42A1-A1DD-CFB881A7772E}" destId="{946F5FDF-A906-4AA8-B245-E3445D73EA9D}" srcOrd="1" destOrd="0" presId="urn:microsoft.com/office/officeart/2005/8/layout/hList7#1"/>
    <dgm:cxn modelId="{6B16276E-0B5E-4DF8-8B1F-1C999FDFEF41}" type="presOf" srcId="{AA372618-6CFF-4ED8-B7A5-94A265D6B896}" destId="{4EC308B3-DBDB-4DEC-8117-296DFAAF58F5}" srcOrd="1" destOrd="0" presId="urn:microsoft.com/office/officeart/2005/8/layout/hList7#1"/>
    <dgm:cxn modelId="{75ABF2EA-73AE-4830-8253-8EFA47C06A6D}" type="presOf" srcId="{AA372618-6CFF-4ED8-B7A5-94A265D6B896}" destId="{BEDFF9E4-FCF7-425C-BBA4-299C0D2E401B}" srcOrd="0" destOrd="0" presId="urn:microsoft.com/office/officeart/2005/8/layout/hList7#1"/>
    <dgm:cxn modelId="{119C1322-53DB-4746-81A2-5B6B9B6AF995}" srcId="{F9039E4F-36AB-4B11-A7D8-FF5CCCF7F1A6}" destId="{BA5D3B74-3D3A-4E74-923F-6CBEDEAE0D8C}" srcOrd="2" destOrd="0" parTransId="{958D21AA-38BE-4F10-90FF-5362E8126DBD}" sibTransId="{8B5CEC15-93A1-4D63-B651-2C56E7D47BFC}"/>
    <dgm:cxn modelId="{8CE36B1B-CFCF-4A6A-ABB5-4A6913DBF7A6}" type="presOf" srcId="{0BCD0155-3502-42A1-A1DD-CFB881A7772E}" destId="{387624B3-07BF-4346-A41B-F91E21D06C31}" srcOrd="0" destOrd="0" presId="urn:microsoft.com/office/officeart/2005/8/layout/hList7#1"/>
    <dgm:cxn modelId="{AA1FA5E2-A21B-4921-A612-2AB86A39A64B}" type="presOf" srcId="{D3A4D0FA-C8D2-4D7E-9E7C-6EB096358207}" destId="{2FCA1E72-0337-4AB6-A6C9-6A1ACE867A34}" srcOrd="0" destOrd="0" presId="urn:microsoft.com/office/officeart/2005/8/layout/hList7#1"/>
    <dgm:cxn modelId="{1C3FCEBF-37B7-4EED-8BF8-6BBE6FE8F968}" type="presOf" srcId="{F9039E4F-36AB-4B11-A7D8-FF5CCCF7F1A6}" destId="{0B1372C3-3CD9-42AE-B420-20778FB60E88}" srcOrd="0" destOrd="0" presId="urn:microsoft.com/office/officeart/2005/8/layout/hList7#1"/>
    <dgm:cxn modelId="{C2C325C1-07EA-4239-B781-1238A9A37E32}" srcId="{F9039E4F-36AB-4B11-A7D8-FF5CCCF7F1A6}" destId="{5E5C3778-6495-44ED-B26A-CDB51D294A31}" srcOrd="3" destOrd="0" parTransId="{81C6BDC0-B7D4-4888-A894-5DC56C654120}" sibTransId="{D3A4D0FA-C8D2-4D7E-9E7C-6EB096358207}"/>
    <dgm:cxn modelId="{ED0403BD-F0D2-449D-A1E9-E2EEDCD4BC57}" type="presOf" srcId="{256229DD-8DFF-4A24-9022-36BC0B61DEA9}" destId="{D5953493-FC3B-4283-9F22-2FF33BACE21C}" srcOrd="1" destOrd="0" presId="urn:microsoft.com/office/officeart/2005/8/layout/hList7#1"/>
    <dgm:cxn modelId="{49A88822-62E6-4E63-A673-B834CDCAD1AF}" srcId="{F9039E4F-36AB-4B11-A7D8-FF5CCCF7F1A6}" destId="{AA372618-6CFF-4ED8-B7A5-94A265D6B896}" srcOrd="4" destOrd="0" parTransId="{D1C973CD-3298-404C-BEE5-9D25F734FFA7}" sibTransId="{657C0855-18F9-426A-97FC-880154F52C6D}"/>
    <dgm:cxn modelId="{75F63528-54BC-4A3F-8F7B-6E6A6720BE5D}" type="presParOf" srcId="{0B1372C3-3CD9-42AE-B420-20778FB60E88}" destId="{667BD2C1-B709-444B-9B3E-4857C0838710}" srcOrd="0" destOrd="0" presId="urn:microsoft.com/office/officeart/2005/8/layout/hList7#1"/>
    <dgm:cxn modelId="{C02A08F5-9613-4617-BEB8-18162C5BB0AE}" type="presParOf" srcId="{0B1372C3-3CD9-42AE-B420-20778FB60E88}" destId="{C29F502D-C788-47F7-8BAF-52F57E7F999B}" srcOrd="1" destOrd="0" presId="urn:microsoft.com/office/officeart/2005/8/layout/hList7#1"/>
    <dgm:cxn modelId="{A1494E3A-3FBD-45DD-9FDE-D6FA584CC5B9}" type="presParOf" srcId="{C29F502D-C788-47F7-8BAF-52F57E7F999B}" destId="{560E9BFA-1C3C-4B1B-ACC6-88F7FECD2B3B}" srcOrd="0" destOrd="0" presId="urn:microsoft.com/office/officeart/2005/8/layout/hList7#1"/>
    <dgm:cxn modelId="{448C2BCF-27B3-4741-8F0F-AB71ADF57B4C}" type="presParOf" srcId="{560E9BFA-1C3C-4B1B-ACC6-88F7FECD2B3B}" destId="{8DB1C47C-8214-4382-8A96-491511DA6187}" srcOrd="0" destOrd="0" presId="urn:microsoft.com/office/officeart/2005/8/layout/hList7#1"/>
    <dgm:cxn modelId="{D299065F-2C9A-4B06-B364-3B19BF7203E9}" type="presParOf" srcId="{560E9BFA-1C3C-4B1B-ACC6-88F7FECD2B3B}" destId="{D5953493-FC3B-4283-9F22-2FF33BACE21C}" srcOrd="1" destOrd="0" presId="urn:microsoft.com/office/officeart/2005/8/layout/hList7#1"/>
    <dgm:cxn modelId="{2EF906BE-B8AE-4D2D-9DFA-6B32E70879A3}" type="presParOf" srcId="{560E9BFA-1C3C-4B1B-ACC6-88F7FECD2B3B}" destId="{01831507-CCEA-49A8-AFF2-F243933DF01A}" srcOrd="2" destOrd="0" presId="urn:microsoft.com/office/officeart/2005/8/layout/hList7#1"/>
    <dgm:cxn modelId="{E223F91A-175D-4909-91C2-44A95BCD975E}" type="presParOf" srcId="{560E9BFA-1C3C-4B1B-ACC6-88F7FECD2B3B}" destId="{DA419ED0-205D-4B12-AF07-674614A288DB}" srcOrd="3" destOrd="0" presId="urn:microsoft.com/office/officeart/2005/8/layout/hList7#1"/>
    <dgm:cxn modelId="{9CD8AD6E-9F50-4C4A-B4E9-DF56A23E2AE4}" type="presParOf" srcId="{C29F502D-C788-47F7-8BAF-52F57E7F999B}" destId="{4810F6A3-DA2D-4205-8EFD-5830352438D2}" srcOrd="1" destOrd="0" presId="urn:microsoft.com/office/officeart/2005/8/layout/hList7#1"/>
    <dgm:cxn modelId="{27191FDF-17C0-4243-9F01-035D7173FD35}" type="presParOf" srcId="{C29F502D-C788-47F7-8BAF-52F57E7F999B}" destId="{9473E7A3-5BFD-4A5A-9CFC-E1142183F3D7}" srcOrd="2" destOrd="0" presId="urn:microsoft.com/office/officeart/2005/8/layout/hList7#1"/>
    <dgm:cxn modelId="{2B257103-30EE-450D-BE9B-C38D701CE96B}" type="presParOf" srcId="{9473E7A3-5BFD-4A5A-9CFC-E1142183F3D7}" destId="{387624B3-07BF-4346-A41B-F91E21D06C31}" srcOrd="0" destOrd="0" presId="urn:microsoft.com/office/officeart/2005/8/layout/hList7#1"/>
    <dgm:cxn modelId="{A0F70DBA-E111-4819-A9D3-C609919E653A}" type="presParOf" srcId="{9473E7A3-5BFD-4A5A-9CFC-E1142183F3D7}" destId="{946F5FDF-A906-4AA8-B245-E3445D73EA9D}" srcOrd="1" destOrd="0" presId="urn:microsoft.com/office/officeart/2005/8/layout/hList7#1"/>
    <dgm:cxn modelId="{2DD596A7-5EB7-417F-838F-6FE016EE0A40}" type="presParOf" srcId="{9473E7A3-5BFD-4A5A-9CFC-E1142183F3D7}" destId="{8DFABEA0-1D5E-4F08-AECC-BA62153127D3}" srcOrd="2" destOrd="0" presId="urn:microsoft.com/office/officeart/2005/8/layout/hList7#1"/>
    <dgm:cxn modelId="{0D620AC4-5A48-420A-B378-D095ED3525DB}" type="presParOf" srcId="{9473E7A3-5BFD-4A5A-9CFC-E1142183F3D7}" destId="{392386D2-7677-45CA-BBDD-CB12251BC7F7}" srcOrd="3" destOrd="0" presId="urn:microsoft.com/office/officeart/2005/8/layout/hList7#1"/>
    <dgm:cxn modelId="{EB0FA721-DE8C-46FA-97D1-4852E36F23A8}" type="presParOf" srcId="{C29F502D-C788-47F7-8BAF-52F57E7F999B}" destId="{5B43536B-FFF4-4724-955F-9FE4A9380189}" srcOrd="3" destOrd="0" presId="urn:microsoft.com/office/officeart/2005/8/layout/hList7#1"/>
    <dgm:cxn modelId="{B41C642D-28EF-4674-89F9-B66E7E2CEA74}" type="presParOf" srcId="{C29F502D-C788-47F7-8BAF-52F57E7F999B}" destId="{E44EEEBF-7B05-4D5F-BD41-BD14FA7385AA}" srcOrd="4" destOrd="0" presId="urn:microsoft.com/office/officeart/2005/8/layout/hList7#1"/>
    <dgm:cxn modelId="{8FDE9C93-ACF8-48D0-889F-11AD39C97C61}" type="presParOf" srcId="{E44EEEBF-7B05-4D5F-BD41-BD14FA7385AA}" destId="{86363412-9B00-4DE7-84B4-6F468260AD4A}" srcOrd="0" destOrd="0" presId="urn:microsoft.com/office/officeart/2005/8/layout/hList7#1"/>
    <dgm:cxn modelId="{CB2C7FC6-A0C2-4540-BA9D-F727DF6A8072}" type="presParOf" srcId="{E44EEEBF-7B05-4D5F-BD41-BD14FA7385AA}" destId="{C6669CB8-BA03-4E0A-8F90-D17CD4930FD7}" srcOrd="1" destOrd="0" presId="urn:microsoft.com/office/officeart/2005/8/layout/hList7#1"/>
    <dgm:cxn modelId="{F6114E6E-86F0-4BC5-8F0F-2B1EDF4C8BA9}" type="presParOf" srcId="{E44EEEBF-7B05-4D5F-BD41-BD14FA7385AA}" destId="{809F9E34-32B2-4961-AE4B-10D4E4CA2AD2}" srcOrd="2" destOrd="0" presId="urn:microsoft.com/office/officeart/2005/8/layout/hList7#1"/>
    <dgm:cxn modelId="{70A69924-537A-4A5F-AE32-B781DD8DE03D}" type="presParOf" srcId="{E44EEEBF-7B05-4D5F-BD41-BD14FA7385AA}" destId="{B5BEF248-00DF-49B1-ABBC-F2C5D46C9C73}" srcOrd="3" destOrd="0" presId="urn:microsoft.com/office/officeart/2005/8/layout/hList7#1"/>
    <dgm:cxn modelId="{F5A58C5A-E7C5-4A61-BB4E-0A9845D7248B}" type="presParOf" srcId="{C29F502D-C788-47F7-8BAF-52F57E7F999B}" destId="{96C949C5-4BD8-4E76-A59D-E7536C206AAE}" srcOrd="5" destOrd="0" presId="urn:microsoft.com/office/officeart/2005/8/layout/hList7#1"/>
    <dgm:cxn modelId="{E25D58A4-B5EB-4321-ADB3-87499BE28096}" type="presParOf" srcId="{C29F502D-C788-47F7-8BAF-52F57E7F999B}" destId="{E4DA7420-3237-4417-A197-D70CF198C6B0}" srcOrd="6" destOrd="0" presId="urn:microsoft.com/office/officeart/2005/8/layout/hList7#1"/>
    <dgm:cxn modelId="{F6480BED-5386-4CC6-A069-7234FCBCE8B6}" type="presParOf" srcId="{E4DA7420-3237-4417-A197-D70CF198C6B0}" destId="{3E722802-7EE5-4430-904A-2380190EF06D}" srcOrd="0" destOrd="0" presId="urn:microsoft.com/office/officeart/2005/8/layout/hList7#1"/>
    <dgm:cxn modelId="{BF74AB35-1849-4664-84FE-D030ED1924ED}" type="presParOf" srcId="{E4DA7420-3237-4417-A197-D70CF198C6B0}" destId="{D926D360-719C-4695-9FE3-9C3331894733}" srcOrd="1" destOrd="0" presId="urn:microsoft.com/office/officeart/2005/8/layout/hList7#1"/>
    <dgm:cxn modelId="{8FB1A9DE-F9F1-4E74-BA54-CA09C3DE5FCC}" type="presParOf" srcId="{E4DA7420-3237-4417-A197-D70CF198C6B0}" destId="{54923570-7B33-4CD1-A6E6-CE0D4A553936}" srcOrd="2" destOrd="0" presId="urn:microsoft.com/office/officeart/2005/8/layout/hList7#1"/>
    <dgm:cxn modelId="{4FA28BA9-370D-40E6-9839-06654818D1C6}" type="presParOf" srcId="{E4DA7420-3237-4417-A197-D70CF198C6B0}" destId="{E1536196-CE68-4AF3-997A-E7B83E6E718C}" srcOrd="3" destOrd="0" presId="urn:microsoft.com/office/officeart/2005/8/layout/hList7#1"/>
    <dgm:cxn modelId="{6A212DC2-175C-4095-8A0A-02BAB7D8C675}" type="presParOf" srcId="{C29F502D-C788-47F7-8BAF-52F57E7F999B}" destId="{2FCA1E72-0337-4AB6-A6C9-6A1ACE867A34}" srcOrd="7" destOrd="0" presId="urn:microsoft.com/office/officeart/2005/8/layout/hList7#1"/>
    <dgm:cxn modelId="{7CA00C0A-C734-4AAF-BEFB-B47033D4FF0E}" type="presParOf" srcId="{C29F502D-C788-47F7-8BAF-52F57E7F999B}" destId="{1E3E779A-1518-4186-BB95-2898A71AE951}" srcOrd="8" destOrd="0" presId="urn:microsoft.com/office/officeart/2005/8/layout/hList7#1"/>
    <dgm:cxn modelId="{97291C4A-B722-4D2E-A1E9-AFBEA32C7B37}" type="presParOf" srcId="{1E3E779A-1518-4186-BB95-2898A71AE951}" destId="{BEDFF9E4-FCF7-425C-BBA4-299C0D2E401B}" srcOrd="0" destOrd="0" presId="urn:microsoft.com/office/officeart/2005/8/layout/hList7#1"/>
    <dgm:cxn modelId="{93F6BBC9-2349-46FB-B41A-D1D3788EB346}" type="presParOf" srcId="{1E3E779A-1518-4186-BB95-2898A71AE951}" destId="{4EC308B3-DBDB-4DEC-8117-296DFAAF58F5}" srcOrd="1" destOrd="0" presId="urn:microsoft.com/office/officeart/2005/8/layout/hList7#1"/>
    <dgm:cxn modelId="{B0FB796F-111D-4F02-BAD5-D535F83B75F2}" type="presParOf" srcId="{1E3E779A-1518-4186-BB95-2898A71AE951}" destId="{B9B5489A-02DE-4479-9106-A6FBB28A3894}" srcOrd="2" destOrd="0" presId="urn:microsoft.com/office/officeart/2005/8/layout/hList7#1"/>
    <dgm:cxn modelId="{893265E4-E5DF-4D58-ACD4-6B8D79F08EF1}" type="presParOf" srcId="{1E3E779A-1518-4186-BB95-2898A71AE951}" destId="{7C344B48-2541-4156-B144-CFFE2AC9473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78C11-B861-4AC3-9706-CDEBD363C14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922B7C-8221-4BAE-8512-DC6FC4A3A8B4}">
      <dgm:prSet phldrT="[Текст]"/>
      <dgm:spPr/>
      <dgm:t>
        <a:bodyPr/>
        <a:lstStyle/>
        <a:p>
          <a:r>
            <a:rPr lang="uk-UA" dirty="0" smtClean="0"/>
            <a:t>Педагогічна спадщина</a:t>
          </a:r>
          <a:endParaRPr lang="ru-RU" dirty="0"/>
        </a:p>
      </dgm:t>
    </dgm:pt>
    <dgm:pt modelId="{B06F634B-66D7-481D-96D8-C65B5A25E5A2}" type="parTrans" cxnId="{7079EF2C-ABCE-4D53-A44F-2D0635647E3E}">
      <dgm:prSet/>
      <dgm:spPr/>
      <dgm:t>
        <a:bodyPr/>
        <a:lstStyle/>
        <a:p>
          <a:endParaRPr lang="ru-RU"/>
        </a:p>
      </dgm:t>
    </dgm:pt>
    <dgm:pt modelId="{A97E71D2-467C-4B23-928D-84F2F2D11E57}" type="sibTrans" cxnId="{7079EF2C-ABCE-4D53-A44F-2D0635647E3E}">
      <dgm:prSet/>
      <dgm:spPr/>
      <dgm:t>
        <a:bodyPr/>
        <a:lstStyle/>
        <a:p>
          <a:endParaRPr lang="ru-RU"/>
        </a:p>
      </dgm:t>
    </dgm:pt>
    <dgm:pt modelId="{96CF7CFA-3CB3-4EC6-8E3E-8ACB53A1FAB5}">
      <dgm:prSet phldrT="[Текст]" custT="1"/>
      <dgm:spPr/>
      <dgm:t>
        <a:bodyPr/>
        <a:lstStyle/>
        <a:p>
          <a:r>
            <a:rPr lang="uk-UA" sz="1400" dirty="0" smtClean="0"/>
            <a:t>В.Сухомлинського</a:t>
          </a:r>
          <a:endParaRPr lang="ru-RU" sz="1400" dirty="0"/>
        </a:p>
      </dgm:t>
    </dgm:pt>
    <dgm:pt modelId="{72BB5985-FF6D-4D48-977F-CE327B10FA78}" type="parTrans" cxnId="{37438E87-1025-46CA-AF79-F8499E18BC8D}">
      <dgm:prSet/>
      <dgm:spPr/>
      <dgm:t>
        <a:bodyPr/>
        <a:lstStyle/>
        <a:p>
          <a:endParaRPr lang="ru-RU"/>
        </a:p>
      </dgm:t>
    </dgm:pt>
    <dgm:pt modelId="{CDD64202-ACF0-4EC1-958C-3C805CE11D2A}" type="sibTrans" cxnId="{37438E87-1025-46CA-AF79-F8499E18BC8D}">
      <dgm:prSet/>
      <dgm:spPr/>
      <dgm:t>
        <a:bodyPr/>
        <a:lstStyle/>
        <a:p>
          <a:endParaRPr lang="ru-RU"/>
        </a:p>
      </dgm:t>
    </dgm:pt>
    <dgm:pt modelId="{7456DDDF-A573-4DD7-AABB-265EC213CF13}">
      <dgm:prSet phldrT="[Текст]" custT="1"/>
      <dgm:spPr/>
      <dgm:t>
        <a:bodyPr/>
        <a:lstStyle/>
        <a:p>
          <a:r>
            <a:rPr lang="uk-UA" sz="1400" dirty="0" smtClean="0"/>
            <a:t>М.Стельмаховича</a:t>
          </a:r>
          <a:endParaRPr lang="ru-RU" sz="1400" dirty="0"/>
        </a:p>
      </dgm:t>
    </dgm:pt>
    <dgm:pt modelId="{96CEED97-5112-41A6-9ABC-838A040A5009}" type="parTrans" cxnId="{C9B175B5-2924-4F3F-A420-140EE6FE45AD}">
      <dgm:prSet/>
      <dgm:spPr/>
      <dgm:t>
        <a:bodyPr/>
        <a:lstStyle/>
        <a:p>
          <a:endParaRPr lang="ru-RU"/>
        </a:p>
      </dgm:t>
    </dgm:pt>
    <dgm:pt modelId="{041F2DB6-69BC-40A6-AF04-04EF925A7B85}" type="sibTrans" cxnId="{C9B175B5-2924-4F3F-A420-140EE6FE45AD}">
      <dgm:prSet/>
      <dgm:spPr/>
      <dgm:t>
        <a:bodyPr/>
        <a:lstStyle/>
        <a:p>
          <a:endParaRPr lang="ru-RU"/>
        </a:p>
      </dgm:t>
    </dgm:pt>
    <dgm:pt modelId="{85024D87-659F-494F-9D2B-4DF6A54C58DA}">
      <dgm:prSet phldrT="[Текст]"/>
      <dgm:spPr/>
      <dgm:t>
        <a:bodyPr/>
        <a:lstStyle/>
        <a:p>
          <a:r>
            <a:rPr lang="uk-UA" dirty="0" smtClean="0"/>
            <a:t>Інновації</a:t>
          </a:r>
          <a:endParaRPr lang="ru-RU" dirty="0"/>
        </a:p>
      </dgm:t>
    </dgm:pt>
    <dgm:pt modelId="{BD9A1BC7-0AE3-4171-9380-42807164A9F9}" type="parTrans" cxnId="{059266B4-72C3-4B1D-B2D0-494BED281447}">
      <dgm:prSet/>
      <dgm:spPr/>
      <dgm:t>
        <a:bodyPr/>
        <a:lstStyle/>
        <a:p>
          <a:endParaRPr lang="ru-RU"/>
        </a:p>
      </dgm:t>
    </dgm:pt>
    <dgm:pt modelId="{147D4CFA-DCAB-4D71-B5FB-41C0CF9BE07F}" type="sibTrans" cxnId="{059266B4-72C3-4B1D-B2D0-494BED281447}">
      <dgm:prSet/>
      <dgm:spPr/>
      <dgm:t>
        <a:bodyPr/>
        <a:lstStyle/>
        <a:p>
          <a:endParaRPr lang="ru-RU"/>
        </a:p>
      </dgm:t>
    </dgm:pt>
    <dgm:pt modelId="{D498359B-2AE4-4FA0-9F11-EF9C1DDB6767}">
      <dgm:prSet phldrT="[Текст]" custT="1"/>
      <dgm:spPr/>
      <dgm:t>
        <a:bodyPr/>
        <a:lstStyle/>
        <a:p>
          <a:r>
            <a:rPr lang="uk-UA" sz="1400" dirty="0" smtClean="0"/>
            <a:t>І.Беха, Т.</a:t>
          </a:r>
          <a:r>
            <a:rPr lang="uk-UA" sz="1400" dirty="0" err="1" smtClean="0"/>
            <a:t>Дем’янюк</a:t>
          </a:r>
          <a:r>
            <a:rPr lang="uk-UA" sz="1400" dirty="0" smtClean="0"/>
            <a:t>, І.</a:t>
          </a:r>
          <a:r>
            <a:rPr lang="uk-UA" sz="1400" dirty="0" err="1" smtClean="0"/>
            <a:t>Зязюна</a:t>
          </a:r>
          <a:endParaRPr lang="ru-RU" sz="1400" dirty="0"/>
        </a:p>
      </dgm:t>
    </dgm:pt>
    <dgm:pt modelId="{48272A13-2794-47DC-9AE6-0ED5B323201F}" type="parTrans" cxnId="{C5BCE7E7-6E81-4308-A13E-E5683AEC9337}">
      <dgm:prSet/>
      <dgm:spPr/>
      <dgm:t>
        <a:bodyPr/>
        <a:lstStyle/>
        <a:p>
          <a:endParaRPr lang="ru-RU"/>
        </a:p>
      </dgm:t>
    </dgm:pt>
    <dgm:pt modelId="{57340B60-AD02-4A1A-A0D7-4333582E2982}" type="sibTrans" cxnId="{C5BCE7E7-6E81-4308-A13E-E5683AEC9337}">
      <dgm:prSet/>
      <dgm:spPr/>
      <dgm:t>
        <a:bodyPr/>
        <a:lstStyle/>
        <a:p>
          <a:endParaRPr lang="ru-RU"/>
        </a:p>
      </dgm:t>
    </dgm:pt>
    <dgm:pt modelId="{75F359C7-7DD4-4632-9DA3-59B1443D1325}">
      <dgm:prSet phldrT="[Текст]" custT="1"/>
      <dgm:spPr/>
      <dgm:t>
        <a:bodyPr/>
        <a:lstStyle/>
        <a:p>
          <a:r>
            <a:rPr lang="uk-UA" sz="1400" dirty="0" smtClean="0"/>
            <a:t>Ю.Шайгородського, П.Кононенка</a:t>
          </a:r>
          <a:endParaRPr lang="ru-RU" sz="1400" dirty="0"/>
        </a:p>
      </dgm:t>
    </dgm:pt>
    <dgm:pt modelId="{2A31F0E2-E47D-40C0-9A3C-57C2A291A19E}" type="parTrans" cxnId="{AD305F87-8AB2-4967-8C4C-286EEEE028A4}">
      <dgm:prSet/>
      <dgm:spPr/>
      <dgm:t>
        <a:bodyPr/>
        <a:lstStyle/>
        <a:p>
          <a:endParaRPr lang="ru-RU"/>
        </a:p>
      </dgm:t>
    </dgm:pt>
    <dgm:pt modelId="{EFE99B84-E8CC-4187-A5A5-107D48945061}" type="sibTrans" cxnId="{AD305F87-8AB2-4967-8C4C-286EEEE028A4}">
      <dgm:prSet/>
      <dgm:spPr/>
      <dgm:t>
        <a:bodyPr/>
        <a:lstStyle/>
        <a:p>
          <a:endParaRPr lang="ru-RU"/>
        </a:p>
      </dgm:t>
    </dgm:pt>
    <dgm:pt modelId="{1156FF71-12F9-4129-B5BB-8485063EAD10}">
      <dgm:prSet phldrT="[Текст]"/>
      <dgm:spPr/>
      <dgm:t>
        <a:bodyPr/>
        <a:lstStyle/>
        <a:p>
          <a:r>
            <a:rPr lang="uk-UA" dirty="0" smtClean="0"/>
            <a:t>Документи</a:t>
          </a:r>
          <a:endParaRPr lang="ru-RU" dirty="0"/>
        </a:p>
      </dgm:t>
    </dgm:pt>
    <dgm:pt modelId="{B366CC8C-6C31-481C-97A0-D0D74D1ED471}" type="parTrans" cxnId="{0F40172C-8FE1-45AB-BCB6-75E1D22B7BF8}">
      <dgm:prSet/>
      <dgm:spPr/>
      <dgm:t>
        <a:bodyPr/>
        <a:lstStyle/>
        <a:p>
          <a:endParaRPr lang="ru-RU"/>
        </a:p>
      </dgm:t>
    </dgm:pt>
    <dgm:pt modelId="{044B0D90-B130-4BAD-97E7-8E5AAD6C5E72}" type="sibTrans" cxnId="{0F40172C-8FE1-45AB-BCB6-75E1D22B7BF8}">
      <dgm:prSet/>
      <dgm:spPr/>
      <dgm:t>
        <a:bodyPr/>
        <a:lstStyle/>
        <a:p>
          <a:endParaRPr lang="ru-RU"/>
        </a:p>
      </dgm:t>
    </dgm:pt>
    <dgm:pt modelId="{B52FB73A-FDB8-4A0F-8FA3-7E91C807053B}">
      <dgm:prSet phldrT="[Текст]" custT="1"/>
      <dgm:spPr/>
      <dgm:t>
        <a:bodyPr/>
        <a:lstStyle/>
        <a:p>
          <a:r>
            <a:rPr lang="uk-UA" sz="1400" dirty="0" err="1" smtClean="0"/>
            <a:t>“</a:t>
          </a:r>
          <a:r>
            <a:rPr lang="uk-UA" sz="1000" dirty="0" err="1" smtClean="0"/>
            <a:t>Концепція</a:t>
          </a:r>
          <a:r>
            <a:rPr lang="uk-UA" sz="1000" dirty="0" smtClean="0"/>
            <a:t> родинного і сімейного </a:t>
          </a:r>
          <a:r>
            <a:rPr lang="uk-UA" sz="1000" dirty="0" err="1" smtClean="0"/>
            <a:t>виховання”</a:t>
          </a:r>
          <a:r>
            <a:rPr lang="uk-UA" sz="1000" dirty="0" smtClean="0"/>
            <a:t>, </a:t>
          </a:r>
          <a:r>
            <a:rPr lang="uk-UA" sz="1000" dirty="0" err="1" smtClean="0"/>
            <a:t>“Концепція</a:t>
          </a:r>
          <a:r>
            <a:rPr lang="uk-UA" sz="1000" dirty="0" smtClean="0"/>
            <a:t> національно-патріотичного </a:t>
          </a:r>
          <a:r>
            <a:rPr lang="uk-UA" sz="1000" smtClean="0"/>
            <a:t>виховання”</a:t>
          </a:r>
          <a:endParaRPr lang="ru-RU" sz="1000" dirty="0"/>
        </a:p>
      </dgm:t>
    </dgm:pt>
    <dgm:pt modelId="{5F27688E-6DC1-4582-BCDB-038DBA612C31}" type="parTrans" cxnId="{56A3EF30-D886-4F55-A064-421F23E05A3C}">
      <dgm:prSet/>
      <dgm:spPr/>
      <dgm:t>
        <a:bodyPr/>
        <a:lstStyle/>
        <a:p>
          <a:endParaRPr lang="ru-RU"/>
        </a:p>
      </dgm:t>
    </dgm:pt>
    <dgm:pt modelId="{A7ABBD43-AC45-42B6-9216-10A0D78F5BCE}" type="sibTrans" cxnId="{56A3EF30-D886-4F55-A064-421F23E05A3C}">
      <dgm:prSet/>
      <dgm:spPr/>
      <dgm:t>
        <a:bodyPr/>
        <a:lstStyle/>
        <a:p>
          <a:endParaRPr lang="ru-RU"/>
        </a:p>
      </dgm:t>
    </dgm:pt>
    <dgm:pt modelId="{01E99887-3699-40C7-B902-BAF1E0E93A7D}">
      <dgm:prSet phldrT="[Текст]" custT="1"/>
      <dgm:spPr/>
      <dgm:t>
        <a:bodyPr/>
        <a:lstStyle/>
        <a:p>
          <a:r>
            <a:rPr lang="uk-UA" sz="1000" dirty="0" err="1" smtClean="0">
              <a:latin typeface="Times New Roman" pitchFamily="18" charset="0"/>
              <a:cs typeface="Times New Roman" pitchFamily="18" charset="0"/>
            </a:rPr>
            <a:t>“Основні</a:t>
          </a:r>
          <a:r>
            <a:rPr lang="uk-UA" sz="1000" dirty="0" smtClean="0">
              <a:latin typeface="Times New Roman" pitchFamily="18" charset="0"/>
              <a:cs typeface="Times New Roman" pitchFamily="18" charset="0"/>
            </a:rPr>
            <a:t> орієнтири виховання учнів 1-11 кл. загальноосвітніх навчальних закладів </a:t>
          </a:r>
          <a:r>
            <a:rPr lang="uk-UA" sz="1000" dirty="0" err="1" smtClean="0">
              <a:latin typeface="Times New Roman" pitchFamily="18" charset="0"/>
              <a:cs typeface="Times New Roman" pitchFamily="18" charset="0"/>
            </a:rPr>
            <a:t>України”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dgm:t>
    </dgm:pt>
    <dgm:pt modelId="{0FE3CCE0-988C-4B3B-944C-6FA9FAFECAB2}" type="parTrans" cxnId="{7DC26719-C317-41FE-B739-36B5E46B8D34}">
      <dgm:prSet/>
      <dgm:spPr/>
      <dgm:t>
        <a:bodyPr/>
        <a:lstStyle/>
        <a:p>
          <a:endParaRPr lang="ru-RU"/>
        </a:p>
      </dgm:t>
    </dgm:pt>
    <dgm:pt modelId="{9B8DA8D7-8816-401F-B3F3-AD4948E8507E}" type="sibTrans" cxnId="{7DC26719-C317-41FE-B739-36B5E46B8D34}">
      <dgm:prSet/>
      <dgm:spPr/>
      <dgm:t>
        <a:bodyPr/>
        <a:lstStyle/>
        <a:p>
          <a:endParaRPr lang="ru-RU"/>
        </a:p>
      </dgm:t>
    </dgm:pt>
    <dgm:pt modelId="{255665F7-59D3-41ED-949E-84B95B46FF6C}" type="pres">
      <dgm:prSet presAssocID="{0F378C11-B861-4AC3-9706-CDEBD363C1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923EB2-CABC-4036-8288-C203A3168AD2}" type="pres">
      <dgm:prSet presAssocID="{1156FF71-12F9-4129-B5BB-8485063EAD10}" presName="boxAndChildren" presStyleCnt="0"/>
      <dgm:spPr/>
    </dgm:pt>
    <dgm:pt modelId="{B4574F81-71C0-4307-9B86-F3A7CE31E77A}" type="pres">
      <dgm:prSet presAssocID="{1156FF71-12F9-4129-B5BB-8485063EAD10}" presName="parentTextBox" presStyleLbl="node1" presStyleIdx="0" presStyleCnt="3"/>
      <dgm:spPr/>
      <dgm:t>
        <a:bodyPr/>
        <a:lstStyle/>
        <a:p>
          <a:endParaRPr lang="ru-RU"/>
        </a:p>
      </dgm:t>
    </dgm:pt>
    <dgm:pt modelId="{315CD8A6-50FF-45B2-933A-EE395297AE43}" type="pres">
      <dgm:prSet presAssocID="{1156FF71-12F9-4129-B5BB-8485063EAD10}" presName="entireBox" presStyleLbl="node1" presStyleIdx="0" presStyleCnt="3"/>
      <dgm:spPr/>
      <dgm:t>
        <a:bodyPr/>
        <a:lstStyle/>
        <a:p>
          <a:endParaRPr lang="ru-RU"/>
        </a:p>
      </dgm:t>
    </dgm:pt>
    <dgm:pt modelId="{3030F37F-6CF9-41F4-8870-ADD1FAE2273D}" type="pres">
      <dgm:prSet presAssocID="{1156FF71-12F9-4129-B5BB-8485063EAD10}" presName="descendantBox" presStyleCnt="0"/>
      <dgm:spPr/>
    </dgm:pt>
    <dgm:pt modelId="{418C00DB-A6A3-4365-9CB0-F196007A4D72}" type="pres">
      <dgm:prSet presAssocID="{B52FB73A-FDB8-4A0F-8FA3-7E91C807053B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AA040-541C-493B-939E-400E0039F9C8}" type="pres">
      <dgm:prSet presAssocID="{01E99887-3699-40C7-B902-BAF1E0E93A7D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42E52-E89E-4C49-897A-E8F69674B040}" type="pres">
      <dgm:prSet presAssocID="{147D4CFA-DCAB-4D71-B5FB-41C0CF9BE07F}" presName="sp" presStyleCnt="0"/>
      <dgm:spPr/>
    </dgm:pt>
    <dgm:pt modelId="{6E3DE1A7-4210-46EF-829F-7E0FA15C8222}" type="pres">
      <dgm:prSet presAssocID="{85024D87-659F-494F-9D2B-4DF6A54C58DA}" presName="arrowAndChildren" presStyleCnt="0"/>
      <dgm:spPr/>
    </dgm:pt>
    <dgm:pt modelId="{88836B85-CC86-4F49-BF13-F2977E85691E}" type="pres">
      <dgm:prSet presAssocID="{85024D87-659F-494F-9D2B-4DF6A54C58DA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C07953BD-71DF-4DB6-86E2-3695F235AC33}" type="pres">
      <dgm:prSet presAssocID="{85024D87-659F-494F-9D2B-4DF6A54C58DA}" presName="arrow" presStyleLbl="node1" presStyleIdx="1" presStyleCnt="3"/>
      <dgm:spPr/>
      <dgm:t>
        <a:bodyPr/>
        <a:lstStyle/>
        <a:p>
          <a:endParaRPr lang="ru-RU"/>
        </a:p>
      </dgm:t>
    </dgm:pt>
    <dgm:pt modelId="{54EE1F1E-B448-4F8F-9D44-038110DFFCA8}" type="pres">
      <dgm:prSet presAssocID="{85024D87-659F-494F-9D2B-4DF6A54C58DA}" presName="descendantArrow" presStyleCnt="0"/>
      <dgm:spPr/>
    </dgm:pt>
    <dgm:pt modelId="{1FE12F00-B87E-497B-8AAF-2438019F0F99}" type="pres">
      <dgm:prSet presAssocID="{D498359B-2AE4-4FA0-9F11-EF9C1DDB6767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FEC8C-9222-4290-83DD-FC9A5E0A1CE9}" type="pres">
      <dgm:prSet presAssocID="{75F359C7-7DD4-4632-9DA3-59B1443D132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5A8B2-F9BE-4421-BD51-4F98F2031EF4}" type="pres">
      <dgm:prSet presAssocID="{A97E71D2-467C-4B23-928D-84F2F2D11E57}" presName="sp" presStyleCnt="0"/>
      <dgm:spPr/>
    </dgm:pt>
    <dgm:pt modelId="{21F9DE61-D3EE-47EA-BBF8-82A228D69961}" type="pres">
      <dgm:prSet presAssocID="{0D922B7C-8221-4BAE-8512-DC6FC4A3A8B4}" presName="arrowAndChildren" presStyleCnt="0"/>
      <dgm:spPr/>
    </dgm:pt>
    <dgm:pt modelId="{878B33E2-8F08-4F3F-B9A9-8E42C0D7602F}" type="pres">
      <dgm:prSet presAssocID="{0D922B7C-8221-4BAE-8512-DC6FC4A3A8B4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93BAC5D9-D077-4836-99D1-2FA003BA99C6}" type="pres">
      <dgm:prSet presAssocID="{0D922B7C-8221-4BAE-8512-DC6FC4A3A8B4}" presName="arrow" presStyleLbl="node1" presStyleIdx="2" presStyleCnt="3" custLinFactNeighborY="-7199"/>
      <dgm:spPr/>
      <dgm:t>
        <a:bodyPr/>
        <a:lstStyle/>
        <a:p>
          <a:endParaRPr lang="ru-RU"/>
        </a:p>
      </dgm:t>
    </dgm:pt>
    <dgm:pt modelId="{6ADF50B8-29B3-4B46-ADCB-046514401111}" type="pres">
      <dgm:prSet presAssocID="{0D922B7C-8221-4BAE-8512-DC6FC4A3A8B4}" presName="descendantArrow" presStyleCnt="0"/>
      <dgm:spPr/>
    </dgm:pt>
    <dgm:pt modelId="{63B269AC-72A2-49C3-BC50-C587D3708EE6}" type="pres">
      <dgm:prSet presAssocID="{96CF7CFA-3CB3-4EC6-8E3E-8ACB53A1FAB5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D0CE-CF5E-4D66-A143-E3B30C87978B}" type="pres">
      <dgm:prSet presAssocID="{7456DDDF-A573-4DD7-AABB-265EC213CF13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5DAB90-AF0D-41CB-A25D-C3DFF5B87A85}" type="presOf" srcId="{0D922B7C-8221-4BAE-8512-DC6FC4A3A8B4}" destId="{93BAC5D9-D077-4836-99D1-2FA003BA99C6}" srcOrd="1" destOrd="0" presId="urn:microsoft.com/office/officeart/2005/8/layout/process4"/>
    <dgm:cxn modelId="{AD305F87-8AB2-4967-8C4C-286EEEE028A4}" srcId="{85024D87-659F-494F-9D2B-4DF6A54C58DA}" destId="{75F359C7-7DD4-4632-9DA3-59B1443D1325}" srcOrd="1" destOrd="0" parTransId="{2A31F0E2-E47D-40C0-9A3C-57C2A291A19E}" sibTransId="{EFE99B84-E8CC-4187-A5A5-107D48945061}"/>
    <dgm:cxn modelId="{097C161E-59C1-4D28-8665-17A0406A73AC}" type="presOf" srcId="{01E99887-3699-40C7-B902-BAF1E0E93A7D}" destId="{81FAA040-541C-493B-939E-400E0039F9C8}" srcOrd="0" destOrd="0" presId="urn:microsoft.com/office/officeart/2005/8/layout/process4"/>
    <dgm:cxn modelId="{C9B175B5-2924-4F3F-A420-140EE6FE45AD}" srcId="{0D922B7C-8221-4BAE-8512-DC6FC4A3A8B4}" destId="{7456DDDF-A573-4DD7-AABB-265EC213CF13}" srcOrd="1" destOrd="0" parTransId="{96CEED97-5112-41A6-9ABC-838A040A5009}" sibTransId="{041F2DB6-69BC-40A6-AF04-04EF925A7B85}"/>
    <dgm:cxn modelId="{EC82B8A7-B6CA-42C0-8995-57D200B129BD}" type="presOf" srcId="{7456DDDF-A573-4DD7-AABB-265EC213CF13}" destId="{B503D0CE-CF5E-4D66-A143-E3B30C87978B}" srcOrd="0" destOrd="0" presId="urn:microsoft.com/office/officeart/2005/8/layout/process4"/>
    <dgm:cxn modelId="{558D7CF1-CFAE-434E-B25F-FC1E7868A312}" type="presOf" srcId="{75F359C7-7DD4-4632-9DA3-59B1443D1325}" destId="{939FEC8C-9222-4290-83DD-FC9A5E0A1CE9}" srcOrd="0" destOrd="0" presId="urn:microsoft.com/office/officeart/2005/8/layout/process4"/>
    <dgm:cxn modelId="{7079EF2C-ABCE-4D53-A44F-2D0635647E3E}" srcId="{0F378C11-B861-4AC3-9706-CDEBD363C148}" destId="{0D922B7C-8221-4BAE-8512-DC6FC4A3A8B4}" srcOrd="0" destOrd="0" parTransId="{B06F634B-66D7-481D-96D8-C65B5A25E5A2}" sibTransId="{A97E71D2-467C-4B23-928D-84F2F2D11E57}"/>
    <dgm:cxn modelId="{61517C94-B4FA-48B4-95CF-D2A661935410}" type="presOf" srcId="{B52FB73A-FDB8-4A0F-8FA3-7E91C807053B}" destId="{418C00DB-A6A3-4365-9CB0-F196007A4D72}" srcOrd="0" destOrd="0" presId="urn:microsoft.com/office/officeart/2005/8/layout/process4"/>
    <dgm:cxn modelId="{9244365E-4C25-4B65-8911-F662EF5381F4}" type="presOf" srcId="{1156FF71-12F9-4129-B5BB-8485063EAD10}" destId="{315CD8A6-50FF-45B2-933A-EE395297AE43}" srcOrd="1" destOrd="0" presId="urn:microsoft.com/office/officeart/2005/8/layout/process4"/>
    <dgm:cxn modelId="{059266B4-72C3-4B1D-B2D0-494BED281447}" srcId="{0F378C11-B861-4AC3-9706-CDEBD363C148}" destId="{85024D87-659F-494F-9D2B-4DF6A54C58DA}" srcOrd="1" destOrd="0" parTransId="{BD9A1BC7-0AE3-4171-9380-42807164A9F9}" sibTransId="{147D4CFA-DCAB-4D71-B5FB-41C0CF9BE07F}"/>
    <dgm:cxn modelId="{4B23F714-22DB-4902-A26C-A7316ED2DCBF}" type="presOf" srcId="{0F378C11-B861-4AC3-9706-CDEBD363C148}" destId="{255665F7-59D3-41ED-949E-84B95B46FF6C}" srcOrd="0" destOrd="0" presId="urn:microsoft.com/office/officeart/2005/8/layout/process4"/>
    <dgm:cxn modelId="{C5BCE7E7-6E81-4308-A13E-E5683AEC9337}" srcId="{85024D87-659F-494F-9D2B-4DF6A54C58DA}" destId="{D498359B-2AE4-4FA0-9F11-EF9C1DDB6767}" srcOrd="0" destOrd="0" parTransId="{48272A13-2794-47DC-9AE6-0ED5B323201F}" sibTransId="{57340B60-AD02-4A1A-A0D7-4333582E2982}"/>
    <dgm:cxn modelId="{EA50054A-3331-4320-90D7-D607EE0DA205}" type="presOf" srcId="{D498359B-2AE4-4FA0-9F11-EF9C1DDB6767}" destId="{1FE12F00-B87E-497B-8AAF-2438019F0F99}" srcOrd="0" destOrd="0" presId="urn:microsoft.com/office/officeart/2005/8/layout/process4"/>
    <dgm:cxn modelId="{56A3EF30-D886-4F55-A064-421F23E05A3C}" srcId="{1156FF71-12F9-4129-B5BB-8485063EAD10}" destId="{B52FB73A-FDB8-4A0F-8FA3-7E91C807053B}" srcOrd="0" destOrd="0" parTransId="{5F27688E-6DC1-4582-BCDB-038DBA612C31}" sibTransId="{A7ABBD43-AC45-42B6-9216-10A0D78F5BCE}"/>
    <dgm:cxn modelId="{AE29E856-7C06-4109-ADBB-7E24AC93508E}" type="presOf" srcId="{85024D87-659F-494F-9D2B-4DF6A54C58DA}" destId="{88836B85-CC86-4F49-BF13-F2977E85691E}" srcOrd="0" destOrd="0" presId="urn:microsoft.com/office/officeart/2005/8/layout/process4"/>
    <dgm:cxn modelId="{0F40172C-8FE1-45AB-BCB6-75E1D22B7BF8}" srcId="{0F378C11-B861-4AC3-9706-CDEBD363C148}" destId="{1156FF71-12F9-4129-B5BB-8485063EAD10}" srcOrd="2" destOrd="0" parTransId="{B366CC8C-6C31-481C-97A0-D0D74D1ED471}" sibTransId="{044B0D90-B130-4BAD-97E7-8E5AAD6C5E72}"/>
    <dgm:cxn modelId="{10517440-23EC-4E36-949D-BC5A6B6C4A50}" type="presOf" srcId="{0D922B7C-8221-4BAE-8512-DC6FC4A3A8B4}" destId="{878B33E2-8F08-4F3F-B9A9-8E42C0D7602F}" srcOrd="0" destOrd="0" presId="urn:microsoft.com/office/officeart/2005/8/layout/process4"/>
    <dgm:cxn modelId="{7DC26719-C317-41FE-B739-36B5E46B8D34}" srcId="{1156FF71-12F9-4129-B5BB-8485063EAD10}" destId="{01E99887-3699-40C7-B902-BAF1E0E93A7D}" srcOrd="1" destOrd="0" parTransId="{0FE3CCE0-988C-4B3B-944C-6FA9FAFECAB2}" sibTransId="{9B8DA8D7-8816-401F-B3F3-AD4948E8507E}"/>
    <dgm:cxn modelId="{FC52DB54-47DB-4CA3-97E1-2C493C28C7CF}" type="presOf" srcId="{85024D87-659F-494F-9D2B-4DF6A54C58DA}" destId="{C07953BD-71DF-4DB6-86E2-3695F235AC33}" srcOrd="1" destOrd="0" presId="urn:microsoft.com/office/officeart/2005/8/layout/process4"/>
    <dgm:cxn modelId="{37438E87-1025-46CA-AF79-F8499E18BC8D}" srcId="{0D922B7C-8221-4BAE-8512-DC6FC4A3A8B4}" destId="{96CF7CFA-3CB3-4EC6-8E3E-8ACB53A1FAB5}" srcOrd="0" destOrd="0" parTransId="{72BB5985-FF6D-4D48-977F-CE327B10FA78}" sibTransId="{CDD64202-ACF0-4EC1-958C-3C805CE11D2A}"/>
    <dgm:cxn modelId="{3E302115-ED46-4C38-A01B-676AAE5BCFD7}" type="presOf" srcId="{1156FF71-12F9-4129-B5BB-8485063EAD10}" destId="{B4574F81-71C0-4307-9B86-F3A7CE31E77A}" srcOrd="0" destOrd="0" presId="urn:microsoft.com/office/officeart/2005/8/layout/process4"/>
    <dgm:cxn modelId="{1311B6BE-4FC7-438E-8FD4-EDC2C2B6687B}" type="presOf" srcId="{96CF7CFA-3CB3-4EC6-8E3E-8ACB53A1FAB5}" destId="{63B269AC-72A2-49C3-BC50-C587D3708EE6}" srcOrd="0" destOrd="0" presId="urn:microsoft.com/office/officeart/2005/8/layout/process4"/>
    <dgm:cxn modelId="{5E3E2C38-002A-4D36-BDD6-DD3C3FD04373}" type="presParOf" srcId="{255665F7-59D3-41ED-949E-84B95B46FF6C}" destId="{80923EB2-CABC-4036-8288-C203A3168AD2}" srcOrd="0" destOrd="0" presId="urn:microsoft.com/office/officeart/2005/8/layout/process4"/>
    <dgm:cxn modelId="{A378FEFE-0CB4-4237-BE13-A9EDA942096F}" type="presParOf" srcId="{80923EB2-CABC-4036-8288-C203A3168AD2}" destId="{B4574F81-71C0-4307-9B86-F3A7CE31E77A}" srcOrd="0" destOrd="0" presId="urn:microsoft.com/office/officeart/2005/8/layout/process4"/>
    <dgm:cxn modelId="{B4664AC7-94FC-4D33-8BC8-6BA00E3765C5}" type="presParOf" srcId="{80923EB2-CABC-4036-8288-C203A3168AD2}" destId="{315CD8A6-50FF-45B2-933A-EE395297AE43}" srcOrd="1" destOrd="0" presId="urn:microsoft.com/office/officeart/2005/8/layout/process4"/>
    <dgm:cxn modelId="{53541393-3ACD-410B-9ECD-4BA9D99FAEB4}" type="presParOf" srcId="{80923EB2-CABC-4036-8288-C203A3168AD2}" destId="{3030F37F-6CF9-41F4-8870-ADD1FAE2273D}" srcOrd="2" destOrd="0" presId="urn:microsoft.com/office/officeart/2005/8/layout/process4"/>
    <dgm:cxn modelId="{B8483722-D8E7-4041-B352-F30F0A13E1C3}" type="presParOf" srcId="{3030F37F-6CF9-41F4-8870-ADD1FAE2273D}" destId="{418C00DB-A6A3-4365-9CB0-F196007A4D72}" srcOrd="0" destOrd="0" presId="urn:microsoft.com/office/officeart/2005/8/layout/process4"/>
    <dgm:cxn modelId="{69A20866-05FD-40F0-911D-99D09ADD0B78}" type="presParOf" srcId="{3030F37F-6CF9-41F4-8870-ADD1FAE2273D}" destId="{81FAA040-541C-493B-939E-400E0039F9C8}" srcOrd="1" destOrd="0" presId="urn:microsoft.com/office/officeart/2005/8/layout/process4"/>
    <dgm:cxn modelId="{07A4ADE8-8C92-4B86-9A39-17EB70511B51}" type="presParOf" srcId="{255665F7-59D3-41ED-949E-84B95B46FF6C}" destId="{8B742E52-E89E-4C49-897A-E8F69674B040}" srcOrd="1" destOrd="0" presId="urn:microsoft.com/office/officeart/2005/8/layout/process4"/>
    <dgm:cxn modelId="{436C8F01-38C4-40D3-AAA5-2ACAC66EF083}" type="presParOf" srcId="{255665F7-59D3-41ED-949E-84B95B46FF6C}" destId="{6E3DE1A7-4210-46EF-829F-7E0FA15C8222}" srcOrd="2" destOrd="0" presId="urn:microsoft.com/office/officeart/2005/8/layout/process4"/>
    <dgm:cxn modelId="{7DCC7BA5-7EA8-43FA-B6B7-9A3EEFBF277A}" type="presParOf" srcId="{6E3DE1A7-4210-46EF-829F-7E0FA15C8222}" destId="{88836B85-CC86-4F49-BF13-F2977E85691E}" srcOrd="0" destOrd="0" presId="urn:microsoft.com/office/officeart/2005/8/layout/process4"/>
    <dgm:cxn modelId="{24A4CDA1-BA38-4A70-B718-488745AE6CB6}" type="presParOf" srcId="{6E3DE1A7-4210-46EF-829F-7E0FA15C8222}" destId="{C07953BD-71DF-4DB6-86E2-3695F235AC33}" srcOrd="1" destOrd="0" presId="urn:microsoft.com/office/officeart/2005/8/layout/process4"/>
    <dgm:cxn modelId="{553BD637-5D02-4749-A30F-060F2D79402C}" type="presParOf" srcId="{6E3DE1A7-4210-46EF-829F-7E0FA15C8222}" destId="{54EE1F1E-B448-4F8F-9D44-038110DFFCA8}" srcOrd="2" destOrd="0" presId="urn:microsoft.com/office/officeart/2005/8/layout/process4"/>
    <dgm:cxn modelId="{B51DC5CC-6F20-4070-8E9F-C29D70EC3568}" type="presParOf" srcId="{54EE1F1E-B448-4F8F-9D44-038110DFFCA8}" destId="{1FE12F00-B87E-497B-8AAF-2438019F0F99}" srcOrd="0" destOrd="0" presId="urn:microsoft.com/office/officeart/2005/8/layout/process4"/>
    <dgm:cxn modelId="{D1B8840D-2B9D-455D-B381-F1541FBB3AF2}" type="presParOf" srcId="{54EE1F1E-B448-4F8F-9D44-038110DFFCA8}" destId="{939FEC8C-9222-4290-83DD-FC9A5E0A1CE9}" srcOrd="1" destOrd="0" presId="urn:microsoft.com/office/officeart/2005/8/layout/process4"/>
    <dgm:cxn modelId="{5173BD7C-9C6C-423E-9B00-40D152F2C864}" type="presParOf" srcId="{255665F7-59D3-41ED-949E-84B95B46FF6C}" destId="{0505A8B2-F9BE-4421-BD51-4F98F2031EF4}" srcOrd="3" destOrd="0" presId="urn:microsoft.com/office/officeart/2005/8/layout/process4"/>
    <dgm:cxn modelId="{03E90639-404F-4532-B81D-981C8418BD3F}" type="presParOf" srcId="{255665F7-59D3-41ED-949E-84B95B46FF6C}" destId="{21F9DE61-D3EE-47EA-BBF8-82A228D69961}" srcOrd="4" destOrd="0" presId="urn:microsoft.com/office/officeart/2005/8/layout/process4"/>
    <dgm:cxn modelId="{BCDF4884-F7D4-438B-B039-B4C4B018F783}" type="presParOf" srcId="{21F9DE61-D3EE-47EA-BBF8-82A228D69961}" destId="{878B33E2-8F08-4F3F-B9A9-8E42C0D7602F}" srcOrd="0" destOrd="0" presId="urn:microsoft.com/office/officeart/2005/8/layout/process4"/>
    <dgm:cxn modelId="{8F8670B2-F6EF-4435-8515-5F9986AB509D}" type="presParOf" srcId="{21F9DE61-D3EE-47EA-BBF8-82A228D69961}" destId="{93BAC5D9-D077-4836-99D1-2FA003BA99C6}" srcOrd="1" destOrd="0" presId="urn:microsoft.com/office/officeart/2005/8/layout/process4"/>
    <dgm:cxn modelId="{1FD9CBDA-6821-4463-AFD0-58F6A5ED3935}" type="presParOf" srcId="{21F9DE61-D3EE-47EA-BBF8-82A228D69961}" destId="{6ADF50B8-29B3-4B46-ADCB-046514401111}" srcOrd="2" destOrd="0" presId="urn:microsoft.com/office/officeart/2005/8/layout/process4"/>
    <dgm:cxn modelId="{E3DA5EA8-D570-442A-8CB9-C2909B5D5F98}" type="presParOf" srcId="{6ADF50B8-29B3-4B46-ADCB-046514401111}" destId="{63B269AC-72A2-49C3-BC50-C587D3708EE6}" srcOrd="0" destOrd="0" presId="urn:microsoft.com/office/officeart/2005/8/layout/process4"/>
    <dgm:cxn modelId="{58826BEC-51A6-463F-8624-CBA9F949469D}" type="presParOf" srcId="{6ADF50B8-29B3-4B46-ADCB-046514401111}" destId="{B503D0CE-CF5E-4D66-A143-E3B30C87978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55B12B-3133-4877-A66B-E1A5AEFD92B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43A185-9C63-4F33-A8A0-F5B68D69FA5D}">
      <dgm:prSet phldrT="[Текст]" custT="1"/>
      <dgm:spPr/>
      <dgm:t>
        <a:bodyPr/>
        <a:lstStyle/>
        <a:p>
          <a:r>
            <a:rPr lang="uk-UA" sz="1600" b="1" dirty="0" smtClean="0"/>
            <a:t>Філософсько-світоглядні засади народної педагогіки</a:t>
          </a:r>
          <a:endParaRPr lang="ru-RU" sz="1600" b="1" dirty="0"/>
        </a:p>
      </dgm:t>
    </dgm:pt>
    <dgm:pt modelId="{46C94D39-D24E-4854-BD0F-288BDF614D60}" type="parTrans" cxnId="{DCE893BC-EDE4-4A45-B507-4DCA67B9F62A}">
      <dgm:prSet/>
      <dgm:spPr/>
      <dgm:t>
        <a:bodyPr/>
        <a:lstStyle/>
        <a:p>
          <a:endParaRPr lang="ru-RU"/>
        </a:p>
      </dgm:t>
    </dgm:pt>
    <dgm:pt modelId="{53A00437-8C8A-4444-9153-5817600C577A}" type="sibTrans" cxnId="{DCE893BC-EDE4-4A45-B507-4DCA67B9F62A}">
      <dgm:prSet/>
      <dgm:spPr/>
      <dgm:t>
        <a:bodyPr/>
        <a:lstStyle/>
        <a:p>
          <a:endParaRPr lang="ru-RU"/>
        </a:p>
      </dgm:t>
    </dgm:pt>
    <dgm:pt modelId="{0E3AD127-B5C3-49B8-BD27-0664743F4300}">
      <dgm:prSet phldrT="[Текст]" custT="1"/>
      <dgm:spPr/>
      <dgm:t>
        <a:bodyPr/>
        <a:lstStyle/>
        <a:p>
          <a:r>
            <a:rPr lang="uk-UA" sz="1400" dirty="0" smtClean="0"/>
            <a:t>народознавчий, людинознавчий, </a:t>
          </a:r>
          <a:endParaRPr lang="ru-RU" sz="1400" dirty="0"/>
        </a:p>
      </dgm:t>
    </dgm:pt>
    <dgm:pt modelId="{CC1D6901-90A6-4375-9B78-C47ECE77A710}" type="parTrans" cxnId="{DBB74A9A-40FB-44B4-A8B7-A26C3739E6DD}">
      <dgm:prSet/>
      <dgm:spPr/>
      <dgm:t>
        <a:bodyPr/>
        <a:lstStyle/>
        <a:p>
          <a:endParaRPr lang="ru-RU"/>
        </a:p>
      </dgm:t>
    </dgm:pt>
    <dgm:pt modelId="{48F745C1-B016-4FD0-BBE3-FC9CC5ADFE2B}" type="sibTrans" cxnId="{DBB74A9A-40FB-44B4-A8B7-A26C3739E6DD}">
      <dgm:prSet/>
      <dgm:spPr/>
      <dgm:t>
        <a:bodyPr/>
        <a:lstStyle/>
        <a:p>
          <a:endParaRPr lang="ru-RU"/>
        </a:p>
      </dgm:t>
    </dgm:pt>
    <dgm:pt modelId="{EA89A026-B293-40CB-A20C-FBCC7A7DCD05}">
      <dgm:prSet phldrT="[Текст]" custT="1"/>
      <dgm:spPr/>
      <dgm:t>
        <a:bodyPr/>
        <a:lstStyle/>
        <a:p>
          <a:r>
            <a:rPr lang="uk-UA" sz="1400" dirty="0" smtClean="0"/>
            <a:t>особистісний виховний вплив</a:t>
          </a:r>
          <a:endParaRPr lang="ru-RU" sz="1400" dirty="0"/>
        </a:p>
      </dgm:t>
    </dgm:pt>
    <dgm:pt modelId="{918D2A57-3EDC-4238-9EB3-E509F0ECA558}" type="parTrans" cxnId="{6D6BC88A-4F85-4604-A38C-3BC78597E8FF}">
      <dgm:prSet/>
      <dgm:spPr/>
      <dgm:t>
        <a:bodyPr/>
        <a:lstStyle/>
        <a:p>
          <a:endParaRPr lang="ru-RU"/>
        </a:p>
      </dgm:t>
    </dgm:pt>
    <dgm:pt modelId="{B924695D-5F21-48E2-91CC-20507769A1BE}" type="sibTrans" cxnId="{6D6BC88A-4F85-4604-A38C-3BC78597E8FF}">
      <dgm:prSet/>
      <dgm:spPr/>
      <dgm:t>
        <a:bodyPr/>
        <a:lstStyle/>
        <a:p>
          <a:endParaRPr lang="ru-RU"/>
        </a:p>
      </dgm:t>
    </dgm:pt>
    <dgm:pt modelId="{24262221-53A1-4BC0-854B-E4342B257FB4}">
      <dgm:prSet phldrT="[Текст]"/>
      <dgm:spPr/>
      <dgm:t>
        <a:bodyPr/>
        <a:lstStyle/>
        <a:p>
          <a:r>
            <a:rPr lang="uk-UA" dirty="0" smtClean="0"/>
            <a:t>Народні традиції</a:t>
          </a:r>
          <a:endParaRPr lang="ru-RU" dirty="0"/>
        </a:p>
      </dgm:t>
    </dgm:pt>
    <dgm:pt modelId="{D2C58B6F-71A2-409A-B2E2-4CE5957B6F8A}" type="parTrans" cxnId="{6E74DAC6-7A80-4DB5-BC70-C3678363D728}">
      <dgm:prSet/>
      <dgm:spPr/>
      <dgm:t>
        <a:bodyPr/>
        <a:lstStyle/>
        <a:p>
          <a:endParaRPr lang="ru-RU"/>
        </a:p>
      </dgm:t>
    </dgm:pt>
    <dgm:pt modelId="{0FD4A26C-61A0-459F-98F5-0BFE28C2ADDC}" type="sibTrans" cxnId="{6E74DAC6-7A80-4DB5-BC70-C3678363D728}">
      <dgm:prSet/>
      <dgm:spPr/>
      <dgm:t>
        <a:bodyPr/>
        <a:lstStyle/>
        <a:p>
          <a:endParaRPr lang="ru-RU"/>
        </a:p>
      </dgm:t>
    </dgm:pt>
    <dgm:pt modelId="{A8132451-76AA-45EA-AB4D-A4D170732907}">
      <dgm:prSet phldrT="[Текст]" custT="1"/>
      <dgm:spPr/>
      <dgm:t>
        <a:bodyPr/>
        <a:lstStyle/>
        <a:p>
          <a:r>
            <a:rPr lang="uk-UA" sz="1600" dirty="0" smtClean="0"/>
            <a:t>родинні</a:t>
          </a:r>
          <a:endParaRPr lang="ru-RU" sz="1600" dirty="0"/>
        </a:p>
      </dgm:t>
    </dgm:pt>
    <dgm:pt modelId="{E48CC355-AC7B-4189-A83E-4557FD61C31D}" type="parTrans" cxnId="{D6540DE5-8B6C-443C-B555-EBE90757AB0D}">
      <dgm:prSet/>
      <dgm:spPr/>
      <dgm:t>
        <a:bodyPr/>
        <a:lstStyle/>
        <a:p>
          <a:endParaRPr lang="ru-RU"/>
        </a:p>
      </dgm:t>
    </dgm:pt>
    <dgm:pt modelId="{064835C5-72C7-47F0-9EE1-982040E84DD8}" type="sibTrans" cxnId="{D6540DE5-8B6C-443C-B555-EBE90757AB0D}">
      <dgm:prSet/>
      <dgm:spPr/>
      <dgm:t>
        <a:bodyPr/>
        <a:lstStyle/>
        <a:p>
          <a:endParaRPr lang="ru-RU"/>
        </a:p>
      </dgm:t>
    </dgm:pt>
    <dgm:pt modelId="{5808796F-951E-4B55-B451-1CC5139C0DD4}">
      <dgm:prSet phldrT="[Текст]" custT="1"/>
      <dgm:spPr/>
      <dgm:t>
        <a:bodyPr/>
        <a:lstStyle/>
        <a:p>
          <a:r>
            <a:rPr lang="uk-UA" sz="1600" dirty="0" smtClean="0"/>
            <a:t>регіональні</a:t>
          </a:r>
          <a:endParaRPr lang="ru-RU" sz="1600" dirty="0"/>
        </a:p>
      </dgm:t>
    </dgm:pt>
    <dgm:pt modelId="{6B3ABA37-3C26-4F71-8630-D7BE9DC95143}" type="parTrans" cxnId="{8202DF7B-B3C3-41A9-8506-491815F94179}">
      <dgm:prSet/>
      <dgm:spPr/>
      <dgm:t>
        <a:bodyPr/>
        <a:lstStyle/>
        <a:p>
          <a:endParaRPr lang="ru-RU"/>
        </a:p>
      </dgm:t>
    </dgm:pt>
    <dgm:pt modelId="{DFEA3D3C-9B32-49BC-8795-9B5B39BD226A}" type="sibTrans" cxnId="{8202DF7B-B3C3-41A9-8506-491815F94179}">
      <dgm:prSet/>
      <dgm:spPr/>
      <dgm:t>
        <a:bodyPr/>
        <a:lstStyle/>
        <a:p>
          <a:endParaRPr lang="ru-RU"/>
        </a:p>
      </dgm:t>
    </dgm:pt>
    <dgm:pt modelId="{DADB015B-6AB8-42E9-B81A-FEE4D6CE6608}">
      <dgm:prSet phldrT="[Текст]"/>
      <dgm:spPr/>
      <dgm:t>
        <a:bodyPr/>
        <a:lstStyle/>
        <a:p>
          <a:r>
            <a:rPr lang="uk-UA" dirty="0" smtClean="0"/>
            <a:t>Загальнонаціональні традиції</a:t>
          </a:r>
          <a:endParaRPr lang="ru-RU" dirty="0"/>
        </a:p>
      </dgm:t>
    </dgm:pt>
    <dgm:pt modelId="{0BB9584E-5A5E-4281-A71A-EA2585C7686B}" type="parTrans" cxnId="{C79EA10A-5A2E-4CE1-A842-2077696E4027}">
      <dgm:prSet/>
      <dgm:spPr/>
      <dgm:t>
        <a:bodyPr/>
        <a:lstStyle/>
        <a:p>
          <a:endParaRPr lang="ru-RU"/>
        </a:p>
      </dgm:t>
    </dgm:pt>
    <dgm:pt modelId="{AE8E803D-8CC2-42D1-985A-009A86FE848F}" type="sibTrans" cxnId="{C79EA10A-5A2E-4CE1-A842-2077696E4027}">
      <dgm:prSet/>
      <dgm:spPr/>
      <dgm:t>
        <a:bodyPr/>
        <a:lstStyle/>
        <a:p>
          <a:endParaRPr lang="ru-RU"/>
        </a:p>
      </dgm:t>
    </dgm:pt>
    <dgm:pt modelId="{07258D5C-A8A3-42F8-B311-03F6757FECE1}">
      <dgm:prSet phldrT="[Текст]" custT="1"/>
      <dgm:spPr/>
      <dgm:t>
        <a:bodyPr/>
        <a:lstStyle/>
        <a:p>
          <a:r>
            <a:rPr lang="uk-UA" sz="1400" dirty="0" err="1" smtClean="0"/>
            <a:t>культуротворчі</a:t>
          </a:r>
          <a:endParaRPr lang="uk-UA" sz="1400" dirty="0" smtClean="0"/>
        </a:p>
        <a:p>
          <a:r>
            <a:rPr lang="uk-UA" sz="1400" dirty="0" err="1" smtClean="0"/>
            <a:t>духовнотворчі</a:t>
          </a:r>
          <a:endParaRPr lang="ru-RU" sz="1400" dirty="0"/>
        </a:p>
      </dgm:t>
    </dgm:pt>
    <dgm:pt modelId="{FAFACA1B-4E0A-47BF-A355-18E02C6E324E}" type="parTrans" cxnId="{E6393E86-9CA7-48D0-A4DC-00D65C329813}">
      <dgm:prSet/>
      <dgm:spPr/>
      <dgm:t>
        <a:bodyPr/>
        <a:lstStyle/>
        <a:p>
          <a:endParaRPr lang="ru-RU"/>
        </a:p>
      </dgm:t>
    </dgm:pt>
    <dgm:pt modelId="{E4B658CA-2D0F-40FB-A120-E5AFF6EEE965}" type="sibTrans" cxnId="{E6393E86-9CA7-48D0-A4DC-00D65C329813}">
      <dgm:prSet/>
      <dgm:spPr/>
      <dgm:t>
        <a:bodyPr/>
        <a:lstStyle/>
        <a:p>
          <a:endParaRPr lang="ru-RU"/>
        </a:p>
      </dgm:t>
    </dgm:pt>
    <dgm:pt modelId="{B5E516B7-DA7B-4132-B6FD-0976127C74F0}">
      <dgm:prSet phldrT="[Текст]" custT="1"/>
      <dgm:spPr/>
      <dgm:t>
        <a:bodyPr/>
        <a:lstStyle/>
        <a:p>
          <a:r>
            <a:rPr lang="uk-UA" sz="1400" dirty="0" smtClean="0"/>
            <a:t>державотворчі</a:t>
          </a:r>
          <a:endParaRPr lang="ru-RU" sz="1400" dirty="0"/>
        </a:p>
      </dgm:t>
    </dgm:pt>
    <dgm:pt modelId="{9CF4752C-37D6-4D86-B491-D682EF42842D}" type="parTrans" cxnId="{6F1A784B-1C3D-4264-B692-15FE73459D46}">
      <dgm:prSet/>
      <dgm:spPr/>
      <dgm:t>
        <a:bodyPr/>
        <a:lstStyle/>
        <a:p>
          <a:endParaRPr lang="ru-RU"/>
        </a:p>
      </dgm:t>
    </dgm:pt>
    <dgm:pt modelId="{BB9738C3-4245-45B1-B465-FAC58E46961E}" type="sibTrans" cxnId="{6F1A784B-1C3D-4264-B692-15FE73459D46}">
      <dgm:prSet/>
      <dgm:spPr/>
      <dgm:t>
        <a:bodyPr/>
        <a:lstStyle/>
        <a:p>
          <a:endParaRPr lang="ru-RU"/>
        </a:p>
      </dgm:t>
    </dgm:pt>
    <dgm:pt modelId="{635B2E80-8123-4D5E-92AB-3F6DAF857773}" type="pres">
      <dgm:prSet presAssocID="{3655B12B-3133-4877-A66B-E1A5AEFD92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03CBE9-3B76-4AF8-B217-000604E9E494}" type="pres">
      <dgm:prSet presAssocID="{DADB015B-6AB8-42E9-B81A-FEE4D6CE6608}" presName="boxAndChildren" presStyleCnt="0"/>
      <dgm:spPr/>
    </dgm:pt>
    <dgm:pt modelId="{050E2519-43DD-490F-98F8-0E72B89134B0}" type="pres">
      <dgm:prSet presAssocID="{DADB015B-6AB8-42E9-B81A-FEE4D6CE6608}" presName="parentTextBox" presStyleLbl="node1" presStyleIdx="0" presStyleCnt="3"/>
      <dgm:spPr/>
      <dgm:t>
        <a:bodyPr/>
        <a:lstStyle/>
        <a:p>
          <a:endParaRPr lang="ru-RU"/>
        </a:p>
      </dgm:t>
    </dgm:pt>
    <dgm:pt modelId="{2B67D006-60D8-4E36-8243-B7DAD93187A7}" type="pres">
      <dgm:prSet presAssocID="{DADB015B-6AB8-42E9-B81A-FEE4D6CE6608}" presName="entireBox" presStyleLbl="node1" presStyleIdx="0" presStyleCnt="3"/>
      <dgm:spPr/>
      <dgm:t>
        <a:bodyPr/>
        <a:lstStyle/>
        <a:p>
          <a:endParaRPr lang="ru-RU"/>
        </a:p>
      </dgm:t>
    </dgm:pt>
    <dgm:pt modelId="{77D212D7-2432-4B9A-8910-0BDB2E5F213D}" type="pres">
      <dgm:prSet presAssocID="{DADB015B-6AB8-42E9-B81A-FEE4D6CE6608}" presName="descendantBox" presStyleCnt="0"/>
      <dgm:spPr/>
    </dgm:pt>
    <dgm:pt modelId="{E79DC9F5-53D7-4C9E-8C73-A4620C0CE3F9}" type="pres">
      <dgm:prSet presAssocID="{07258D5C-A8A3-42F8-B311-03F6757FECE1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3D986-DE4F-4CDA-AA7B-97887CE3D552}" type="pres">
      <dgm:prSet presAssocID="{B5E516B7-DA7B-4132-B6FD-0976127C74F0}" presName="childTextBox" presStyleLbl="fgAccFollowNode1" presStyleIdx="1" presStyleCnt="6" custLinFactNeighborX="1139" custLinFactNeighborY="22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C4E52-A571-4A47-810C-501FE4E4F343}" type="pres">
      <dgm:prSet presAssocID="{0FD4A26C-61A0-459F-98F5-0BFE28C2ADDC}" presName="sp" presStyleCnt="0"/>
      <dgm:spPr/>
    </dgm:pt>
    <dgm:pt modelId="{E3344EE3-710C-4188-95FD-9085E827FE0F}" type="pres">
      <dgm:prSet presAssocID="{24262221-53A1-4BC0-854B-E4342B257FB4}" presName="arrowAndChildren" presStyleCnt="0"/>
      <dgm:spPr/>
    </dgm:pt>
    <dgm:pt modelId="{74D43485-0DED-4F02-875F-1189D66AABB7}" type="pres">
      <dgm:prSet presAssocID="{24262221-53A1-4BC0-854B-E4342B257FB4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2F24F063-E2ED-4509-9EAE-140CF8CF1304}" type="pres">
      <dgm:prSet presAssocID="{24262221-53A1-4BC0-854B-E4342B257FB4}" presName="arrow" presStyleLbl="node1" presStyleIdx="1" presStyleCnt="3"/>
      <dgm:spPr/>
      <dgm:t>
        <a:bodyPr/>
        <a:lstStyle/>
        <a:p>
          <a:endParaRPr lang="ru-RU"/>
        </a:p>
      </dgm:t>
    </dgm:pt>
    <dgm:pt modelId="{ADA82355-2887-41A7-89C9-70B4D122A4FC}" type="pres">
      <dgm:prSet presAssocID="{24262221-53A1-4BC0-854B-E4342B257FB4}" presName="descendantArrow" presStyleCnt="0"/>
      <dgm:spPr/>
    </dgm:pt>
    <dgm:pt modelId="{40ED30D9-1ED5-4236-838A-140967BDDF8F}" type="pres">
      <dgm:prSet presAssocID="{A8132451-76AA-45EA-AB4D-A4D170732907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4ED52-225A-4A98-B1B6-7ADC1D9B65DA}" type="pres">
      <dgm:prSet presAssocID="{5808796F-951E-4B55-B451-1CC5139C0DD4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98840-8429-4597-B97D-F85EABC049AF}" type="pres">
      <dgm:prSet presAssocID="{53A00437-8C8A-4444-9153-5817600C577A}" presName="sp" presStyleCnt="0"/>
      <dgm:spPr/>
    </dgm:pt>
    <dgm:pt modelId="{CD7CECB0-FD0A-4DAE-8F99-EFF123C414A5}" type="pres">
      <dgm:prSet presAssocID="{EB43A185-9C63-4F33-A8A0-F5B68D69FA5D}" presName="arrowAndChildren" presStyleCnt="0"/>
      <dgm:spPr/>
    </dgm:pt>
    <dgm:pt modelId="{D8E18CB9-9133-4561-B2D6-504EDA2AB8F8}" type="pres">
      <dgm:prSet presAssocID="{EB43A185-9C63-4F33-A8A0-F5B68D69FA5D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C023FD7-1667-44C4-8D25-237E10078B27}" type="pres">
      <dgm:prSet presAssocID="{EB43A185-9C63-4F33-A8A0-F5B68D69FA5D}" presName="arrow" presStyleLbl="node1" presStyleIdx="2" presStyleCnt="3"/>
      <dgm:spPr/>
      <dgm:t>
        <a:bodyPr/>
        <a:lstStyle/>
        <a:p>
          <a:endParaRPr lang="ru-RU"/>
        </a:p>
      </dgm:t>
    </dgm:pt>
    <dgm:pt modelId="{2354AB51-ED3E-441D-820B-61580A1C5B84}" type="pres">
      <dgm:prSet presAssocID="{EB43A185-9C63-4F33-A8A0-F5B68D69FA5D}" presName="descendantArrow" presStyleCnt="0"/>
      <dgm:spPr/>
    </dgm:pt>
    <dgm:pt modelId="{F81DD8FE-494F-455C-9EE4-DCEF27F092FF}" type="pres">
      <dgm:prSet presAssocID="{0E3AD127-B5C3-49B8-BD27-0664743F4300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15D01-50FB-4F02-BBCA-4B8933D80F1C}" type="pres">
      <dgm:prSet presAssocID="{EA89A026-B293-40CB-A20C-FBCC7A7DCD05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02DF7B-B3C3-41A9-8506-491815F94179}" srcId="{24262221-53A1-4BC0-854B-E4342B257FB4}" destId="{5808796F-951E-4B55-B451-1CC5139C0DD4}" srcOrd="1" destOrd="0" parTransId="{6B3ABA37-3C26-4F71-8630-D7BE9DC95143}" sibTransId="{DFEA3D3C-9B32-49BC-8795-9B5B39BD226A}"/>
    <dgm:cxn modelId="{258BACBE-DF7A-476F-A6EE-2FADD1CFE7FF}" type="presOf" srcId="{0E3AD127-B5C3-49B8-BD27-0664743F4300}" destId="{F81DD8FE-494F-455C-9EE4-DCEF27F092FF}" srcOrd="0" destOrd="0" presId="urn:microsoft.com/office/officeart/2005/8/layout/process4"/>
    <dgm:cxn modelId="{F5417D64-5161-4BD5-91E3-069378BC06B1}" type="presOf" srcId="{DADB015B-6AB8-42E9-B81A-FEE4D6CE6608}" destId="{2B67D006-60D8-4E36-8243-B7DAD93187A7}" srcOrd="1" destOrd="0" presId="urn:microsoft.com/office/officeart/2005/8/layout/process4"/>
    <dgm:cxn modelId="{44EB8699-1412-4805-B018-A563E232A347}" type="presOf" srcId="{DADB015B-6AB8-42E9-B81A-FEE4D6CE6608}" destId="{050E2519-43DD-490F-98F8-0E72B89134B0}" srcOrd="0" destOrd="0" presId="urn:microsoft.com/office/officeart/2005/8/layout/process4"/>
    <dgm:cxn modelId="{DCE893BC-EDE4-4A45-B507-4DCA67B9F62A}" srcId="{3655B12B-3133-4877-A66B-E1A5AEFD92B3}" destId="{EB43A185-9C63-4F33-A8A0-F5B68D69FA5D}" srcOrd="0" destOrd="0" parTransId="{46C94D39-D24E-4854-BD0F-288BDF614D60}" sibTransId="{53A00437-8C8A-4444-9153-5817600C577A}"/>
    <dgm:cxn modelId="{D6540DE5-8B6C-443C-B555-EBE90757AB0D}" srcId="{24262221-53A1-4BC0-854B-E4342B257FB4}" destId="{A8132451-76AA-45EA-AB4D-A4D170732907}" srcOrd="0" destOrd="0" parTransId="{E48CC355-AC7B-4189-A83E-4557FD61C31D}" sibTransId="{064835C5-72C7-47F0-9EE1-982040E84DD8}"/>
    <dgm:cxn modelId="{E6393E86-9CA7-48D0-A4DC-00D65C329813}" srcId="{DADB015B-6AB8-42E9-B81A-FEE4D6CE6608}" destId="{07258D5C-A8A3-42F8-B311-03F6757FECE1}" srcOrd="0" destOrd="0" parTransId="{FAFACA1B-4E0A-47BF-A355-18E02C6E324E}" sibTransId="{E4B658CA-2D0F-40FB-A120-E5AFF6EEE965}"/>
    <dgm:cxn modelId="{3A4EEA09-99FA-433F-BCC0-17E247EC30AC}" type="presOf" srcId="{07258D5C-A8A3-42F8-B311-03F6757FECE1}" destId="{E79DC9F5-53D7-4C9E-8C73-A4620C0CE3F9}" srcOrd="0" destOrd="0" presId="urn:microsoft.com/office/officeart/2005/8/layout/process4"/>
    <dgm:cxn modelId="{859ED3B8-0131-4C69-8C85-1AEE90AB5447}" type="presOf" srcId="{3655B12B-3133-4877-A66B-E1A5AEFD92B3}" destId="{635B2E80-8123-4D5E-92AB-3F6DAF857773}" srcOrd="0" destOrd="0" presId="urn:microsoft.com/office/officeart/2005/8/layout/process4"/>
    <dgm:cxn modelId="{E7067979-C97A-4B26-8C2B-283687378D30}" type="presOf" srcId="{EB43A185-9C63-4F33-A8A0-F5B68D69FA5D}" destId="{4C023FD7-1667-44C4-8D25-237E10078B27}" srcOrd="1" destOrd="0" presId="urn:microsoft.com/office/officeart/2005/8/layout/process4"/>
    <dgm:cxn modelId="{B15E989E-D400-4693-8784-04F93AE26986}" type="presOf" srcId="{24262221-53A1-4BC0-854B-E4342B257FB4}" destId="{2F24F063-E2ED-4509-9EAE-140CF8CF1304}" srcOrd="1" destOrd="0" presId="urn:microsoft.com/office/officeart/2005/8/layout/process4"/>
    <dgm:cxn modelId="{4B3DAEED-DF3C-4C2D-9CBC-59D14921FA0E}" type="presOf" srcId="{EB43A185-9C63-4F33-A8A0-F5B68D69FA5D}" destId="{D8E18CB9-9133-4561-B2D6-504EDA2AB8F8}" srcOrd="0" destOrd="0" presId="urn:microsoft.com/office/officeart/2005/8/layout/process4"/>
    <dgm:cxn modelId="{351B8D3B-6DF3-41D2-B580-F5706D29794F}" type="presOf" srcId="{B5E516B7-DA7B-4132-B6FD-0976127C74F0}" destId="{AD23D986-DE4F-4CDA-AA7B-97887CE3D552}" srcOrd="0" destOrd="0" presId="urn:microsoft.com/office/officeart/2005/8/layout/process4"/>
    <dgm:cxn modelId="{CCECA884-652D-4E3E-9F53-599207FFA097}" type="presOf" srcId="{EA89A026-B293-40CB-A20C-FBCC7A7DCD05}" destId="{BA715D01-50FB-4F02-BBCA-4B8933D80F1C}" srcOrd="0" destOrd="0" presId="urn:microsoft.com/office/officeart/2005/8/layout/process4"/>
    <dgm:cxn modelId="{4E7E48AA-8DDA-490B-8F7B-3F09E9905480}" type="presOf" srcId="{24262221-53A1-4BC0-854B-E4342B257FB4}" destId="{74D43485-0DED-4F02-875F-1189D66AABB7}" srcOrd="0" destOrd="0" presId="urn:microsoft.com/office/officeart/2005/8/layout/process4"/>
    <dgm:cxn modelId="{C79EA10A-5A2E-4CE1-A842-2077696E4027}" srcId="{3655B12B-3133-4877-A66B-E1A5AEFD92B3}" destId="{DADB015B-6AB8-42E9-B81A-FEE4D6CE6608}" srcOrd="2" destOrd="0" parTransId="{0BB9584E-5A5E-4281-A71A-EA2585C7686B}" sibTransId="{AE8E803D-8CC2-42D1-985A-009A86FE848F}"/>
    <dgm:cxn modelId="{DBB74A9A-40FB-44B4-A8B7-A26C3739E6DD}" srcId="{EB43A185-9C63-4F33-A8A0-F5B68D69FA5D}" destId="{0E3AD127-B5C3-49B8-BD27-0664743F4300}" srcOrd="0" destOrd="0" parTransId="{CC1D6901-90A6-4375-9B78-C47ECE77A710}" sibTransId="{48F745C1-B016-4FD0-BBE3-FC9CC5ADFE2B}"/>
    <dgm:cxn modelId="{E82BC225-7FB3-42A6-ACA2-53A7A7F57927}" type="presOf" srcId="{5808796F-951E-4B55-B451-1CC5139C0DD4}" destId="{02A4ED52-225A-4A98-B1B6-7ADC1D9B65DA}" srcOrd="0" destOrd="0" presId="urn:microsoft.com/office/officeart/2005/8/layout/process4"/>
    <dgm:cxn modelId="{6D6BC88A-4F85-4604-A38C-3BC78597E8FF}" srcId="{EB43A185-9C63-4F33-A8A0-F5B68D69FA5D}" destId="{EA89A026-B293-40CB-A20C-FBCC7A7DCD05}" srcOrd="1" destOrd="0" parTransId="{918D2A57-3EDC-4238-9EB3-E509F0ECA558}" sibTransId="{B924695D-5F21-48E2-91CC-20507769A1BE}"/>
    <dgm:cxn modelId="{6C89C5B2-FC75-4789-B434-71D6033B5B9B}" type="presOf" srcId="{A8132451-76AA-45EA-AB4D-A4D170732907}" destId="{40ED30D9-1ED5-4236-838A-140967BDDF8F}" srcOrd="0" destOrd="0" presId="urn:microsoft.com/office/officeart/2005/8/layout/process4"/>
    <dgm:cxn modelId="{6F1A784B-1C3D-4264-B692-15FE73459D46}" srcId="{DADB015B-6AB8-42E9-B81A-FEE4D6CE6608}" destId="{B5E516B7-DA7B-4132-B6FD-0976127C74F0}" srcOrd="1" destOrd="0" parTransId="{9CF4752C-37D6-4D86-B491-D682EF42842D}" sibTransId="{BB9738C3-4245-45B1-B465-FAC58E46961E}"/>
    <dgm:cxn modelId="{6E74DAC6-7A80-4DB5-BC70-C3678363D728}" srcId="{3655B12B-3133-4877-A66B-E1A5AEFD92B3}" destId="{24262221-53A1-4BC0-854B-E4342B257FB4}" srcOrd="1" destOrd="0" parTransId="{D2C58B6F-71A2-409A-B2E2-4CE5957B6F8A}" sibTransId="{0FD4A26C-61A0-459F-98F5-0BFE28C2ADDC}"/>
    <dgm:cxn modelId="{59B1F55A-7996-4B52-86F6-4CCBBA64EE47}" type="presParOf" srcId="{635B2E80-8123-4D5E-92AB-3F6DAF857773}" destId="{5103CBE9-3B76-4AF8-B217-000604E9E494}" srcOrd="0" destOrd="0" presId="urn:microsoft.com/office/officeart/2005/8/layout/process4"/>
    <dgm:cxn modelId="{8E1D735A-B273-463E-94B9-F37D9DF5469E}" type="presParOf" srcId="{5103CBE9-3B76-4AF8-B217-000604E9E494}" destId="{050E2519-43DD-490F-98F8-0E72B89134B0}" srcOrd="0" destOrd="0" presId="urn:microsoft.com/office/officeart/2005/8/layout/process4"/>
    <dgm:cxn modelId="{02B4DAC6-0169-4B80-8933-6B4D5DBBF420}" type="presParOf" srcId="{5103CBE9-3B76-4AF8-B217-000604E9E494}" destId="{2B67D006-60D8-4E36-8243-B7DAD93187A7}" srcOrd="1" destOrd="0" presId="urn:microsoft.com/office/officeart/2005/8/layout/process4"/>
    <dgm:cxn modelId="{09D9C07D-0BEE-498E-A358-AAFDB3AF1275}" type="presParOf" srcId="{5103CBE9-3B76-4AF8-B217-000604E9E494}" destId="{77D212D7-2432-4B9A-8910-0BDB2E5F213D}" srcOrd="2" destOrd="0" presId="urn:microsoft.com/office/officeart/2005/8/layout/process4"/>
    <dgm:cxn modelId="{294DC3A2-F4F6-4664-8ABA-E78B0D361222}" type="presParOf" srcId="{77D212D7-2432-4B9A-8910-0BDB2E5F213D}" destId="{E79DC9F5-53D7-4C9E-8C73-A4620C0CE3F9}" srcOrd="0" destOrd="0" presId="urn:microsoft.com/office/officeart/2005/8/layout/process4"/>
    <dgm:cxn modelId="{FC160EDD-49D9-480F-ADA3-29DD045A07FD}" type="presParOf" srcId="{77D212D7-2432-4B9A-8910-0BDB2E5F213D}" destId="{AD23D986-DE4F-4CDA-AA7B-97887CE3D552}" srcOrd="1" destOrd="0" presId="urn:microsoft.com/office/officeart/2005/8/layout/process4"/>
    <dgm:cxn modelId="{0A59F30D-07D6-4A19-9167-BC83C8208848}" type="presParOf" srcId="{635B2E80-8123-4D5E-92AB-3F6DAF857773}" destId="{72EC4E52-A571-4A47-810C-501FE4E4F343}" srcOrd="1" destOrd="0" presId="urn:microsoft.com/office/officeart/2005/8/layout/process4"/>
    <dgm:cxn modelId="{A8BB7852-73F7-45F6-9F03-FFCDA2940F1C}" type="presParOf" srcId="{635B2E80-8123-4D5E-92AB-3F6DAF857773}" destId="{E3344EE3-710C-4188-95FD-9085E827FE0F}" srcOrd="2" destOrd="0" presId="urn:microsoft.com/office/officeart/2005/8/layout/process4"/>
    <dgm:cxn modelId="{30EEFD9C-4351-46F8-B3FE-E0EF6AAA53C5}" type="presParOf" srcId="{E3344EE3-710C-4188-95FD-9085E827FE0F}" destId="{74D43485-0DED-4F02-875F-1189D66AABB7}" srcOrd="0" destOrd="0" presId="urn:microsoft.com/office/officeart/2005/8/layout/process4"/>
    <dgm:cxn modelId="{AF01FD6D-5C30-4A43-A181-1EEF630E2892}" type="presParOf" srcId="{E3344EE3-710C-4188-95FD-9085E827FE0F}" destId="{2F24F063-E2ED-4509-9EAE-140CF8CF1304}" srcOrd="1" destOrd="0" presId="urn:microsoft.com/office/officeart/2005/8/layout/process4"/>
    <dgm:cxn modelId="{7D65DDDA-8A0C-4FB6-AE87-D7509DD32DD6}" type="presParOf" srcId="{E3344EE3-710C-4188-95FD-9085E827FE0F}" destId="{ADA82355-2887-41A7-89C9-70B4D122A4FC}" srcOrd="2" destOrd="0" presId="urn:microsoft.com/office/officeart/2005/8/layout/process4"/>
    <dgm:cxn modelId="{260F5693-8049-4C2D-987E-22490CAC6819}" type="presParOf" srcId="{ADA82355-2887-41A7-89C9-70B4D122A4FC}" destId="{40ED30D9-1ED5-4236-838A-140967BDDF8F}" srcOrd="0" destOrd="0" presId="urn:microsoft.com/office/officeart/2005/8/layout/process4"/>
    <dgm:cxn modelId="{3872737C-046D-4460-8F8A-0DC547DE4E07}" type="presParOf" srcId="{ADA82355-2887-41A7-89C9-70B4D122A4FC}" destId="{02A4ED52-225A-4A98-B1B6-7ADC1D9B65DA}" srcOrd="1" destOrd="0" presId="urn:microsoft.com/office/officeart/2005/8/layout/process4"/>
    <dgm:cxn modelId="{62725D26-E247-47CC-A540-650195757D10}" type="presParOf" srcId="{635B2E80-8123-4D5E-92AB-3F6DAF857773}" destId="{CB098840-8429-4597-B97D-F85EABC049AF}" srcOrd="3" destOrd="0" presId="urn:microsoft.com/office/officeart/2005/8/layout/process4"/>
    <dgm:cxn modelId="{56C418A5-7C1D-4E18-A444-785A57A7AEB9}" type="presParOf" srcId="{635B2E80-8123-4D5E-92AB-3F6DAF857773}" destId="{CD7CECB0-FD0A-4DAE-8F99-EFF123C414A5}" srcOrd="4" destOrd="0" presId="urn:microsoft.com/office/officeart/2005/8/layout/process4"/>
    <dgm:cxn modelId="{654CAD59-0DC9-40AF-A86F-19241785B7D7}" type="presParOf" srcId="{CD7CECB0-FD0A-4DAE-8F99-EFF123C414A5}" destId="{D8E18CB9-9133-4561-B2D6-504EDA2AB8F8}" srcOrd="0" destOrd="0" presId="urn:microsoft.com/office/officeart/2005/8/layout/process4"/>
    <dgm:cxn modelId="{C7D13B1D-3E5A-4C8D-8283-F7ACEEE1E360}" type="presParOf" srcId="{CD7CECB0-FD0A-4DAE-8F99-EFF123C414A5}" destId="{4C023FD7-1667-44C4-8D25-237E10078B27}" srcOrd="1" destOrd="0" presId="urn:microsoft.com/office/officeart/2005/8/layout/process4"/>
    <dgm:cxn modelId="{F0267963-032A-4F19-AC27-865FF259C32C}" type="presParOf" srcId="{CD7CECB0-FD0A-4DAE-8F99-EFF123C414A5}" destId="{2354AB51-ED3E-441D-820B-61580A1C5B84}" srcOrd="2" destOrd="0" presId="urn:microsoft.com/office/officeart/2005/8/layout/process4"/>
    <dgm:cxn modelId="{6B9E8432-83FA-4A87-B1BE-FC55676C9F65}" type="presParOf" srcId="{2354AB51-ED3E-441D-820B-61580A1C5B84}" destId="{F81DD8FE-494F-455C-9EE4-DCEF27F092FF}" srcOrd="0" destOrd="0" presId="urn:microsoft.com/office/officeart/2005/8/layout/process4"/>
    <dgm:cxn modelId="{C7C23969-30E4-4C02-9D63-803D84E91D70}" type="presParOf" srcId="{2354AB51-ED3E-441D-820B-61580A1C5B84}" destId="{BA715D01-50FB-4F02-BBCA-4B8933D80F1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F9EAE5-8E04-4706-9A3C-44A3508D97C6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F1774B-9F84-4A40-86BD-C46D49A710C3}">
      <dgm:prSet phldrT="[Текст]"/>
      <dgm:spPr/>
      <dgm:t>
        <a:bodyPr/>
        <a:lstStyle/>
        <a:p>
          <a:r>
            <a:rPr lang="uk-UA" b="1" i="1" dirty="0" smtClean="0">
              <a:latin typeface="Constantia" pitchFamily="18" charset="0"/>
            </a:rPr>
            <a:t>Особистість учня </a:t>
          </a:r>
          <a:r>
            <a:rPr lang="uk-UA" dirty="0" smtClean="0"/>
            <a:t> </a:t>
          </a:r>
          <a:endParaRPr lang="ru-RU" dirty="0"/>
        </a:p>
      </dgm:t>
    </dgm:pt>
    <dgm:pt modelId="{7DC3B75D-44FE-434F-AAD2-FD88FDF9D681}" type="parTrans" cxnId="{A33BF863-234A-4091-B96B-9496CA60088B}">
      <dgm:prSet/>
      <dgm:spPr/>
      <dgm:t>
        <a:bodyPr/>
        <a:lstStyle/>
        <a:p>
          <a:endParaRPr lang="ru-RU"/>
        </a:p>
      </dgm:t>
    </dgm:pt>
    <dgm:pt modelId="{19C53205-5932-42C3-B993-C7430BABB774}" type="sibTrans" cxnId="{A33BF863-234A-4091-B96B-9496CA60088B}">
      <dgm:prSet/>
      <dgm:spPr/>
      <dgm:t>
        <a:bodyPr/>
        <a:lstStyle/>
        <a:p>
          <a:endParaRPr lang="ru-RU"/>
        </a:p>
      </dgm:t>
    </dgm:pt>
    <dgm:pt modelId="{110BBEFF-E986-4729-B947-030C513F3727}">
      <dgm:prSet phldrT="[Текст]"/>
      <dgm:spPr/>
      <dgm:t>
        <a:bodyPr/>
        <a:lstStyle/>
        <a:p>
          <a:r>
            <a:rPr lang="uk-UA" dirty="0" smtClean="0"/>
            <a:t>Психологічна творчість вчителя </a:t>
          </a:r>
          <a:endParaRPr lang="ru-RU" dirty="0"/>
        </a:p>
      </dgm:t>
    </dgm:pt>
    <dgm:pt modelId="{17933D96-C403-42C1-AD1D-95D142826636}" type="parTrans" cxnId="{41DCD124-D29D-4268-B3C9-AE4F27889776}">
      <dgm:prSet/>
      <dgm:spPr/>
      <dgm:t>
        <a:bodyPr/>
        <a:lstStyle/>
        <a:p>
          <a:endParaRPr lang="ru-RU"/>
        </a:p>
      </dgm:t>
    </dgm:pt>
    <dgm:pt modelId="{0D73539E-BDDA-4386-9936-7E44104C273B}" type="sibTrans" cxnId="{41DCD124-D29D-4268-B3C9-AE4F27889776}">
      <dgm:prSet/>
      <dgm:spPr/>
      <dgm:t>
        <a:bodyPr/>
        <a:lstStyle/>
        <a:p>
          <a:endParaRPr lang="ru-RU"/>
        </a:p>
      </dgm:t>
    </dgm:pt>
    <dgm:pt modelId="{058FDB39-0808-4208-A0D9-7A149121C65C}">
      <dgm:prSet phldrT="[Текст]"/>
      <dgm:spPr/>
      <dgm:t>
        <a:bodyPr/>
        <a:lstStyle/>
        <a:p>
          <a:r>
            <a:rPr lang="uk-UA" dirty="0" smtClean="0"/>
            <a:t>Педагогічні освітні технології </a:t>
          </a:r>
          <a:endParaRPr lang="ru-RU" dirty="0"/>
        </a:p>
      </dgm:t>
    </dgm:pt>
    <dgm:pt modelId="{349C2D26-D8FF-42A5-B90D-1D78C579F005}" type="parTrans" cxnId="{1F5CF7EF-489E-456B-A416-0C641E0B8FE2}">
      <dgm:prSet/>
      <dgm:spPr/>
      <dgm:t>
        <a:bodyPr/>
        <a:lstStyle/>
        <a:p>
          <a:endParaRPr lang="ru-RU"/>
        </a:p>
      </dgm:t>
    </dgm:pt>
    <dgm:pt modelId="{CBB8B1B7-A499-436D-8417-3DD688ECC2DB}" type="sibTrans" cxnId="{1F5CF7EF-489E-456B-A416-0C641E0B8FE2}">
      <dgm:prSet/>
      <dgm:spPr/>
      <dgm:t>
        <a:bodyPr/>
        <a:lstStyle/>
        <a:p>
          <a:endParaRPr lang="ru-RU"/>
        </a:p>
      </dgm:t>
    </dgm:pt>
    <dgm:pt modelId="{BE79D167-5896-4F7B-A8CF-BA1920A268A7}">
      <dgm:prSet phldrT="[Текст]"/>
      <dgm:spPr/>
      <dgm:t>
        <a:bodyPr/>
        <a:lstStyle/>
        <a:p>
          <a:r>
            <a:rPr lang="uk-UA" dirty="0" smtClean="0"/>
            <a:t>Стихія пошуку, творчості, співтовариства </a:t>
          </a:r>
          <a:endParaRPr lang="ru-RU" dirty="0"/>
        </a:p>
      </dgm:t>
    </dgm:pt>
    <dgm:pt modelId="{E386878B-1A8E-4434-8941-A3CB027602AC}" type="parTrans" cxnId="{E75FB5BC-EE3B-4A9C-918A-8EEAE536BB8E}">
      <dgm:prSet/>
      <dgm:spPr/>
      <dgm:t>
        <a:bodyPr/>
        <a:lstStyle/>
        <a:p>
          <a:endParaRPr lang="ru-RU"/>
        </a:p>
      </dgm:t>
    </dgm:pt>
    <dgm:pt modelId="{B2B33672-DEC2-4031-97A8-B742D6DCBBB6}" type="sibTrans" cxnId="{E75FB5BC-EE3B-4A9C-918A-8EEAE536BB8E}">
      <dgm:prSet/>
      <dgm:spPr/>
      <dgm:t>
        <a:bodyPr/>
        <a:lstStyle/>
        <a:p>
          <a:endParaRPr lang="ru-RU"/>
        </a:p>
      </dgm:t>
    </dgm:pt>
    <dgm:pt modelId="{8FC0390D-0E8D-4E35-9CB4-7B9D4E4EDE34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uk-UA" dirty="0" smtClean="0"/>
            <a:t>Методи інтерактивного впливу </a:t>
          </a:r>
          <a:endParaRPr lang="ru-RU" dirty="0"/>
        </a:p>
      </dgm:t>
    </dgm:pt>
    <dgm:pt modelId="{72BF0C8C-CFA1-44DB-B8FC-BFB464919D9F}" type="parTrans" cxnId="{864581BA-51C9-4946-8373-CFED8051524E}">
      <dgm:prSet/>
      <dgm:spPr/>
      <dgm:t>
        <a:bodyPr/>
        <a:lstStyle/>
        <a:p>
          <a:endParaRPr lang="ru-RU"/>
        </a:p>
      </dgm:t>
    </dgm:pt>
    <dgm:pt modelId="{38688020-9CB9-4E43-91E0-58C951152251}" type="sibTrans" cxnId="{864581BA-51C9-4946-8373-CFED8051524E}">
      <dgm:prSet/>
      <dgm:spPr/>
      <dgm:t>
        <a:bodyPr/>
        <a:lstStyle/>
        <a:p>
          <a:endParaRPr lang="ru-RU"/>
        </a:p>
      </dgm:t>
    </dgm:pt>
    <dgm:pt modelId="{E221CBB6-A5D5-4105-BA42-7262C4D4E922}" type="pres">
      <dgm:prSet presAssocID="{9EF9EAE5-8E04-4706-9A3C-44A3508D97C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D9ABC-8EF0-45F4-AAFF-44D744808C8F}" type="pres">
      <dgm:prSet presAssocID="{9EF9EAE5-8E04-4706-9A3C-44A3508D97C6}" presName="matrix" presStyleCnt="0"/>
      <dgm:spPr/>
      <dgm:t>
        <a:bodyPr/>
        <a:lstStyle/>
        <a:p>
          <a:endParaRPr lang="uk-UA"/>
        </a:p>
      </dgm:t>
    </dgm:pt>
    <dgm:pt modelId="{B494BDF9-5301-430E-ACFE-920FC93C04C9}" type="pres">
      <dgm:prSet presAssocID="{9EF9EAE5-8E04-4706-9A3C-44A3508D97C6}" presName="tile1" presStyleLbl="node1" presStyleIdx="0" presStyleCnt="4" custLinFactNeighborY="0"/>
      <dgm:spPr/>
      <dgm:t>
        <a:bodyPr/>
        <a:lstStyle/>
        <a:p>
          <a:endParaRPr lang="ru-RU"/>
        </a:p>
      </dgm:t>
    </dgm:pt>
    <dgm:pt modelId="{10D68599-0724-4EC7-96E5-A4A018BA541B}" type="pres">
      <dgm:prSet presAssocID="{9EF9EAE5-8E04-4706-9A3C-44A3508D97C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0E512-5270-4748-AD1C-1C1930A85080}" type="pres">
      <dgm:prSet presAssocID="{9EF9EAE5-8E04-4706-9A3C-44A3508D97C6}" presName="tile2" presStyleLbl="node1" presStyleIdx="1" presStyleCnt="4"/>
      <dgm:spPr/>
      <dgm:t>
        <a:bodyPr/>
        <a:lstStyle/>
        <a:p>
          <a:endParaRPr lang="ru-RU"/>
        </a:p>
      </dgm:t>
    </dgm:pt>
    <dgm:pt modelId="{13CE8494-B0F3-4B79-BC92-194D53BB19B4}" type="pres">
      <dgm:prSet presAssocID="{9EF9EAE5-8E04-4706-9A3C-44A3508D97C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2051A-5D7B-4392-BC98-C615A212FA9F}" type="pres">
      <dgm:prSet presAssocID="{9EF9EAE5-8E04-4706-9A3C-44A3508D97C6}" presName="tile3" presStyleLbl="node1" presStyleIdx="2" presStyleCnt="4"/>
      <dgm:spPr/>
      <dgm:t>
        <a:bodyPr/>
        <a:lstStyle/>
        <a:p>
          <a:endParaRPr lang="ru-RU"/>
        </a:p>
      </dgm:t>
    </dgm:pt>
    <dgm:pt modelId="{84636611-9FA2-45ED-8038-3285A271F5E1}" type="pres">
      <dgm:prSet presAssocID="{9EF9EAE5-8E04-4706-9A3C-44A3508D97C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7B45C-A135-4DE4-8E3B-00468880C1F8}" type="pres">
      <dgm:prSet presAssocID="{9EF9EAE5-8E04-4706-9A3C-44A3508D97C6}" presName="tile4" presStyleLbl="node1" presStyleIdx="3" presStyleCnt="4" custLinFactNeighborX="782" custLinFactNeighborY="1954"/>
      <dgm:spPr/>
      <dgm:t>
        <a:bodyPr/>
        <a:lstStyle/>
        <a:p>
          <a:endParaRPr lang="ru-RU"/>
        </a:p>
      </dgm:t>
    </dgm:pt>
    <dgm:pt modelId="{8B5B75E1-9154-4F6B-9466-18E4B090714D}" type="pres">
      <dgm:prSet presAssocID="{9EF9EAE5-8E04-4706-9A3C-44A3508D97C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7C41A-2B63-4679-811B-DC450CECE942}" type="pres">
      <dgm:prSet presAssocID="{9EF9EAE5-8E04-4706-9A3C-44A3508D97C6}" presName="centerTile" presStyleLbl="fgShp" presStyleIdx="0" presStyleCnt="1" custScaleX="145832" custScaleY="12031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F5CF7EF-489E-456B-A416-0C641E0B8FE2}" srcId="{FAF1774B-9F84-4A40-86BD-C46D49A710C3}" destId="{058FDB39-0808-4208-A0D9-7A149121C65C}" srcOrd="1" destOrd="0" parTransId="{349C2D26-D8FF-42A5-B90D-1D78C579F005}" sibTransId="{CBB8B1B7-A499-436D-8417-3DD688ECC2DB}"/>
    <dgm:cxn modelId="{E77DE1F4-19C2-4415-9A30-D8705627ACB5}" type="presOf" srcId="{BE79D167-5896-4F7B-A8CF-BA1920A268A7}" destId="{84636611-9FA2-45ED-8038-3285A271F5E1}" srcOrd="1" destOrd="0" presId="urn:microsoft.com/office/officeart/2005/8/layout/matrix1"/>
    <dgm:cxn modelId="{A33BF863-234A-4091-B96B-9496CA60088B}" srcId="{9EF9EAE5-8E04-4706-9A3C-44A3508D97C6}" destId="{FAF1774B-9F84-4A40-86BD-C46D49A710C3}" srcOrd="0" destOrd="0" parTransId="{7DC3B75D-44FE-434F-AAD2-FD88FDF9D681}" sibTransId="{19C53205-5932-42C3-B993-C7430BABB774}"/>
    <dgm:cxn modelId="{AC8D884B-8414-4F98-87C1-08F4F85EC359}" type="presOf" srcId="{FAF1774B-9F84-4A40-86BD-C46D49A710C3}" destId="{B807C41A-2B63-4679-811B-DC450CECE942}" srcOrd="0" destOrd="0" presId="urn:microsoft.com/office/officeart/2005/8/layout/matrix1"/>
    <dgm:cxn modelId="{E75FB5BC-EE3B-4A9C-918A-8EEAE536BB8E}" srcId="{FAF1774B-9F84-4A40-86BD-C46D49A710C3}" destId="{BE79D167-5896-4F7B-A8CF-BA1920A268A7}" srcOrd="2" destOrd="0" parTransId="{E386878B-1A8E-4434-8941-A3CB027602AC}" sibTransId="{B2B33672-DEC2-4031-97A8-B742D6DCBBB6}"/>
    <dgm:cxn modelId="{864581BA-51C9-4946-8373-CFED8051524E}" srcId="{FAF1774B-9F84-4A40-86BD-C46D49A710C3}" destId="{8FC0390D-0E8D-4E35-9CB4-7B9D4E4EDE34}" srcOrd="3" destOrd="0" parTransId="{72BF0C8C-CFA1-44DB-B8FC-BFB464919D9F}" sibTransId="{38688020-9CB9-4E43-91E0-58C951152251}"/>
    <dgm:cxn modelId="{41DCD124-D29D-4268-B3C9-AE4F27889776}" srcId="{FAF1774B-9F84-4A40-86BD-C46D49A710C3}" destId="{110BBEFF-E986-4729-B947-030C513F3727}" srcOrd="0" destOrd="0" parTransId="{17933D96-C403-42C1-AD1D-95D142826636}" sibTransId="{0D73539E-BDDA-4386-9936-7E44104C273B}"/>
    <dgm:cxn modelId="{1897863A-A02F-4829-A9BB-79311BFDD7DE}" type="presOf" srcId="{110BBEFF-E986-4729-B947-030C513F3727}" destId="{B494BDF9-5301-430E-ACFE-920FC93C04C9}" srcOrd="0" destOrd="0" presId="urn:microsoft.com/office/officeart/2005/8/layout/matrix1"/>
    <dgm:cxn modelId="{901EA7B3-7648-4D92-81EF-64596002214F}" type="presOf" srcId="{110BBEFF-E986-4729-B947-030C513F3727}" destId="{10D68599-0724-4EC7-96E5-A4A018BA541B}" srcOrd="1" destOrd="0" presId="urn:microsoft.com/office/officeart/2005/8/layout/matrix1"/>
    <dgm:cxn modelId="{27CC8CF1-BB07-45B2-B315-1674CE5CEEFF}" type="presOf" srcId="{BE79D167-5896-4F7B-A8CF-BA1920A268A7}" destId="{3E02051A-5D7B-4392-BC98-C615A212FA9F}" srcOrd="0" destOrd="0" presId="urn:microsoft.com/office/officeart/2005/8/layout/matrix1"/>
    <dgm:cxn modelId="{EF561804-1F1A-489F-A7E7-55BF2286FD2A}" type="presOf" srcId="{8FC0390D-0E8D-4E35-9CB4-7B9D4E4EDE34}" destId="{0D17B45C-A135-4DE4-8E3B-00468880C1F8}" srcOrd="0" destOrd="0" presId="urn:microsoft.com/office/officeart/2005/8/layout/matrix1"/>
    <dgm:cxn modelId="{647B53BE-29C5-45A3-B8D7-47D629ADFCEC}" type="presOf" srcId="{058FDB39-0808-4208-A0D9-7A149121C65C}" destId="{13CE8494-B0F3-4B79-BC92-194D53BB19B4}" srcOrd="1" destOrd="0" presId="urn:microsoft.com/office/officeart/2005/8/layout/matrix1"/>
    <dgm:cxn modelId="{5776346A-AB22-4369-81F4-D9ED63D65532}" type="presOf" srcId="{9EF9EAE5-8E04-4706-9A3C-44A3508D97C6}" destId="{E221CBB6-A5D5-4105-BA42-7262C4D4E922}" srcOrd="0" destOrd="0" presId="urn:microsoft.com/office/officeart/2005/8/layout/matrix1"/>
    <dgm:cxn modelId="{4670A4AC-31F6-4275-85DC-689D764B1E42}" type="presOf" srcId="{058FDB39-0808-4208-A0D9-7A149121C65C}" destId="{7CF0E512-5270-4748-AD1C-1C1930A85080}" srcOrd="0" destOrd="0" presId="urn:microsoft.com/office/officeart/2005/8/layout/matrix1"/>
    <dgm:cxn modelId="{7BE611A9-E61F-4B38-8A7F-CED9592101D2}" type="presOf" srcId="{8FC0390D-0E8D-4E35-9CB4-7B9D4E4EDE34}" destId="{8B5B75E1-9154-4F6B-9466-18E4B090714D}" srcOrd="1" destOrd="0" presId="urn:microsoft.com/office/officeart/2005/8/layout/matrix1"/>
    <dgm:cxn modelId="{FFEAC2F8-8DA1-4FDF-AB9C-B7601956A50D}" type="presParOf" srcId="{E221CBB6-A5D5-4105-BA42-7262C4D4E922}" destId="{55ED9ABC-8EF0-45F4-AAFF-44D744808C8F}" srcOrd="0" destOrd="0" presId="urn:microsoft.com/office/officeart/2005/8/layout/matrix1"/>
    <dgm:cxn modelId="{A2EDF2EA-294E-49A7-816D-D284B8AD475E}" type="presParOf" srcId="{55ED9ABC-8EF0-45F4-AAFF-44D744808C8F}" destId="{B494BDF9-5301-430E-ACFE-920FC93C04C9}" srcOrd="0" destOrd="0" presId="urn:microsoft.com/office/officeart/2005/8/layout/matrix1"/>
    <dgm:cxn modelId="{98C4D31F-AE5A-47D2-A0A9-1F8A15EA17FA}" type="presParOf" srcId="{55ED9ABC-8EF0-45F4-AAFF-44D744808C8F}" destId="{10D68599-0724-4EC7-96E5-A4A018BA541B}" srcOrd="1" destOrd="0" presId="urn:microsoft.com/office/officeart/2005/8/layout/matrix1"/>
    <dgm:cxn modelId="{2ED43594-DD6E-4C43-A19E-68A8BC1D5FA1}" type="presParOf" srcId="{55ED9ABC-8EF0-45F4-AAFF-44D744808C8F}" destId="{7CF0E512-5270-4748-AD1C-1C1930A85080}" srcOrd="2" destOrd="0" presId="urn:microsoft.com/office/officeart/2005/8/layout/matrix1"/>
    <dgm:cxn modelId="{9E2E4CE6-61F0-417E-9441-C6D7D3BDC140}" type="presParOf" srcId="{55ED9ABC-8EF0-45F4-AAFF-44D744808C8F}" destId="{13CE8494-B0F3-4B79-BC92-194D53BB19B4}" srcOrd="3" destOrd="0" presId="urn:microsoft.com/office/officeart/2005/8/layout/matrix1"/>
    <dgm:cxn modelId="{AA3D7001-06D1-4EE7-AAB8-EEAF0571D536}" type="presParOf" srcId="{55ED9ABC-8EF0-45F4-AAFF-44D744808C8F}" destId="{3E02051A-5D7B-4392-BC98-C615A212FA9F}" srcOrd="4" destOrd="0" presId="urn:microsoft.com/office/officeart/2005/8/layout/matrix1"/>
    <dgm:cxn modelId="{E00C3E36-1F19-4BC1-80B7-2A7D2ED52170}" type="presParOf" srcId="{55ED9ABC-8EF0-45F4-AAFF-44D744808C8F}" destId="{84636611-9FA2-45ED-8038-3285A271F5E1}" srcOrd="5" destOrd="0" presId="urn:microsoft.com/office/officeart/2005/8/layout/matrix1"/>
    <dgm:cxn modelId="{A07B4506-871B-46C1-935C-A99E9023B630}" type="presParOf" srcId="{55ED9ABC-8EF0-45F4-AAFF-44D744808C8F}" destId="{0D17B45C-A135-4DE4-8E3B-00468880C1F8}" srcOrd="6" destOrd="0" presId="urn:microsoft.com/office/officeart/2005/8/layout/matrix1"/>
    <dgm:cxn modelId="{F0B595C9-148E-4400-9046-3E2CF02B7F42}" type="presParOf" srcId="{55ED9ABC-8EF0-45F4-AAFF-44D744808C8F}" destId="{8B5B75E1-9154-4F6B-9466-18E4B090714D}" srcOrd="7" destOrd="0" presId="urn:microsoft.com/office/officeart/2005/8/layout/matrix1"/>
    <dgm:cxn modelId="{35A8CA10-5990-46BB-917A-F63B4443C66B}" type="presParOf" srcId="{E221CBB6-A5D5-4105-BA42-7262C4D4E922}" destId="{B807C41A-2B63-4679-811B-DC450CECE9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F48646-79CC-462E-B8DD-7398FC7AF9DB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ED51F14-A01F-4D8B-AA36-1E7BDE20282B}">
      <dgm:prSet phldrT="[Текст]" custT="1"/>
      <dgm:spPr/>
      <dgm:t>
        <a:bodyPr/>
        <a:lstStyle/>
        <a:p>
          <a:r>
            <a:rPr lang="uk-UA" sz="2400" dirty="0" smtClean="0"/>
            <a:t>Учень-громадянин</a:t>
          </a:r>
          <a:endParaRPr lang="uk-UA" sz="2400" dirty="0"/>
        </a:p>
      </dgm:t>
    </dgm:pt>
    <dgm:pt modelId="{9B61DB12-99CE-4801-BB43-48E0F91DFE8D}" type="parTrans" cxnId="{3B3BFE76-BA59-4601-B22C-35E7B5552116}">
      <dgm:prSet/>
      <dgm:spPr/>
      <dgm:t>
        <a:bodyPr/>
        <a:lstStyle/>
        <a:p>
          <a:endParaRPr lang="uk-UA"/>
        </a:p>
      </dgm:t>
    </dgm:pt>
    <dgm:pt modelId="{4A981508-1D84-4879-82F9-7B1BCB4EDE30}" type="sibTrans" cxnId="{3B3BFE76-BA59-4601-B22C-35E7B5552116}">
      <dgm:prSet/>
      <dgm:spPr/>
      <dgm:t>
        <a:bodyPr/>
        <a:lstStyle/>
        <a:p>
          <a:endParaRPr lang="uk-UA"/>
        </a:p>
      </dgm:t>
    </dgm:pt>
    <dgm:pt modelId="{278B5983-5BD7-4498-983D-0B1BB3BD20B0}">
      <dgm:prSet phldrT="[Текст]" custT="1"/>
      <dgm:spPr/>
      <dgm:t>
        <a:bodyPr/>
        <a:lstStyle/>
        <a:p>
          <a:r>
            <a:rPr lang="uk-UA" sz="2400" dirty="0" smtClean="0"/>
            <a:t>Учень – здорова особистість</a:t>
          </a:r>
          <a:endParaRPr lang="uk-UA" sz="2400" dirty="0"/>
        </a:p>
      </dgm:t>
    </dgm:pt>
    <dgm:pt modelId="{603C8226-CADF-4070-BDA4-2163B613E97A}" type="parTrans" cxnId="{B860B2AA-2AD7-4930-A4CC-15960755A930}">
      <dgm:prSet/>
      <dgm:spPr/>
      <dgm:t>
        <a:bodyPr/>
        <a:lstStyle/>
        <a:p>
          <a:endParaRPr lang="uk-UA"/>
        </a:p>
      </dgm:t>
    </dgm:pt>
    <dgm:pt modelId="{C059805D-A114-49F7-98E7-D1DCDED5BC63}" type="sibTrans" cxnId="{B860B2AA-2AD7-4930-A4CC-15960755A930}">
      <dgm:prSet/>
      <dgm:spPr/>
      <dgm:t>
        <a:bodyPr/>
        <a:lstStyle/>
        <a:p>
          <a:endParaRPr lang="uk-UA"/>
        </a:p>
      </dgm:t>
    </dgm:pt>
    <dgm:pt modelId="{790F2ACB-3E4B-46EA-B2CF-CBEFAAD304B9}">
      <dgm:prSet phldrT="[Текст]" custT="1"/>
      <dgm:spPr/>
      <dgm:t>
        <a:bodyPr/>
        <a:lstStyle/>
        <a:p>
          <a:r>
            <a:rPr lang="uk-UA" sz="2400" dirty="0" smtClean="0"/>
            <a:t>Учень-духовна особистість</a:t>
          </a:r>
          <a:endParaRPr lang="uk-UA" sz="2400" dirty="0"/>
        </a:p>
      </dgm:t>
    </dgm:pt>
    <dgm:pt modelId="{4F37E90B-7BDB-4B15-9B1A-18315BB2914B}" type="parTrans" cxnId="{6BBB6B18-3EF0-4342-BED9-9CCB685BCE21}">
      <dgm:prSet/>
      <dgm:spPr/>
      <dgm:t>
        <a:bodyPr/>
        <a:lstStyle/>
        <a:p>
          <a:endParaRPr lang="uk-UA"/>
        </a:p>
      </dgm:t>
    </dgm:pt>
    <dgm:pt modelId="{C4E38140-312B-4AD3-B29B-CD2B7E2C3618}" type="sibTrans" cxnId="{6BBB6B18-3EF0-4342-BED9-9CCB685BCE21}">
      <dgm:prSet/>
      <dgm:spPr/>
      <dgm:t>
        <a:bodyPr/>
        <a:lstStyle/>
        <a:p>
          <a:endParaRPr lang="uk-UA"/>
        </a:p>
      </dgm:t>
    </dgm:pt>
    <dgm:pt modelId="{BDB0DFCC-D74F-40E1-A126-EA0B1A468709}">
      <dgm:prSet phldrT="[Текст]" custT="1"/>
      <dgm:spPr/>
      <dgm:t>
        <a:bodyPr/>
        <a:lstStyle/>
        <a:p>
          <a:r>
            <a:rPr lang="uk-UA" sz="2400" dirty="0" smtClean="0"/>
            <a:t>Учень - сім'янин</a:t>
          </a:r>
          <a:endParaRPr lang="uk-UA" sz="2400" dirty="0"/>
        </a:p>
      </dgm:t>
    </dgm:pt>
    <dgm:pt modelId="{5AB557F3-54FE-4E08-B00B-62BFB8207FFA}" type="parTrans" cxnId="{20E9776D-7ED4-4760-92AF-E757DF1579DC}">
      <dgm:prSet/>
      <dgm:spPr/>
      <dgm:t>
        <a:bodyPr/>
        <a:lstStyle/>
        <a:p>
          <a:endParaRPr lang="uk-UA"/>
        </a:p>
      </dgm:t>
    </dgm:pt>
    <dgm:pt modelId="{15380F25-8CF5-4934-ACC1-9A2FBB078E1B}" type="sibTrans" cxnId="{20E9776D-7ED4-4760-92AF-E757DF1579DC}">
      <dgm:prSet/>
      <dgm:spPr/>
      <dgm:t>
        <a:bodyPr/>
        <a:lstStyle/>
        <a:p>
          <a:endParaRPr lang="uk-UA"/>
        </a:p>
      </dgm:t>
    </dgm:pt>
    <dgm:pt modelId="{7870E72A-2E43-4CF3-B955-FBCF24554F93}">
      <dgm:prSet phldrT="[Текст]" custT="1"/>
      <dgm:spPr/>
      <dgm:t>
        <a:bodyPr/>
        <a:lstStyle/>
        <a:p>
          <a:r>
            <a:rPr lang="uk-UA" sz="2400" dirty="0" smtClean="0"/>
            <a:t>Учень професіонал  </a:t>
          </a:r>
          <a:endParaRPr lang="uk-UA" sz="2400" dirty="0"/>
        </a:p>
      </dgm:t>
    </dgm:pt>
    <dgm:pt modelId="{285DEBE1-D0B5-4F85-8480-F8FB9BB46EDF}" type="parTrans" cxnId="{832317E5-ABFA-48D0-8E2B-D475C4DE6DEB}">
      <dgm:prSet/>
      <dgm:spPr/>
      <dgm:t>
        <a:bodyPr/>
        <a:lstStyle/>
        <a:p>
          <a:endParaRPr lang="uk-UA"/>
        </a:p>
      </dgm:t>
    </dgm:pt>
    <dgm:pt modelId="{33D8D786-5ED4-47C8-BE36-B4C481EEF572}" type="sibTrans" cxnId="{832317E5-ABFA-48D0-8E2B-D475C4DE6DEB}">
      <dgm:prSet/>
      <dgm:spPr/>
      <dgm:t>
        <a:bodyPr/>
        <a:lstStyle/>
        <a:p>
          <a:endParaRPr lang="uk-UA"/>
        </a:p>
      </dgm:t>
    </dgm:pt>
    <dgm:pt modelId="{F63CA808-13C5-47E5-AF85-503C5F3AF40D}" type="pres">
      <dgm:prSet presAssocID="{EAF48646-79CC-462E-B8DD-7398FC7AF9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DCD900-6604-4E50-BE5E-DEC8A6AF5EDC}" type="pres">
      <dgm:prSet presAssocID="{EAF48646-79CC-462E-B8DD-7398FC7AF9DB}" presName="cycle" presStyleCnt="0"/>
      <dgm:spPr/>
    </dgm:pt>
    <dgm:pt modelId="{DDA88E6A-A339-445F-8E53-8C1AE219BDE3}" type="pres">
      <dgm:prSet presAssocID="{6ED51F14-A01F-4D8B-AA36-1E7BDE20282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4669E-4BEA-47AB-BD0A-8A6440FA9D69}" type="pres">
      <dgm:prSet presAssocID="{4A981508-1D84-4879-82F9-7B1BCB4EDE3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84F6FBE-1A57-48AB-A4A2-F55F217831A8}" type="pres">
      <dgm:prSet presAssocID="{278B5983-5BD7-4498-983D-0B1BB3BD20B0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4B3F3-8BBA-43B1-BCC8-8C6674FED6A7}" type="pres">
      <dgm:prSet presAssocID="{790F2ACB-3E4B-46EA-B2CF-CBEFAAD304B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6E414-DEDA-4EF1-96AB-D6A964CED932}" type="pres">
      <dgm:prSet presAssocID="{BDB0DFCC-D74F-40E1-A126-EA0B1A46870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9062E2F-5F26-4878-ADB1-BDC53BED4D94}" type="pres">
      <dgm:prSet presAssocID="{7870E72A-2E43-4CF3-B955-FBCF24554F93}" presName="nodeFollowingNodes" presStyleLbl="node1" presStyleIdx="4" presStyleCnt="5" custScaleX="10987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0E9776D-7ED4-4760-92AF-E757DF1579DC}" srcId="{EAF48646-79CC-462E-B8DD-7398FC7AF9DB}" destId="{BDB0DFCC-D74F-40E1-A126-EA0B1A468709}" srcOrd="3" destOrd="0" parTransId="{5AB557F3-54FE-4E08-B00B-62BFB8207FFA}" sibTransId="{15380F25-8CF5-4934-ACC1-9A2FBB078E1B}"/>
    <dgm:cxn modelId="{4377BFB6-BBC2-43DD-B42C-5708AF06277A}" type="presOf" srcId="{7870E72A-2E43-4CF3-B955-FBCF24554F93}" destId="{29062E2F-5F26-4878-ADB1-BDC53BED4D94}" srcOrd="0" destOrd="0" presId="urn:microsoft.com/office/officeart/2005/8/layout/cycle3"/>
    <dgm:cxn modelId="{E0CDF168-C4F8-4797-8085-3503D0A16BC0}" type="presOf" srcId="{278B5983-5BD7-4498-983D-0B1BB3BD20B0}" destId="{C84F6FBE-1A57-48AB-A4A2-F55F217831A8}" srcOrd="0" destOrd="0" presId="urn:microsoft.com/office/officeart/2005/8/layout/cycle3"/>
    <dgm:cxn modelId="{B860B2AA-2AD7-4930-A4CC-15960755A930}" srcId="{EAF48646-79CC-462E-B8DD-7398FC7AF9DB}" destId="{278B5983-5BD7-4498-983D-0B1BB3BD20B0}" srcOrd="1" destOrd="0" parTransId="{603C8226-CADF-4070-BDA4-2163B613E97A}" sibTransId="{C059805D-A114-49F7-98E7-D1DCDED5BC63}"/>
    <dgm:cxn modelId="{FCDF3985-4930-48F6-99FE-660D806A2F78}" type="presOf" srcId="{EAF48646-79CC-462E-B8DD-7398FC7AF9DB}" destId="{F63CA808-13C5-47E5-AF85-503C5F3AF40D}" srcOrd="0" destOrd="0" presId="urn:microsoft.com/office/officeart/2005/8/layout/cycle3"/>
    <dgm:cxn modelId="{832317E5-ABFA-48D0-8E2B-D475C4DE6DEB}" srcId="{EAF48646-79CC-462E-B8DD-7398FC7AF9DB}" destId="{7870E72A-2E43-4CF3-B955-FBCF24554F93}" srcOrd="4" destOrd="0" parTransId="{285DEBE1-D0B5-4F85-8480-F8FB9BB46EDF}" sibTransId="{33D8D786-5ED4-47C8-BE36-B4C481EEF572}"/>
    <dgm:cxn modelId="{3B3BFE76-BA59-4601-B22C-35E7B5552116}" srcId="{EAF48646-79CC-462E-B8DD-7398FC7AF9DB}" destId="{6ED51F14-A01F-4D8B-AA36-1E7BDE20282B}" srcOrd="0" destOrd="0" parTransId="{9B61DB12-99CE-4801-BB43-48E0F91DFE8D}" sibTransId="{4A981508-1D84-4879-82F9-7B1BCB4EDE30}"/>
    <dgm:cxn modelId="{D955A6D0-EABE-4165-8C4E-0E7A488D74D1}" type="presOf" srcId="{4A981508-1D84-4879-82F9-7B1BCB4EDE30}" destId="{6424669E-4BEA-47AB-BD0A-8A6440FA9D69}" srcOrd="0" destOrd="0" presId="urn:microsoft.com/office/officeart/2005/8/layout/cycle3"/>
    <dgm:cxn modelId="{6BBB6B18-3EF0-4342-BED9-9CCB685BCE21}" srcId="{EAF48646-79CC-462E-B8DD-7398FC7AF9DB}" destId="{790F2ACB-3E4B-46EA-B2CF-CBEFAAD304B9}" srcOrd="2" destOrd="0" parTransId="{4F37E90B-7BDB-4B15-9B1A-18315BB2914B}" sibTransId="{C4E38140-312B-4AD3-B29B-CD2B7E2C3618}"/>
    <dgm:cxn modelId="{B1D7DDE8-7CED-48E3-BBC0-BF49A04C5627}" type="presOf" srcId="{BDB0DFCC-D74F-40E1-A126-EA0B1A468709}" destId="{9A56E414-DEDA-4EF1-96AB-D6A964CED932}" srcOrd="0" destOrd="0" presId="urn:microsoft.com/office/officeart/2005/8/layout/cycle3"/>
    <dgm:cxn modelId="{2BE7D812-8278-472E-9262-14530B89AA7F}" type="presOf" srcId="{6ED51F14-A01F-4D8B-AA36-1E7BDE20282B}" destId="{DDA88E6A-A339-445F-8E53-8C1AE219BDE3}" srcOrd="0" destOrd="0" presId="urn:microsoft.com/office/officeart/2005/8/layout/cycle3"/>
    <dgm:cxn modelId="{72AF4AE6-BA2D-4E99-92B0-BE16C1418A0E}" type="presOf" srcId="{790F2ACB-3E4B-46EA-B2CF-CBEFAAD304B9}" destId="{5034B3F3-8BBA-43B1-BCC8-8C6674FED6A7}" srcOrd="0" destOrd="0" presId="urn:microsoft.com/office/officeart/2005/8/layout/cycle3"/>
    <dgm:cxn modelId="{BA562256-24E0-4376-A7F3-F0E30B3482F3}" type="presParOf" srcId="{F63CA808-13C5-47E5-AF85-503C5F3AF40D}" destId="{B6DCD900-6604-4E50-BE5E-DEC8A6AF5EDC}" srcOrd="0" destOrd="0" presId="urn:microsoft.com/office/officeart/2005/8/layout/cycle3"/>
    <dgm:cxn modelId="{EE92CEA3-CE33-4FE7-BFC5-6052AC44EE08}" type="presParOf" srcId="{B6DCD900-6604-4E50-BE5E-DEC8A6AF5EDC}" destId="{DDA88E6A-A339-445F-8E53-8C1AE219BDE3}" srcOrd="0" destOrd="0" presId="urn:microsoft.com/office/officeart/2005/8/layout/cycle3"/>
    <dgm:cxn modelId="{012891B1-9848-4344-8269-496958DDE5F1}" type="presParOf" srcId="{B6DCD900-6604-4E50-BE5E-DEC8A6AF5EDC}" destId="{6424669E-4BEA-47AB-BD0A-8A6440FA9D69}" srcOrd="1" destOrd="0" presId="urn:microsoft.com/office/officeart/2005/8/layout/cycle3"/>
    <dgm:cxn modelId="{EDFDCB70-A219-41F0-AE71-26C2E60EDCDD}" type="presParOf" srcId="{B6DCD900-6604-4E50-BE5E-DEC8A6AF5EDC}" destId="{C84F6FBE-1A57-48AB-A4A2-F55F217831A8}" srcOrd="2" destOrd="0" presId="urn:microsoft.com/office/officeart/2005/8/layout/cycle3"/>
    <dgm:cxn modelId="{276082BD-5872-4FA6-A77B-D2C035D163A2}" type="presParOf" srcId="{B6DCD900-6604-4E50-BE5E-DEC8A6AF5EDC}" destId="{5034B3F3-8BBA-43B1-BCC8-8C6674FED6A7}" srcOrd="3" destOrd="0" presId="urn:microsoft.com/office/officeart/2005/8/layout/cycle3"/>
    <dgm:cxn modelId="{0EEB9E52-AF64-47FA-B170-0A4987FB2579}" type="presParOf" srcId="{B6DCD900-6604-4E50-BE5E-DEC8A6AF5EDC}" destId="{9A56E414-DEDA-4EF1-96AB-D6A964CED932}" srcOrd="4" destOrd="0" presId="urn:microsoft.com/office/officeart/2005/8/layout/cycle3"/>
    <dgm:cxn modelId="{B0F25225-4618-4006-990E-6481257D1EAE}" type="presParOf" srcId="{B6DCD900-6604-4E50-BE5E-DEC8A6AF5EDC}" destId="{29062E2F-5F26-4878-ADB1-BDC53BED4D9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CA92FF-FB90-4488-AD6D-4C30A50F48C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3969B4-1EBB-46E2-ABE1-F74E03A572CE}">
      <dgm:prSet phldrT="[Текст]" custT="1"/>
      <dgm:spPr/>
      <dgm:t>
        <a:bodyPr/>
        <a:lstStyle/>
        <a:p>
          <a:r>
            <a:rPr lang="uk-UA" sz="1800" b="1" dirty="0" err="1" smtClean="0"/>
            <a:t>Націо-нальна</a:t>
          </a:r>
          <a:r>
            <a:rPr lang="uk-UA" sz="1800" b="1" dirty="0" smtClean="0"/>
            <a:t> </a:t>
          </a:r>
          <a:r>
            <a:rPr lang="uk-UA" sz="1800" b="1" dirty="0" err="1" smtClean="0"/>
            <a:t>самосві-домість</a:t>
          </a:r>
          <a:r>
            <a:rPr lang="uk-UA" sz="1800" b="1" dirty="0" smtClean="0"/>
            <a:t> </a:t>
          </a:r>
          <a:endParaRPr lang="ru-RU" sz="1800" b="1" dirty="0"/>
        </a:p>
      </dgm:t>
    </dgm:pt>
    <dgm:pt modelId="{69C4847A-317A-4A10-8D89-F95E602C4B44}" type="parTrans" cxnId="{F7D00DA0-6901-49DC-BAC7-8212ECB1FF23}">
      <dgm:prSet/>
      <dgm:spPr/>
      <dgm:t>
        <a:bodyPr/>
        <a:lstStyle/>
        <a:p>
          <a:endParaRPr lang="ru-RU"/>
        </a:p>
      </dgm:t>
    </dgm:pt>
    <dgm:pt modelId="{998449B6-B879-4835-B1F6-2AE57FF6DA36}" type="sibTrans" cxnId="{F7D00DA0-6901-49DC-BAC7-8212ECB1FF23}">
      <dgm:prSet custT="1"/>
      <dgm:spPr/>
      <dgm:t>
        <a:bodyPr/>
        <a:lstStyle/>
        <a:p>
          <a:r>
            <a:rPr lang="uk-UA" sz="1800" b="1" dirty="0" smtClean="0"/>
            <a:t>Гордість за минуле, історична пам′ять</a:t>
          </a:r>
          <a:endParaRPr lang="ru-RU" sz="1800" b="1" dirty="0"/>
        </a:p>
      </dgm:t>
    </dgm:pt>
    <dgm:pt modelId="{E26338C2-A206-4D2A-98F2-77D63DF388ED}">
      <dgm:prSet phldrT="[Текст]"/>
      <dgm:spPr/>
      <dgm:t>
        <a:bodyPr/>
        <a:lstStyle/>
        <a:p>
          <a:endParaRPr lang="ru-RU" dirty="0"/>
        </a:p>
      </dgm:t>
    </dgm:pt>
    <dgm:pt modelId="{C63D482D-C2EC-4468-8FF3-D4BAD105E2E4}" type="parTrans" cxnId="{9B568770-7512-4468-ABAA-08060FB6B3D6}">
      <dgm:prSet/>
      <dgm:spPr/>
      <dgm:t>
        <a:bodyPr/>
        <a:lstStyle/>
        <a:p>
          <a:endParaRPr lang="ru-RU"/>
        </a:p>
      </dgm:t>
    </dgm:pt>
    <dgm:pt modelId="{1C40BC7E-2C47-4F20-A6AA-B1DA6BABD4CA}" type="sibTrans" cxnId="{9B568770-7512-4468-ABAA-08060FB6B3D6}">
      <dgm:prSet/>
      <dgm:spPr/>
      <dgm:t>
        <a:bodyPr/>
        <a:lstStyle/>
        <a:p>
          <a:endParaRPr lang="ru-RU"/>
        </a:p>
      </dgm:t>
    </dgm:pt>
    <dgm:pt modelId="{B1DDE6F3-8A74-42C4-8FA9-F79B99B198C8}">
      <dgm:prSet phldrT="[Текст]" custT="1"/>
      <dgm:spPr/>
      <dgm:t>
        <a:bodyPr/>
        <a:lstStyle/>
        <a:p>
          <a:r>
            <a:rPr lang="uk-UA" sz="1800" b="1" dirty="0" smtClean="0"/>
            <a:t>Повага до батьків , родини, роду</a:t>
          </a:r>
          <a:endParaRPr lang="ru-RU" sz="1800" b="1" dirty="0"/>
        </a:p>
      </dgm:t>
    </dgm:pt>
    <dgm:pt modelId="{5A5BC8CD-2412-4650-8EE7-7AC89B5B2979}" type="sibTrans" cxnId="{AD999F0E-9703-45FA-B553-1681559F0567}">
      <dgm:prSet custT="1"/>
      <dgm:spPr/>
      <dgm:t>
        <a:bodyPr/>
        <a:lstStyle/>
        <a:p>
          <a:r>
            <a:rPr lang="uk-UA" sz="1800" b="1" dirty="0" smtClean="0"/>
            <a:t>Шана до культурної спадщини</a:t>
          </a:r>
          <a:endParaRPr lang="ru-RU" sz="1800" b="1" dirty="0"/>
        </a:p>
      </dgm:t>
    </dgm:pt>
    <dgm:pt modelId="{709D43F6-AA8C-418E-9CA1-5C428FD348C1}" type="parTrans" cxnId="{AD999F0E-9703-45FA-B553-1681559F0567}">
      <dgm:prSet/>
      <dgm:spPr/>
      <dgm:t>
        <a:bodyPr/>
        <a:lstStyle/>
        <a:p>
          <a:endParaRPr lang="ru-RU"/>
        </a:p>
      </dgm:t>
    </dgm:pt>
    <dgm:pt modelId="{9AA1018D-68D7-46D8-B6C0-04ECF608B85B}">
      <dgm:prSet phldrT="[Текст]" custT="1"/>
      <dgm:spPr/>
      <dgm:t>
        <a:bodyPr/>
        <a:lstStyle/>
        <a:p>
          <a:r>
            <a:rPr lang="uk-UA" sz="1800" b="1" dirty="0" err="1" smtClean="0"/>
            <a:t>Готов-ність</a:t>
          </a:r>
          <a:r>
            <a:rPr lang="uk-UA" sz="1800" b="1" dirty="0" smtClean="0"/>
            <a:t> до захисту держави від чужих посягань</a:t>
          </a:r>
          <a:endParaRPr lang="ru-RU" sz="1800" b="1" dirty="0"/>
        </a:p>
      </dgm:t>
    </dgm:pt>
    <dgm:pt modelId="{D206CBA9-72E7-40E6-A9FF-7C23D6B3C4F1}" type="sibTrans" cxnId="{27FAF541-AB93-4336-A338-609EEFD8752C}">
      <dgm:prSet custT="1"/>
      <dgm:spPr/>
      <dgm:t>
        <a:bodyPr/>
        <a:lstStyle/>
        <a:p>
          <a:r>
            <a:rPr lang="uk-UA" sz="1800" b="1" dirty="0" smtClean="0"/>
            <a:t>Праця в інтересах поступу нації </a:t>
          </a:r>
          <a:endParaRPr lang="ru-RU" sz="1800" b="1" dirty="0"/>
        </a:p>
      </dgm:t>
    </dgm:pt>
    <dgm:pt modelId="{C76D5646-F23E-47FE-B5B0-77515E51670B}" type="parTrans" cxnId="{27FAF541-AB93-4336-A338-609EEFD8752C}">
      <dgm:prSet/>
      <dgm:spPr/>
      <dgm:t>
        <a:bodyPr/>
        <a:lstStyle/>
        <a:p>
          <a:endParaRPr lang="ru-RU"/>
        </a:p>
      </dgm:t>
    </dgm:pt>
    <dgm:pt modelId="{748ED07A-E994-45EB-9EC8-58D660E2E4FF}" type="pres">
      <dgm:prSet presAssocID="{4ECA92FF-FB90-4488-AD6D-4C30A50F48C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E38B96D-13F0-4825-B555-CC4BCE5F1E9E}" type="pres">
      <dgm:prSet presAssocID="{273969B4-1EBB-46E2-ABE1-F74E03A572CE}" presName="composite" presStyleCnt="0"/>
      <dgm:spPr/>
    </dgm:pt>
    <dgm:pt modelId="{9254FC4B-F36C-4506-BA04-4E19527238F2}" type="pres">
      <dgm:prSet presAssocID="{273969B4-1EBB-46E2-ABE1-F74E03A572C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49954-9D24-4CF0-B762-E51D4C04E8B1}" type="pres">
      <dgm:prSet presAssocID="{273969B4-1EBB-46E2-ABE1-F74E03A572CE}" presName="Childtext1" presStyleLbl="revTx" presStyleIdx="0" presStyleCnt="3" custFlipVert="1" custFlipHor="1" custScaleX="79071" custScaleY="36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258D7-F7C5-49FF-BF4D-F96816259085}" type="pres">
      <dgm:prSet presAssocID="{273969B4-1EBB-46E2-ABE1-F74E03A572CE}" presName="BalanceSpacing" presStyleCnt="0"/>
      <dgm:spPr/>
    </dgm:pt>
    <dgm:pt modelId="{220C5FC1-2665-44A8-94F5-9B3419456786}" type="pres">
      <dgm:prSet presAssocID="{273969B4-1EBB-46E2-ABE1-F74E03A572CE}" presName="BalanceSpacing1" presStyleCnt="0"/>
      <dgm:spPr/>
    </dgm:pt>
    <dgm:pt modelId="{61CE08C9-E38B-4E31-8AC1-2F8CD52F76B0}" type="pres">
      <dgm:prSet presAssocID="{998449B6-B879-4835-B1F6-2AE57FF6DA36}" presName="Accent1Text" presStyleLbl="node1" presStyleIdx="1" presStyleCnt="6"/>
      <dgm:spPr/>
      <dgm:t>
        <a:bodyPr/>
        <a:lstStyle/>
        <a:p>
          <a:endParaRPr lang="ru-RU"/>
        </a:p>
      </dgm:t>
    </dgm:pt>
    <dgm:pt modelId="{9CEAC566-C5B8-44C4-B009-0E2618D2DE4F}" type="pres">
      <dgm:prSet presAssocID="{998449B6-B879-4835-B1F6-2AE57FF6DA36}" presName="spaceBetweenRectangles" presStyleCnt="0"/>
      <dgm:spPr/>
    </dgm:pt>
    <dgm:pt modelId="{98B259F8-CDDF-4D40-A6D8-1752E68264F7}" type="pres">
      <dgm:prSet presAssocID="{B1DDE6F3-8A74-42C4-8FA9-F79B99B198C8}" presName="composite" presStyleCnt="0"/>
      <dgm:spPr/>
    </dgm:pt>
    <dgm:pt modelId="{112A4120-307E-4C7C-B7F1-BA433F089247}" type="pres">
      <dgm:prSet presAssocID="{B1DDE6F3-8A74-42C4-8FA9-F79B99B198C8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AE374-07EA-435D-981D-5385AE80A2A7}" type="pres">
      <dgm:prSet presAssocID="{B1DDE6F3-8A74-42C4-8FA9-F79B99B198C8}" presName="Childtext1" presStyleLbl="revTx" presStyleIdx="1" presStyleCnt="3" custScaleX="89769" custScaleY="179391" custLinFactNeighborX="2099" custLinFactNeighborY="164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F0D677B-E4DE-458A-BBBF-4C972C3A2A6D}" type="pres">
      <dgm:prSet presAssocID="{B1DDE6F3-8A74-42C4-8FA9-F79B99B198C8}" presName="BalanceSpacing" presStyleCnt="0"/>
      <dgm:spPr/>
    </dgm:pt>
    <dgm:pt modelId="{5513B32A-3769-40AD-A126-3304391AA716}" type="pres">
      <dgm:prSet presAssocID="{B1DDE6F3-8A74-42C4-8FA9-F79B99B198C8}" presName="BalanceSpacing1" presStyleCnt="0"/>
      <dgm:spPr/>
    </dgm:pt>
    <dgm:pt modelId="{65CD2DA8-053B-42BB-BB25-D58B585BD033}" type="pres">
      <dgm:prSet presAssocID="{5A5BC8CD-2412-4650-8EE7-7AC89B5B2979}" presName="Accent1Text" presStyleLbl="node1" presStyleIdx="3" presStyleCnt="6" custLinFactNeighborX="5178" custLinFactNeighborY="-869"/>
      <dgm:spPr/>
      <dgm:t>
        <a:bodyPr/>
        <a:lstStyle/>
        <a:p>
          <a:endParaRPr lang="ru-RU"/>
        </a:p>
      </dgm:t>
    </dgm:pt>
    <dgm:pt modelId="{40770A57-D535-4E5A-B2D3-2B40CAE8D62C}" type="pres">
      <dgm:prSet presAssocID="{5A5BC8CD-2412-4650-8EE7-7AC89B5B2979}" presName="spaceBetweenRectangles" presStyleCnt="0"/>
      <dgm:spPr/>
    </dgm:pt>
    <dgm:pt modelId="{3BA40989-A4C9-44D5-81FE-E20FF12F4A73}" type="pres">
      <dgm:prSet presAssocID="{9AA1018D-68D7-46D8-B6C0-04ECF608B85B}" presName="composite" presStyleCnt="0"/>
      <dgm:spPr/>
    </dgm:pt>
    <dgm:pt modelId="{DD80755B-754B-4AD7-9587-0A2FCBA3904F}" type="pres">
      <dgm:prSet presAssocID="{9AA1018D-68D7-46D8-B6C0-04ECF608B85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B5ADB-6409-4222-9EB2-56546E93994E}" type="pres">
      <dgm:prSet presAssocID="{9AA1018D-68D7-46D8-B6C0-04ECF608B85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FDA74E2-8C2B-422E-8896-3B441F9E2389}" type="pres">
      <dgm:prSet presAssocID="{9AA1018D-68D7-46D8-B6C0-04ECF608B85B}" presName="BalanceSpacing" presStyleCnt="0"/>
      <dgm:spPr/>
    </dgm:pt>
    <dgm:pt modelId="{0A62309F-BB20-474B-9789-BFF07AE92B91}" type="pres">
      <dgm:prSet presAssocID="{9AA1018D-68D7-46D8-B6C0-04ECF608B85B}" presName="BalanceSpacing1" presStyleCnt="0"/>
      <dgm:spPr/>
    </dgm:pt>
    <dgm:pt modelId="{1A32B82D-FB77-4460-B637-884A0C45B03B}" type="pres">
      <dgm:prSet presAssocID="{D206CBA9-72E7-40E6-A9FF-7C23D6B3C4F1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D5A8227D-EC87-4488-AA66-0F782E7DF113}" type="presOf" srcId="{5A5BC8CD-2412-4650-8EE7-7AC89B5B2979}" destId="{65CD2DA8-053B-42BB-BB25-D58B585BD033}" srcOrd="0" destOrd="0" presId="urn:microsoft.com/office/officeart/2008/layout/AlternatingHexagons"/>
    <dgm:cxn modelId="{27FAF541-AB93-4336-A338-609EEFD8752C}" srcId="{4ECA92FF-FB90-4488-AD6D-4C30A50F48CF}" destId="{9AA1018D-68D7-46D8-B6C0-04ECF608B85B}" srcOrd="2" destOrd="0" parTransId="{C76D5646-F23E-47FE-B5B0-77515E51670B}" sibTransId="{D206CBA9-72E7-40E6-A9FF-7C23D6B3C4F1}"/>
    <dgm:cxn modelId="{849B74B9-D893-4B96-8F87-03A883652B14}" type="presOf" srcId="{998449B6-B879-4835-B1F6-2AE57FF6DA36}" destId="{61CE08C9-E38B-4E31-8AC1-2F8CD52F76B0}" srcOrd="0" destOrd="0" presId="urn:microsoft.com/office/officeart/2008/layout/AlternatingHexagons"/>
    <dgm:cxn modelId="{98FEF7E6-29DB-4082-9FAF-C80B3C00882C}" type="presOf" srcId="{D206CBA9-72E7-40E6-A9FF-7C23D6B3C4F1}" destId="{1A32B82D-FB77-4460-B637-884A0C45B03B}" srcOrd="0" destOrd="0" presId="urn:microsoft.com/office/officeart/2008/layout/AlternatingHexagons"/>
    <dgm:cxn modelId="{27D0AAC3-07B6-4DFD-9E32-4A25BB8DC30D}" type="presOf" srcId="{4ECA92FF-FB90-4488-AD6D-4C30A50F48CF}" destId="{748ED07A-E994-45EB-9EC8-58D660E2E4FF}" srcOrd="0" destOrd="0" presId="urn:microsoft.com/office/officeart/2008/layout/AlternatingHexagons"/>
    <dgm:cxn modelId="{F7D00DA0-6901-49DC-BAC7-8212ECB1FF23}" srcId="{4ECA92FF-FB90-4488-AD6D-4C30A50F48CF}" destId="{273969B4-1EBB-46E2-ABE1-F74E03A572CE}" srcOrd="0" destOrd="0" parTransId="{69C4847A-317A-4A10-8D89-F95E602C4B44}" sibTransId="{998449B6-B879-4835-B1F6-2AE57FF6DA36}"/>
    <dgm:cxn modelId="{AD999F0E-9703-45FA-B553-1681559F0567}" srcId="{4ECA92FF-FB90-4488-AD6D-4C30A50F48CF}" destId="{B1DDE6F3-8A74-42C4-8FA9-F79B99B198C8}" srcOrd="1" destOrd="0" parTransId="{709D43F6-AA8C-418E-9CA1-5C428FD348C1}" sibTransId="{5A5BC8CD-2412-4650-8EE7-7AC89B5B2979}"/>
    <dgm:cxn modelId="{9B568770-7512-4468-ABAA-08060FB6B3D6}" srcId="{273969B4-1EBB-46E2-ABE1-F74E03A572CE}" destId="{E26338C2-A206-4D2A-98F2-77D63DF388ED}" srcOrd="0" destOrd="0" parTransId="{C63D482D-C2EC-4468-8FF3-D4BAD105E2E4}" sibTransId="{1C40BC7E-2C47-4F20-A6AA-B1DA6BABD4CA}"/>
    <dgm:cxn modelId="{E400E1D1-3201-4E86-A5B3-10C5254EE73D}" type="presOf" srcId="{B1DDE6F3-8A74-42C4-8FA9-F79B99B198C8}" destId="{112A4120-307E-4C7C-B7F1-BA433F089247}" srcOrd="0" destOrd="0" presId="urn:microsoft.com/office/officeart/2008/layout/AlternatingHexagons"/>
    <dgm:cxn modelId="{F9E5F915-D865-4FE4-8B57-B074911EE5BD}" type="presOf" srcId="{9AA1018D-68D7-46D8-B6C0-04ECF608B85B}" destId="{DD80755B-754B-4AD7-9587-0A2FCBA3904F}" srcOrd="0" destOrd="0" presId="urn:microsoft.com/office/officeart/2008/layout/AlternatingHexagons"/>
    <dgm:cxn modelId="{2483AFEB-11F6-45B3-934B-D4F11F8632C4}" type="presOf" srcId="{E26338C2-A206-4D2A-98F2-77D63DF388ED}" destId="{2F049954-9D24-4CF0-B762-E51D4C04E8B1}" srcOrd="0" destOrd="0" presId="urn:microsoft.com/office/officeart/2008/layout/AlternatingHexagons"/>
    <dgm:cxn modelId="{D0A1C860-7CF5-458E-958A-08DAE0520351}" type="presOf" srcId="{273969B4-1EBB-46E2-ABE1-F74E03A572CE}" destId="{9254FC4B-F36C-4506-BA04-4E19527238F2}" srcOrd="0" destOrd="0" presId="urn:microsoft.com/office/officeart/2008/layout/AlternatingHexagons"/>
    <dgm:cxn modelId="{1464FFB2-E527-4D70-AF68-05A497B5451C}" type="presParOf" srcId="{748ED07A-E994-45EB-9EC8-58D660E2E4FF}" destId="{5E38B96D-13F0-4825-B555-CC4BCE5F1E9E}" srcOrd="0" destOrd="0" presId="urn:microsoft.com/office/officeart/2008/layout/AlternatingHexagons"/>
    <dgm:cxn modelId="{8017D952-CA99-4C9F-9D54-02FD72854226}" type="presParOf" srcId="{5E38B96D-13F0-4825-B555-CC4BCE5F1E9E}" destId="{9254FC4B-F36C-4506-BA04-4E19527238F2}" srcOrd="0" destOrd="0" presId="urn:microsoft.com/office/officeart/2008/layout/AlternatingHexagons"/>
    <dgm:cxn modelId="{F619F73E-DF18-4589-8C38-66E5DCEBE61D}" type="presParOf" srcId="{5E38B96D-13F0-4825-B555-CC4BCE5F1E9E}" destId="{2F049954-9D24-4CF0-B762-E51D4C04E8B1}" srcOrd="1" destOrd="0" presId="urn:microsoft.com/office/officeart/2008/layout/AlternatingHexagons"/>
    <dgm:cxn modelId="{B383C721-A59C-4623-8B75-839A7CF08FA3}" type="presParOf" srcId="{5E38B96D-13F0-4825-B555-CC4BCE5F1E9E}" destId="{C28258D7-F7C5-49FF-BF4D-F96816259085}" srcOrd="2" destOrd="0" presId="urn:microsoft.com/office/officeart/2008/layout/AlternatingHexagons"/>
    <dgm:cxn modelId="{9C17DA44-B5BF-45F5-A01B-B2564FE0CD6D}" type="presParOf" srcId="{5E38B96D-13F0-4825-B555-CC4BCE5F1E9E}" destId="{220C5FC1-2665-44A8-94F5-9B3419456786}" srcOrd="3" destOrd="0" presId="urn:microsoft.com/office/officeart/2008/layout/AlternatingHexagons"/>
    <dgm:cxn modelId="{8E4AD2D0-6698-4B9D-85E1-01D43AC32230}" type="presParOf" srcId="{5E38B96D-13F0-4825-B555-CC4BCE5F1E9E}" destId="{61CE08C9-E38B-4E31-8AC1-2F8CD52F76B0}" srcOrd="4" destOrd="0" presId="urn:microsoft.com/office/officeart/2008/layout/AlternatingHexagons"/>
    <dgm:cxn modelId="{FAEA8317-4623-4EA8-ABCF-975CA9719904}" type="presParOf" srcId="{748ED07A-E994-45EB-9EC8-58D660E2E4FF}" destId="{9CEAC566-C5B8-44C4-B009-0E2618D2DE4F}" srcOrd="1" destOrd="0" presId="urn:microsoft.com/office/officeart/2008/layout/AlternatingHexagons"/>
    <dgm:cxn modelId="{01C9A5FB-EA37-4D94-A810-8FE2F71BE2A7}" type="presParOf" srcId="{748ED07A-E994-45EB-9EC8-58D660E2E4FF}" destId="{98B259F8-CDDF-4D40-A6D8-1752E68264F7}" srcOrd="2" destOrd="0" presId="urn:microsoft.com/office/officeart/2008/layout/AlternatingHexagons"/>
    <dgm:cxn modelId="{F68CE115-BFC6-4E25-8E24-55EC7B71A1C2}" type="presParOf" srcId="{98B259F8-CDDF-4D40-A6D8-1752E68264F7}" destId="{112A4120-307E-4C7C-B7F1-BA433F089247}" srcOrd="0" destOrd="0" presId="urn:microsoft.com/office/officeart/2008/layout/AlternatingHexagons"/>
    <dgm:cxn modelId="{D99CF7ED-F919-448A-BD31-39E4A7F0CEE2}" type="presParOf" srcId="{98B259F8-CDDF-4D40-A6D8-1752E68264F7}" destId="{450AE374-07EA-435D-981D-5385AE80A2A7}" srcOrd="1" destOrd="0" presId="urn:microsoft.com/office/officeart/2008/layout/AlternatingHexagons"/>
    <dgm:cxn modelId="{C0EABCC1-AE9C-42CA-9C1A-DAC865C800BE}" type="presParOf" srcId="{98B259F8-CDDF-4D40-A6D8-1752E68264F7}" destId="{2F0D677B-E4DE-458A-BBBF-4C972C3A2A6D}" srcOrd="2" destOrd="0" presId="urn:microsoft.com/office/officeart/2008/layout/AlternatingHexagons"/>
    <dgm:cxn modelId="{CE235805-09AD-4E72-B77C-80AD46542D94}" type="presParOf" srcId="{98B259F8-CDDF-4D40-A6D8-1752E68264F7}" destId="{5513B32A-3769-40AD-A126-3304391AA716}" srcOrd="3" destOrd="0" presId="urn:microsoft.com/office/officeart/2008/layout/AlternatingHexagons"/>
    <dgm:cxn modelId="{188393A6-2E08-43F8-BB54-D5FB6E373B75}" type="presParOf" srcId="{98B259F8-CDDF-4D40-A6D8-1752E68264F7}" destId="{65CD2DA8-053B-42BB-BB25-D58B585BD033}" srcOrd="4" destOrd="0" presId="urn:microsoft.com/office/officeart/2008/layout/AlternatingHexagons"/>
    <dgm:cxn modelId="{0E94DD03-59B0-43B4-9821-D1D20CD71541}" type="presParOf" srcId="{748ED07A-E994-45EB-9EC8-58D660E2E4FF}" destId="{40770A57-D535-4E5A-B2D3-2B40CAE8D62C}" srcOrd="3" destOrd="0" presId="urn:microsoft.com/office/officeart/2008/layout/AlternatingHexagons"/>
    <dgm:cxn modelId="{DAA04C6F-9337-4D79-ADCA-B0EA62C2E01E}" type="presParOf" srcId="{748ED07A-E994-45EB-9EC8-58D660E2E4FF}" destId="{3BA40989-A4C9-44D5-81FE-E20FF12F4A73}" srcOrd="4" destOrd="0" presId="urn:microsoft.com/office/officeart/2008/layout/AlternatingHexagons"/>
    <dgm:cxn modelId="{DB173672-3DC1-41CD-A816-CA3330D3CC0F}" type="presParOf" srcId="{3BA40989-A4C9-44D5-81FE-E20FF12F4A73}" destId="{DD80755B-754B-4AD7-9587-0A2FCBA3904F}" srcOrd="0" destOrd="0" presId="urn:microsoft.com/office/officeart/2008/layout/AlternatingHexagons"/>
    <dgm:cxn modelId="{5FB05071-5421-4A48-BAB1-249420006B3B}" type="presParOf" srcId="{3BA40989-A4C9-44D5-81FE-E20FF12F4A73}" destId="{B40B5ADB-6409-4222-9EB2-56546E93994E}" srcOrd="1" destOrd="0" presId="urn:microsoft.com/office/officeart/2008/layout/AlternatingHexagons"/>
    <dgm:cxn modelId="{2EAE0275-8DAC-4F9E-9BFC-BF2CC2E28C01}" type="presParOf" srcId="{3BA40989-A4C9-44D5-81FE-E20FF12F4A73}" destId="{6FDA74E2-8C2B-422E-8896-3B441F9E2389}" srcOrd="2" destOrd="0" presId="urn:microsoft.com/office/officeart/2008/layout/AlternatingHexagons"/>
    <dgm:cxn modelId="{844F0DAC-7CCB-412E-A17A-088989109D3E}" type="presParOf" srcId="{3BA40989-A4C9-44D5-81FE-E20FF12F4A73}" destId="{0A62309F-BB20-474B-9789-BFF07AE92B91}" srcOrd="3" destOrd="0" presId="urn:microsoft.com/office/officeart/2008/layout/AlternatingHexagons"/>
    <dgm:cxn modelId="{BEAFCAB1-BF3C-44ED-811A-337E7020A862}" type="presParOf" srcId="{3BA40989-A4C9-44D5-81FE-E20FF12F4A73}" destId="{1A32B82D-FB77-4460-B637-884A0C45B03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FDE876-D2F4-4FD8-96E9-B92678D4ACC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B13BD02-AB29-43EF-9C3F-21AD49D321B5}">
      <dgm:prSet phldrT="[Текст]"/>
      <dgm:spPr/>
      <dgm:t>
        <a:bodyPr/>
        <a:lstStyle/>
        <a:p>
          <a:pPr algn="ctr"/>
          <a:r>
            <a:rPr lang="uk-UA" dirty="0" smtClean="0"/>
            <a:t>Батьківсько-материнська педагогіка</a:t>
          </a:r>
          <a:endParaRPr lang="uk-UA" dirty="0"/>
        </a:p>
      </dgm:t>
    </dgm:pt>
    <dgm:pt modelId="{6317D55A-998E-4AEC-826C-1C78590EF424}" type="parTrans" cxnId="{40FCCBC3-5EBB-4F74-86B4-0EA2DA87B143}">
      <dgm:prSet/>
      <dgm:spPr/>
      <dgm:t>
        <a:bodyPr/>
        <a:lstStyle/>
        <a:p>
          <a:pPr algn="ctr"/>
          <a:endParaRPr lang="uk-UA"/>
        </a:p>
      </dgm:t>
    </dgm:pt>
    <dgm:pt modelId="{D97563EF-CEEA-4296-B204-946CE9B405E7}" type="sibTrans" cxnId="{40FCCBC3-5EBB-4F74-86B4-0EA2DA87B143}">
      <dgm:prSet/>
      <dgm:spPr/>
      <dgm:t>
        <a:bodyPr/>
        <a:lstStyle/>
        <a:p>
          <a:pPr algn="ctr"/>
          <a:endParaRPr lang="uk-UA"/>
        </a:p>
      </dgm:t>
    </dgm:pt>
    <dgm:pt modelId="{05C53093-9C57-476A-833B-3A053DD3FFBD}">
      <dgm:prSet phldrT="[Текст]"/>
      <dgm:spPr/>
      <dgm:t>
        <a:bodyPr/>
        <a:lstStyle/>
        <a:p>
          <a:pPr algn="ctr"/>
          <a:r>
            <a:rPr lang="uk-UA" dirty="0" err="1" smtClean="0"/>
            <a:t>Родино-знавство</a:t>
          </a:r>
          <a:endParaRPr lang="uk-UA" dirty="0"/>
        </a:p>
      </dgm:t>
    </dgm:pt>
    <dgm:pt modelId="{F56ED41E-EBEF-4BD3-996E-B347C972BF4D}" type="parTrans" cxnId="{CD3E7695-3CB9-4B0A-8D3A-01DEBC57F7ED}">
      <dgm:prSet/>
      <dgm:spPr/>
      <dgm:t>
        <a:bodyPr/>
        <a:lstStyle/>
        <a:p>
          <a:pPr algn="ctr"/>
          <a:endParaRPr lang="uk-UA"/>
        </a:p>
      </dgm:t>
    </dgm:pt>
    <dgm:pt modelId="{F7243761-E266-4C30-A530-1E89B7DBC808}" type="sibTrans" cxnId="{CD3E7695-3CB9-4B0A-8D3A-01DEBC57F7ED}">
      <dgm:prSet/>
      <dgm:spPr/>
      <dgm:t>
        <a:bodyPr/>
        <a:lstStyle/>
        <a:p>
          <a:pPr algn="ctr"/>
          <a:endParaRPr lang="uk-UA"/>
        </a:p>
      </dgm:t>
    </dgm:pt>
    <dgm:pt modelId="{DC51541E-2A73-49F4-AA5A-171F243BA334}">
      <dgm:prSet phldrT="[Текст]"/>
      <dgm:spPr/>
      <dgm:t>
        <a:bodyPr/>
        <a:lstStyle/>
        <a:p>
          <a:pPr algn="ctr"/>
          <a:r>
            <a:rPr lang="uk-UA" dirty="0" smtClean="0"/>
            <a:t>Козацька педагогіка</a:t>
          </a:r>
          <a:endParaRPr lang="uk-UA" dirty="0"/>
        </a:p>
      </dgm:t>
    </dgm:pt>
    <dgm:pt modelId="{07A827C5-918D-4190-962C-BC4F58B83859}" type="parTrans" cxnId="{86727991-F8CC-4539-B7F3-CB23937AE0A0}">
      <dgm:prSet/>
      <dgm:spPr/>
      <dgm:t>
        <a:bodyPr/>
        <a:lstStyle/>
        <a:p>
          <a:pPr algn="ctr"/>
          <a:endParaRPr lang="uk-UA"/>
        </a:p>
      </dgm:t>
    </dgm:pt>
    <dgm:pt modelId="{9016CF9F-446F-4D66-A197-4B80A898D062}" type="sibTrans" cxnId="{86727991-F8CC-4539-B7F3-CB23937AE0A0}">
      <dgm:prSet/>
      <dgm:spPr/>
      <dgm:t>
        <a:bodyPr/>
        <a:lstStyle/>
        <a:p>
          <a:pPr algn="ctr"/>
          <a:endParaRPr lang="uk-UA"/>
        </a:p>
      </dgm:t>
    </dgm:pt>
    <dgm:pt modelId="{7699257E-F2CF-43A3-BDD8-D46296F9CEEB}">
      <dgm:prSet phldrT="[Текст]"/>
      <dgm:spPr/>
      <dgm:t>
        <a:bodyPr/>
        <a:lstStyle/>
        <a:p>
          <a:pPr algn="ctr"/>
          <a:r>
            <a:rPr lang="uk-UA" dirty="0" smtClean="0"/>
            <a:t>Духовна педагогіка</a:t>
          </a:r>
          <a:endParaRPr lang="uk-UA" dirty="0"/>
        </a:p>
      </dgm:t>
    </dgm:pt>
    <dgm:pt modelId="{75FEB778-97F7-42D3-BFD0-7F46AF79C799}" type="parTrans" cxnId="{AFFB4035-F655-4B22-B0D4-23BAE7CE2398}">
      <dgm:prSet/>
      <dgm:spPr/>
      <dgm:t>
        <a:bodyPr/>
        <a:lstStyle/>
        <a:p>
          <a:pPr algn="ctr"/>
          <a:endParaRPr lang="uk-UA"/>
        </a:p>
      </dgm:t>
    </dgm:pt>
    <dgm:pt modelId="{F18E2699-560B-40D4-8EE2-FC98ADEA7A38}" type="sibTrans" cxnId="{AFFB4035-F655-4B22-B0D4-23BAE7CE2398}">
      <dgm:prSet/>
      <dgm:spPr/>
      <dgm:t>
        <a:bodyPr/>
        <a:lstStyle/>
        <a:p>
          <a:pPr algn="ctr"/>
          <a:endParaRPr lang="uk-UA"/>
        </a:p>
      </dgm:t>
    </dgm:pt>
    <dgm:pt modelId="{D4D326D3-C660-4547-867D-3D1A69C126E0}" type="pres">
      <dgm:prSet presAssocID="{BEFDE876-D2F4-4FD8-96E9-B92678D4ACC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0F3483A-25D9-48EE-AE90-F75BDB1A0024}" type="pres">
      <dgm:prSet presAssocID="{BEFDE876-D2F4-4FD8-96E9-B92678D4ACCC}" presName="diamond" presStyleLbl="bgShp" presStyleIdx="0" presStyleCnt="1"/>
      <dgm:spPr/>
    </dgm:pt>
    <dgm:pt modelId="{5422632A-19CF-4FA4-9543-8524C36A33B2}" type="pres">
      <dgm:prSet presAssocID="{BEFDE876-D2F4-4FD8-96E9-B92678D4ACCC}" presName="quad1" presStyleLbl="node1" presStyleIdx="0" presStyleCnt="4" custScaleX="108655" custScaleY="996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6DA15E-1774-4F53-A774-CA0A179CADF4}" type="pres">
      <dgm:prSet presAssocID="{BEFDE876-D2F4-4FD8-96E9-B92678D4ACC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F09F6C-2DD7-43E7-B557-BA0BC32A58C0}" type="pres">
      <dgm:prSet presAssocID="{BEFDE876-D2F4-4FD8-96E9-B92678D4ACC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6BCD99-75B0-4F24-94AE-B1FC65FA250E}" type="pres">
      <dgm:prSet presAssocID="{BEFDE876-D2F4-4FD8-96E9-B92678D4ACC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6727991-F8CC-4539-B7F3-CB23937AE0A0}" srcId="{BEFDE876-D2F4-4FD8-96E9-B92678D4ACCC}" destId="{DC51541E-2A73-49F4-AA5A-171F243BA334}" srcOrd="2" destOrd="0" parTransId="{07A827C5-918D-4190-962C-BC4F58B83859}" sibTransId="{9016CF9F-446F-4D66-A197-4B80A898D062}"/>
    <dgm:cxn modelId="{E07292AE-8002-4D4C-8D5F-8F948C6B8704}" type="presOf" srcId="{CB13BD02-AB29-43EF-9C3F-21AD49D321B5}" destId="{5422632A-19CF-4FA4-9543-8524C36A33B2}" srcOrd="0" destOrd="0" presId="urn:microsoft.com/office/officeart/2005/8/layout/matrix3"/>
    <dgm:cxn modelId="{5D152208-01DA-4EB1-86E6-F30ACDD2343B}" type="presOf" srcId="{BEFDE876-D2F4-4FD8-96E9-B92678D4ACCC}" destId="{D4D326D3-C660-4547-867D-3D1A69C126E0}" srcOrd="0" destOrd="0" presId="urn:microsoft.com/office/officeart/2005/8/layout/matrix3"/>
    <dgm:cxn modelId="{C67290C2-F787-447A-9CE0-666959CD0C89}" type="presOf" srcId="{7699257E-F2CF-43A3-BDD8-D46296F9CEEB}" destId="{BF6BCD99-75B0-4F24-94AE-B1FC65FA250E}" srcOrd="0" destOrd="0" presId="urn:microsoft.com/office/officeart/2005/8/layout/matrix3"/>
    <dgm:cxn modelId="{AFFB4035-F655-4B22-B0D4-23BAE7CE2398}" srcId="{BEFDE876-D2F4-4FD8-96E9-B92678D4ACCC}" destId="{7699257E-F2CF-43A3-BDD8-D46296F9CEEB}" srcOrd="3" destOrd="0" parTransId="{75FEB778-97F7-42D3-BFD0-7F46AF79C799}" sibTransId="{F18E2699-560B-40D4-8EE2-FC98ADEA7A38}"/>
    <dgm:cxn modelId="{40FCCBC3-5EBB-4F74-86B4-0EA2DA87B143}" srcId="{BEFDE876-D2F4-4FD8-96E9-B92678D4ACCC}" destId="{CB13BD02-AB29-43EF-9C3F-21AD49D321B5}" srcOrd="0" destOrd="0" parTransId="{6317D55A-998E-4AEC-826C-1C78590EF424}" sibTransId="{D97563EF-CEEA-4296-B204-946CE9B405E7}"/>
    <dgm:cxn modelId="{C3D8EFE9-458E-49E6-8BED-0DF198654118}" type="presOf" srcId="{DC51541E-2A73-49F4-AA5A-171F243BA334}" destId="{D5F09F6C-2DD7-43E7-B557-BA0BC32A58C0}" srcOrd="0" destOrd="0" presId="urn:microsoft.com/office/officeart/2005/8/layout/matrix3"/>
    <dgm:cxn modelId="{CD3E7695-3CB9-4B0A-8D3A-01DEBC57F7ED}" srcId="{BEFDE876-D2F4-4FD8-96E9-B92678D4ACCC}" destId="{05C53093-9C57-476A-833B-3A053DD3FFBD}" srcOrd="1" destOrd="0" parTransId="{F56ED41E-EBEF-4BD3-996E-B347C972BF4D}" sibTransId="{F7243761-E266-4C30-A530-1E89B7DBC808}"/>
    <dgm:cxn modelId="{A063C50D-1FB8-4642-8643-D3F8DE858DC7}" type="presOf" srcId="{05C53093-9C57-476A-833B-3A053DD3FFBD}" destId="{6A6DA15E-1774-4F53-A774-CA0A179CADF4}" srcOrd="0" destOrd="0" presId="urn:microsoft.com/office/officeart/2005/8/layout/matrix3"/>
    <dgm:cxn modelId="{E6E62404-7205-4020-A366-5D3FD83CC7E7}" type="presParOf" srcId="{D4D326D3-C660-4547-867D-3D1A69C126E0}" destId="{C0F3483A-25D9-48EE-AE90-F75BDB1A0024}" srcOrd="0" destOrd="0" presId="urn:microsoft.com/office/officeart/2005/8/layout/matrix3"/>
    <dgm:cxn modelId="{FCD69610-5DC5-41FE-A06A-FF8C0F274509}" type="presParOf" srcId="{D4D326D3-C660-4547-867D-3D1A69C126E0}" destId="{5422632A-19CF-4FA4-9543-8524C36A33B2}" srcOrd="1" destOrd="0" presId="urn:microsoft.com/office/officeart/2005/8/layout/matrix3"/>
    <dgm:cxn modelId="{FE87E365-2BF8-4A49-9171-A7946444716A}" type="presParOf" srcId="{D4D326D3-C660-4547-867D-3D1A69C126E0}" destId="{6A6DA15E-1774-4F53-A774-CA0A179CADF4}" srcOrd="2" destOrd="0" presId="urn:microsoft.com/office/officeart/2005/8/layout/matrix3"/>
    <dgm:cxn modelId="{638EEF3A-C1EF-4EBC-A904-160DA7DD2E94}" type="presParOf" srcId="{D4D326D3-C660-4547-867D-3D1A69C126E0}" destId="{D5F09F6C-2DD7-43E7-B557-BA0BC32A58C0}" srcOrd="3" destOrd="0" presId="urn:microsoft.com/office/officeart/2005/8/layout/matrix3"/>
    <dgm:cxn modelId="{7889418C-66CB-49BF-885D-06F381090394}" type="presParOf" srcId="{D4D326D3-C660-4547-867D-3D1A69C126E0}" destId="{BF6BCD99-75B0-4F24-94AE-B1FC65FA250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C4C6F3-BE50-4A5E-9817-8BFD60864E88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040E57E-DD40-427F-8A86-96EA624A91C3}">
      <dgm:prSet phldrT="[Текст]"/>
      <dgm:spPr/>
      <dgm:t>
        <a:bodyPr/>
        <a:lstStyle/>
        <a:p>
          <a:r>
            <a:rPr lang="uk-UA" dirty="0" smtClean="0"/>
            <a:t>Духовне здоров'я </a:t>
          </a:r>
          <a:endParaRPr lang="uk-UA" dirty="0"/>
        </a:p>
      </dgm:t>
    </dgm:pt>
    <dgm:pt modelId="{532A2E24-6AB6-4950-8ACE-BCDF9E7FB2BD}" type="parTrans" cxnId="{6A7A761F-DA4B-41CC-8702-8EC56C3429B4}">
      <dgm:prSet/>
      <dgm:spPr/>
      <dgm:t>
        <a:bodyPr/>
        <a:lstStyle/>
        <a:p>
          <a:endParaRPr lang="uk-UA"/>
        </a:p>
      </dgm:t>
    </dgm:pt>
    <dgm:pt modelId="{13E33CDF-99F7-4075-A387-49D457027E8C}" type="sibTrans" cxnId="{6A7A761F-DA4B-41CC-8702-8EC56C3429B4}">
      <dgm:prSet/>
      <dgm:spPr/>
      <dgm:t>
        <a:bodyPr/>
        <a:lstStyle/>
        <a:p>
          <a:endParaRPr lang="uk-UA"/>
        </a:p>
      </dgm:t>
    </dgm:pt>
    <dgm:pt modelId="{2644829A-4610-49E5-9F98-1AC40151CBA6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803AC4A-B717-4ADE-81C4-63B4C5907C4E}" type="parTrans" cxnId="{EFC1D735-1A4D-407F-9455-4CC08E16BD60}">
      <dgm:prSet/>
      <dgm:spPr/>
      <dgm:t>
        <a:bodyPr/>
        <a:lstStyle/>
        <a:p>
          <a:endParaRPr lang="uk-UA"/>
        </a:p>
      </dgm:t>
    </dgm:pt>
    <dgm:pt modelId="{2263D75B-EEF9-4569-8223-5DC9C55B182F}" type="sibTrans" cxnId="{EFC1D735-1A4D-407F-9455-4CC08E16BD60}">
      <dgm:prSet/>
      <dgm:spPr/>
      <dgm:t>
        <a:bodyPr/>
        <a:lstStyle/>
        <a:p>
          <a:endParaRPr lang="uk-UA"/>
        </a:p>
      </dgm:t>
    </dgm:pt>
    <dgm:pt modelId="{C4509409-7CCA-41E0-B2D3-1FF4311B333B}">
      <dgm:prSet phldrT="[Текст]"/>
      <dgm:spPr/>
      <dgm:t>
        <a:bodyPr/>
        <a:lstStyle/>
        <a:p>
          <a:r>
            <a:rPr lang="uk-UA" dirty="0" smtClean="0"/>
            <a:t>Фізичне здоров'я</a:t>
          </a:r>
          <a:endParaRPr lang="uk-UA" dirty="0"/>
        </a:p>
      </dgm:t>
    </dgm:pt>
    <dgm:pt modelId="{ECBE398D-AE6D-447C-A6E9-7D7453287E80}" type="parTrans" cxnId="{2312DAE6-F59D-47A8-871D-38A0E8D36F24}">
      <dgm:prSet/>
      <dgm:spPr/>
      <dgm:t>
        <a:bodyPr/>
        <a:lstStyle/>
        <a:p>
          <a:endParaRPr lang="uk-UA"/>
        </a:p>
      </dgm:t>
    </dgm:pt>
    <dgm:pt modelId="{1A993E47-73D7-4E6D-BF6C-D4309DBDB279}" type="sibTrans" cxnId="{2312DAE6-F59D-47A8-871D-38A0E8D36F24}">
      <dgm:prSet/>
      <dgm:spPr/>
      <dgm:t>
        <a:bodyPr/>
        <a:lstStyle/>
        <a:p>
          <a:endParaRPr lang="uk-UA"/>
        </a:p>
      </dgm:t>
    </dgm:pt>
    <dgm:pt modelId="{565F7513-0721-472C-B820-A31645912E02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CDBA263A-FB77-467F-8E0F-6E40FF567893}" type="parTrans" cxnId="{32971D09-7122-4767-B4C7-A0027DB924A3}">
      <dgm:prSet/>
      <dgm:spPr/>
      <dgm:t>
        <a:bodyPr/>
        <a:lstStyle/>
        <a:p>
          <a:endParaRPr lang="uk-UA"/>
        </a:p>
      </dgm:t>
    </dgm:pt>
    <dgm:pt modelId="{69F2DC32-DB6C-48BC-8278-302AB3CE2C3E}" type="sibTrans" cxnId="{32971D09-7122-4767-B4C7-A0027DB924A3}">
      <dgm:prSet/>
      <dgm:spPr/>
      <dgm:t>
        <a:bodyPr/>
        <a:lstStyle/>
        <a:p>
          <a:endParaRPr lang="uk-UA"/>
        </a:p>
      </dgm:t>
    </dgm:pt>
    <dgm:pt modelId="{F0866665-BEB8-4A70-900B-3338011E58C0}">
      <dgm:prSet phldrT="[Текст]"/>
      <dgm:spPr/>
      <dgm:t>
        <a:bodyPr/>
        <a:lstStyle/>
        <a:p>
          <a:r>
            <a:rPr lang="uk-UA" smtClean="0"/>
            <a:t>Психологічне </a:t>
          </a:r>
          <a:r>
            <a:rPr lang="uk-UA" dirty="0" smtClean="0"/>
            <a:t>здоров'я </a:t>
          </a:r>
          <a:endParaRPr lang="uk-UA" dirty="0"/>
        </a:p>
      </dgm:t>
    </dgm:pt>
    <dgm:pt modelId="{C15BF76B-B767-410E-B709-639A25FCBC98}" type="parTrans" cxnId="{F95BC5F4-31E4-48A0-9B4B-91CDCEB8F3BA}">
      <dgm:prSet/>
      <dgm:spPr/>
      <dgm:t>
        <a:bodyPr/>
        <a:lstStyle/>
        <a:p>
          <a:endParaRPr lang="uk-UA"/>
        </a:p>
      </dgm:t>
    </dgm:pt>
    <dgm:pt modelId="{965D5CA8-A3A6-41DB-A418-81F5AC92B1B8}" type="sibTrans" cxnId="{F95BC5F4-31E4-48A0-9B4B-91CDCEB8F3BA}">
      <dgm:prSet/>
      <dgm:spPr/>
      <dgm:t>
        <a:bodyPr/>
        <a:lstStyle/>
        <a:p>
          <a:endParaRPr lang="uk-UA"/>
        </a:p>
      </dgm:t>
    </dgm:pt>
    <dgm:pt modelId="{8334C5C2-635F-4981-928F-D93D16237F76}">
      <dgm:prSet phldrT="[Текст]"/>
      <dgm:spPr/>
      <dgm:t>
        <a:bodyPr/>
        <a:lstStyle/>
        <a:p>
          <a:r>
            <a:rPr lang="uk-UA" dirty="0" smtClean="0"/>
            <a:t>Соціальне здоров'я </a:t>
          </a:r>
          <a:endParaRPr lang="uk-UA" dirty="0"/>
        </a:p>
      </dgm:t>
    </dgm:pt>
    <dgm:pt modelId="{8730312B-9E70-4BE7-94A5-F6A186F8E5CF}" type="parTrans" cxnId="{3BFAE07A-595F-4EEC-A0D6-E1C70AFA6DA2}">
      <dgm:prSet/>
      <dgm:spPr/>
      <dgm:t>
        <a:bodyPr/>
        <a:lstStyle/>
        <a:p>
          <a:endParaRPr lang="uk-UA"/>
        </a:p>
      </dgm:t>
    </dgm:pt>
    <dgm:pt modelId="{32BC2733-5D41-4EE4-9B10-90FD4728FD7E}" type="sibTrans" cxnId="{3BFAE07A-595F-4EEC-A0D6-E1C70AFA6DA2}">
      <dgm:prSet/>
      <dgm:spPr/>
      <dgm:t>
        <a:bodyPr/>
        <a:lstStyle/>
        <a:p>
          <a:endParaRPr lang="uk-UA"/>
        </a:p>
      </dgm:t>
    </dgm:pt>
    <dgm:pt modelId="{BF455912-A9F0-40E5-87A7-19300771E538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1B3439C0-B4BE-4ECD-AAEA-EDB61487EC1B}" type="parTrans" cxnId="{AED91FC3-4288-474F-B4C8-B243B9000B86}">
      <dgm:prSet/>
      <dgm:spPr/>
      <dgm:t>
        <a:bodyPr/>
        <a:lstStyle/>
        <a:p>
          <a:endParaRPr lang="uk-UA"/>
        </a:p>
      </dgm:t>
    </dgm:pt>
    <dgm:pt modelId="{C7C5FC1C-579B-449E-B4AA-776B53DFF3BC}" type="sibTrans" cxnId="{AED91FC3-4288-474F-B4C8-B243B9000B86}">
      <dgm:prSet/>
      <dgm:spPr/>
      <dgm:t>
        <a:bodyPr/>
        <a:lstStyle/>
        <a:p>
          <a:endParaRPr lang="uk-UA"/>
        </a:p>
      </dgm:t>
    </dgm:pt>
    <dgm:pt modelId="{B64E4212-5310-4891-B242-5FD65532C90A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F52A636E-9A70-4DCA-9E8F-B48DBC1AE48C}" type="sibTrans" cxnId="{A7AFBD58-AF2A-4E6A-B54E-5D63E324FD2D}">
      <dgm:prSet/>
      <dgm:spPr/>
      <dgm:t>
        <a:bodyPr/>
        <a:lstStyle/>
        <a:p>
          <a:endParaRPr lang="uk-UA"/>
        </a:p>
      </dgm:t>
    </dgm:pt>
    <dgm:pt modelId="{E1898A94-7623-45F7-81D9-70A2A16430FA}" type="parTrans" cxnId="{A7AFBD58-AF2A-4E6A-B54E-5D63E324FD2D}">
      <dgm:prSet/>
      <dgm:spPr/>
      <dgm:t>
        <a:bodyPr/>
        <a:lstStyle/>
        <a:p>
          <a:endParaRPr lang="uk-UA"/>
        </a:p>
      </dgm:t>
    </dgm:pt>
    <dgm:pt modelId="{464E00B8-F0FF-4967-8D40-35AA6EB32E0C}">
      <dgm:prSet phldrT="[Текст]"/>
      <dgm:spPr/>
      <dgm:t>
        <a:bodyPr/>
        <a:lstStyle/>
        <a:p>
          <a:endParaRPr lang="uk-UA" dirty="0"/>
        </a:p>
      </dgm:t>
    </dgm:pt>
    <dgm:pt modelId="{5B3C3E8A-BCF0-4855-9F77-45671BD6E581}" type="parTrans" cxnId="{47D23827-FBCB-40A6-9BFB-FA83A3FF58F3}">
      <dgm:prSet/>
      <dgm:spPr/>
      <dgm:t>
        <a:bodyPr/>
        <a:lstStyle/>
        <a:p>
          <a:endParaRPr lang="uk-UA"/>
        </a:p>
      </dgm:t>
    </dgm:pt>
    <dgm:pt modelId="{F871B3C5-7757-4552-BAE9-4FC580270809}" type="sibTrans" cxnId="{47D23827-FBCB-40A6-9BFB-FA83A3FF58F3}">
      <dgm:prSet/>
      <dgm:spPr/>
      <dgm:t>
        <a:bodyPr/>
        <a:lstStyle/>
        <a:p>
          <a:endParaRPr lang="uk-UA"/>
        </a:p>
      </dgm:t>
    </dgm:pt>
    <dgm:pt modelId="{400A7A61-88F1-4FBE-BF0A-D419B4E5584F}" type="pres">
      <dgm:prSet presAssocID="{54C4C6F3-BE50-4A5E-9817-8BFD60864E8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4ABE6E7-CC68-4B21-9700-3260B9F6CBFF}" type="pres">
      <dgm:prSet presAssocID="{54C4C6F3-BE50-4A5E-9817-8BFD60864E88}" presName="children" presStyleCnt="0"/>
      <dgm:spPr/>
    </dgm:pt>
    <dgm:pt modelId="{797F4EBD-0F5F-4AEC-8BB7-BF388E7E0008}" type="pres">
      <dgm:prSet presAssocID="{54C4C6F3-BE50-4A5E-9817-8BFD60864E88}" presName="child1group" presStyleCnt="0"/>
      <dgm:spPr/>
    </dgm:pt>
    <dgm:pt modelId="{BCCAFA6D-7007-4686-9B8F-D4397A432990}" type="pres">
      <dgm:prSet presAssocID="{54C4C6F3-BE50-4A5E-9817-8BFD60864E88}" presName="child1" presStyleLbl="bgAcc1" presStyleIdx="0" presStyleCnt="4" custLinFactNeighborX="-40959" custLinFactNeighborY="-1974"/>
      <dgm:spPr/>
      <dgm:t>
        <a:bodyPr/>
        <a:lstStyle/>
        <a:p>
          <a:endParaRPr lang="uk-UA"/>
        </a:p>
      </dgm:t>
    </dgm:pt>
    <dgm:pt modelId="{4A970144-1E99-4AD7-BC8F-8819CF944886}" type="pres">
      <dgm:prSet presAssocID="{54C4C6F3-BE50-4A5E-9817-8BFD60864E8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48874E-19B9-4804-AF08-50CB60ECF1B7}" type="pres">
      <dgm:prSet presAssocID="{54C4C6F3-BE50-4A5E-9817-8BFD60864E88}" presName="child2group" presStyleCnt="0"/>
      <dgm:spPr/>
    </dgm:pt>
    <dgm:pt modelId="{7EAF1C03-1423-4923-912E-F8D7FC161A45}" type="pres">
      <dgm:prSet presAssocID="{54C4C6F3-BE50-4A5E-9817-8BFD60864E88}" presName="child2" presStyleLbl="bgAcc1" presStyleIdx="1" presStyleCnt="4" custLinFactNeighborX="35519" custLinFactNeighborY="-1974"/>
      <dgm:spPr/>
      <dgm:t>
        <a:bodyPr/>
        <a:lstStyle/>
        <a:p>
          <a:endParaRPr lang="uk-UA"/>
        </a:p>
      </dgm:t>
    </dgm:pt>
    <dgm:pt modelId="{108219CB-E1BF-4752-BEF7-8E8AC3B113F3}" type="pres">
      <dgm:prSet presAssocID="{54C4C6F3-BE50-4A5E-9817-8BFD60864E8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EA38FA-73E2-4519-B6DB-EB73798AAD23}" type="pres">
      <dgm:prSet presAssocID="{54C4C6F3-BE50-4A5E-9817-8BFD60864E88}" presName="child3group" presStyleCnt="0"/>
      <dgm:spPr/>
    </dgm:pt>
    <dgm:pt modelId="{CA0F7EA2-8092-40DF-B3F2-B1F6D0273107}" type="pres">
      <dgm:prSet presAssocID="{54C4C6F3-BE50-4A5E-9817-8BFD60864E88}" presName="child3" presStyleLbl="bgAcc1" presStyleIdx="2" presStyleCnt="4" custLinFactX="-100000" custLinFactNeighborX="-104117" custLinFactNeighborY="-2376"/>
      <dgm:spPr/>
      <dgm:t>
        <a:bodyPr/>
        <a:lstStyle/>
        <a:p>
          <a:endParaRPr lang="uk-UA"/>
        </a:p>
      </dgm:t>
    </dgm:pt>
    <dgm:pt modelId="{006FA68F-725E-4DF1-87A8-03A85A626D49}" type="pres">
      <dgm:prSet presAssocID="{54C4C6F3-BE50-4A5E-9817-8BFD60864E8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E893A8-6C78-4566-BF03-CA90CB78BF04}" type="pres">
      <dgm:prSet presAssocID="{54C4C6F3-BE50-4A5E-9817-8BFD60864E88}" presName="child4group" presStyleCnt="0"/>
      <dgm:spPr/>
    </dgm:pt>
    <dgm:pt modelId="{D45E7AED-D965-452C-A9BF-67805477EEFE}" type="pres">
      <dgm:prSet presAssocID="{54C4C6F3-BE50-4A5E-9817-8BFD60864E88}" presName="child4" presStyleLbl="bgAcc1" presStyleIdx="3" presStyleCnt="4" custLinFactX="100000" custLinFactNeighborX="101872" custLinFactNeighborY="2557"/>
      <dgm:spPr/>
      <dgm:t>
        <a:bodyPr/>
        <a:lstStyle/>
        <a:p>
          <a:endParaRPr lang="uk-UA"/>
        </a:p>
      </dgm:t>
    </dgm:pt>
    <dgm:pt modelId="{05745044-2AA0-4381-9783-D8A406088D11}" type="pres">
      <dgm:prSet presAssocID="{54C4C6F3-BE50-4A5E-9817-8BFD60864E8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41F148-6DD6-49D0-8037-3EC2647A9CF9}" type="pres">
      <dgm:prSet presAssocID="{54C4C6F3-BE50-4A5E-9817-8BFD60864E88}" presName="childPlaceholder" presStyleCnt="0"/>
      <dgm:spPr/>
    </dgm:pt>
    <dgm:pt modelId="{04C7CD2E-AD13-4B03-B7EC-400A9E65B036}" type="pres">
      <dgm:prSet presAssocID="{54C4C6F3-BE50-4A5E-9817-8BFD60864E88}" presName="circle" presStyleCnt="0"/>
      <dgm:spPr/>
    </dgm:pt>
    <dgm:pt modelId="{8DC64DEE-1C35-4AA4-B33C-C828BB0EFD93}" type="pres">
      <dgm:prSet presAssocID="{54C4C6F3-BE50-4A5E-9817-8BFD60864E8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835DDE-D684-48F5-99EC-32F6B6C13F0E}" type="pres">
      <dgm:prSet presAssocID="{54C4C6F3-BE50-4A5E-9817-8BFD60864E8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B1000C-A07D-4109-AEF7-BF59AB98586E}" type="pres">
      <dgm:prSet presAssocID="{54C4C6F3-BE50-4A5E-9817-8BFD60864E8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DAE777-8F54-4673-A07A-FAFF9C38F75B}" type="pres">
      <dgm:prSet presAssocID="{54C4C6F3-BE50-4A5E-9817-8BFD60864E8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DC6549-AF35-43C7-9DA6-F01784B3E1B4}" type="pres">
      <dgm:prSet presAssocID="{54C4C6F3-BE50-4A5E-9817-8BFD60864E88}" presName="quadrantPlaceholder" presStyleCnt="0"/>
      <dgm:spPr/>
    </dgm:pt>
    <dgm:pt modelId="{E03636D7-73E0-4FB4-9179-3854D0E4A94D}" type="pres">
      <dgm:prSet presAssocID="{54C4C6F3-BE50-4A5E-9817-8BFD60864E88}" presName="center1" presStyleLbl="fgShp" presStyleIdx="0" presStyleCnt="2"/>
      <dgm:spPr/>
    </dgm:pt>
    <dgm:pt modelId="{853229A9-DF35-4D3C-A798-62FBB3DDA310}" type="pres">
      <dgm:prSet presAssocID="{54C4C6F3-BE50-4A5E-9817-8BFD60864E88}" presName="center2" presStyleLbl="fgShp" presStyleIdx="1" presStyleCnt="2"/>
      <dgm:spPr/>
    </dgm:pt>
  </dgm:ptLst>
  <dgm:cxnLst>
    <dgm:cxn modelId="{738EE819-AF81-42B6-9E00-85EEA2D90589}" type="presOf" srcId="{464E00B8-F0FF-4967-8D40-35AA6EB32E0C}" destId="{D45E7AED-D965-452C-A9BF-67805477EEFE}" srcOrd="0" destOrd="1" presId="urn:microsoft.com/office/officeart/2005/8/layout/cycle4#1"/>
    <dgm:cxn modelId="{EFC1D735-1A4D-407F-9455-4CC08E16BD60}" srcId="{A040E57E-DD40-427F-8A86-96EA624A91C3}" destId="{2644829A-4610-49E5-9F98-1AC40151CBA6}" srcOrd="0" destOrd="0" parTransId="{9803AC4A-B717-4ADE-81C4-63B4C5907C4E}" sibTransId="{2263D75B-EEF9-4569-8223-5DC9C55B182F}"/>
    <dgm:cxn modelId="{4CAFD49D-206F-400A-AE29-7453E56EFE94}" type="presOf" srcId="{A040E57E-DD40-427F-8A86-96EA624A91C3}" destId="{8DC64DEE-1C35-4AA4-B33C-C828BB0EFD93}" srcOrd="0" destOrd="0" presId="urn:microsoft.com/office/officeart/2005/8/layout/cycle4#1"/>
    <dgm:cxn modelId="{A7AFBD58-AF2A-4E6A-B54E-5D63E324FD2D}" srcId="{F0866665-BEB8-4A70-900B-3338011E58C0}" destId="{B64E4212-5310-4891-B242-5FD65532C90A}" srcOrd="0" destOrd="0" parTransId="{E1898A94-7623-45F7-81D9-70A2A16430FA}" sibTransId="{F52A636E-9A70-4DCA-9E8F-B48DBC1AE48C}"/>
    <dgm:cxn modelId="{9156BA76-724E-44CB-8BA4-F7DD85272C91}" type="presOf" srcId="{BF455912-A9F0-40E5-87A7-19300771E538}" destId="{05745044-2AA0-4381-9783-D8A406088D11}" srcOrd="1" destOrd="0" presId="urn:microsoft.com/office/officeart/2005/8/layout/cycle4#1"/>
    <dgm:cxn modelId="{ABD48888-A795-4718-93C1-3B3E125765DB}" type="presOf" srcId="{2644829A-4610-49E5-9F98-1AC40151CBA6}" destId="{4A970144-1E99-4AD7-BC8F-8819CF944886}" srcOrd="1" destOrd="0" presId="urn:microsoft.com/office/officeart/2005/8/layout/cycle4#1"/>
    <dgm:cxn modelId="{AED91FC3-4288-474F-B4C8-B243B9000B86}" srcId="{8334C5C2-635F-4981-928F-D93D16237F76}" destId="{BF455912-A9F0-40E5-87A7-19300771E538}" srcOrd="0" destOrd="0" parTransId="{1B3439C0-B4BE-4ECD-AAEA-EDB61487EC1B}" sibTransId="{C7C5FC1C-579B-449E-B4AA-776B53DFF3BC}"/>
    <dgm:cxn modelId="{CCD76B16-6578-4157-A665-D074F2519A21}" type="presOf" srcId="{565F7513-0721-472C-B820-A31645912E02}" destId="{108219CB-E1BF-4752-BEF7-8E8AC3B113F3}" srcOrd="1" destOrd="0" presId="urn:microsoft.com/office/officeart/2005/8/layout/cycle4#1"/>
    <dgm:cxn modelId="{32971D09-7122-4767-B4C7-A0027DB924A3}" srcId="{C4509409-7CCA-41E0-B2D3-1FF4311B333B}" destId="{565F7513-0721-472C-B820-A31645912E02}" srcOrd="0" destOrd="0" parTransId="{CDBA263A-FB77-467F-8E0F-6E40FF567893}" sibTransId="{69F2DC32-DB6C-48BC-8278-302AB3CE2C3E}"/>
    <dgm:cxn modelId="{47D23827-FBCB-40A6-9BFB-FA83A3FF58F3}" srcId="{8334C5C2-635F-4981-928F-D93D16237F76}" destId="{464E00B8-F0FF-4967-8D40-35AA6EB32E0C}" srcOrd="1" destOrd="0" parTransId="{5B3C3E8A-BCF0-4855-9F77-45671BD6E581}" sibTransId="{F871B3C5-7757-4552-BAE9-4FC580270809}"/>
    <dgm:cxn modelId="{6A7A761F-DA4B-41CC-8702-8EC56C3429B4}" srcId="{54C4C6F3-BE50-4A5E-9817-8BFD60864E88}" destId="{A040E57E-DD40-427F-8A86-96EA624A91C3}" srcOrd="0" destOrd="0" parTransId="{532A2E24-6AB6-4950-8ACE-BCDF9E7FB2BD}" sibTransId="{13E33CDF-99F7-4075-A387-49D457027E8C}"/>
    <dgm:cxn modelId="{F2D7BC26-71FB-40B6-8720-5B28528FE38C}" type="presOf" srcId="{8334C5C2-635F-4981-928F-D93D16237F76}" destId="{D6DAE777-8F54-4673-A07A-FAFF9C38F75B}" srcOrd="0" destOrd="0" presId="urn:microsoft.com/office/officeart/2005/8/layout/cycle4#1"/>
    <dgm:cxn modelId="{F95BC5F4-31E4-48A0-9B4B-91CDCEB8F3BA}" srcId="{54C4C6F3-BE50-4A5E-9817-8BFD60864E88}" destId="{F0866665-BEB8-4A70-900B-3338011E58C0}" srcOrd="2" destOrd="0" parTransId="{C15BF76B-B767-410E-B709-639A25FCBC98}" sibTransId="{965D5CA8-A3A6-41DB-A418-81F5AC92B1B8}"/>
    <dgm:cxn modelId="{5C1CF71B-FFF2-4125-93C1-1BB4B308172C}" type="presOf" srcId="{BF455912-A9F0-40E5-87A7-19300771E538}" destId="{D45E7AED-D965-452C-A9BF-67805477EEFE}" srcOrd="0" destOrd="0" presId="urn:microsoft.com/office/officeart/2005/8/layout/cycle4#1"/>
    <dgm:cxn modelId="{E3268548-57FC-4058-A388-CA7E1FB58959}" type="presOf" srcId="{F0866665-BEB8-4A70-900B-3338011E58C0}" destId="{4AB1000C-A07D-4109-AEF7-BF59AB98586E}" srcOrd="0" destOrd="0" presId="urn:microsoft.com/office/officeart/2005/8/layout/cycle4#1"/>
    <dgm:cxn modelId="{2312DAE6-F59D-47A8-871D-38A0E8D36F24}" srcId="{54C4C6F3-BE50-4A5E-9817-8BFD60864E88}" destId="{C4509409-7CCA-41E0-B2D3-1FF4311B333B}" srcOrd="1" destOrd="0" parTransId="{ECBE398D-AE6D-447C-A6E9-7D7453287E80}" sibTransId="{1A993E47-73D7-4E6D-BF6C-D4309DBDB279}"/>
    <dgm:cxn modelId="{085EB8FC-9FA2-49C3-A594-C1CD64D52326}" type="presOf" srcId="{54C4C6F3-BE50-4A5E-9817-8BFD60864E88}" destId="{400A7A61-88F1-4FBE-BF0A-D419B4E5584F}" srcOrd="0" destOrd="0" presId="urn:microsoft.com/office/officeart/2005/8/layout/cycle4#1"/>
    <dgm:cxn modelId="{EA2011F5-640F-4012-AEC8-48E7560DC076}" type="presOf" srcId="{565F7513-0721-472C-B820-A31645912E02}" destId="{7EAF1C03-1423-4923-912E-F8D7FC161A45}" srcOrd="0" destOrd="0" presId="urn:microsoft.com/office/officeart/2005/8/layout/cycle4#1"/>
    <dgm:cxn modelId="{2E32598C-CF0E-415B-93F7-2A04602BE266}" type="presOf" srcId="{464E00B8-F0FF-4967-8D40-35AA6EB32E0C}" destId="{05745044-2AA0-4381-9783-D8A406088D11}" srcOrd="1" destOrd="1" presId="urn:microsoft.com/office/officeart/2005/8/layout/cycle4#1"/>
    <dgm:cxn modelId="{3BFAE07A-595F-4EEC-A0D6-E1C70AFA6DA2}" srcId="{54C4C6F3-BE50-4A5E-9817-8BFD60864E88}" destId="{8334C5C2-635F-4981-928F-D93D16237F76}" srcOrd="3" destOrd="0" parTransId="{8730312B-9E70-4BE7-94A5-F6A186F8E5CF}" sibTransId="{32BC2733-5D41-4EE4-9B10-90FD4728FD7E}"/>
    <dgm:cxn modelId="{94163875-CAF2-4A12-A5F5-68BEE356E03F}" type="presOf" srcId="{C4509409-7CCA-41E0-B2D3-1FF4311B333B}" destId="{B4835DDE-D684-48F5-99EC-32F6B6C13F0E}" srcOrd="0" destOrd="0" presId="urn:microsoft.com/office/officeart/2005/8/layout/cycle4#1"/>
    <dgm:cxn modelId="{DCD1BEEF-37D5-48DA-B901-B8C6B94E9591}" type="presOf" srcId="{B64E4212-5310-4891-B242-5FD65532C90A}" destId="{CA0F7EA2-8092-40DF-B3F2-B1F6D0273107}" srcOrd="0" destOrd="0" presId="urn:microsoft.com/office/officeart/2005/8/layout/cycle4#1"/>
    <dgm:cxn modelId="{E8D38D75-D554-4665-BB61-6298A3AC55C0}" type="presOf" srcId="{2644829A-4610-49E5-9F98-1AC40151CBA6}" destId="{BCCAFA6D-7007-4686-9B8F-D4397A432990}" srcOrd="0" destOrd="0" presId="urn:microsoft.com/office/officeart/2005/8/layout/cycle4#1"/>
    <dgm:cxn modelId="{3D346277-3D82-45DF-B119-0848D74E9F48}" type="presOf" srcId="{B64E4212-5310-4891-B242-5FD65532C90A}" destId="{006FA68F-725E-4DF1-87A8-03A85A626D49}" srcOrd="1" destOrd="0" presId="urn:microsoft.com/office/officeart/2005/8/layout/cycle4#1"/>
    <dgm:cxn modelId="{DC77475D-CBF9-4B5C-979A-EE1CB089459A}" type="presParOf" srcId="{400A7A61-88F1-4FBE-BF0A-D419B4E5584F}" destId="{E4ABE6E7-CC68-4B21-9700-3260B9F6CBFF}" srcOrd="0" destOrd="0" presId="urn:microsoft.com/office/officeart/2005/8/layout/cycle4#1"/>
    <dgm:cxn modelId="{E3759FE2-FBD7-4230-9522-9177E09F4843}" type="presParOf" srcId="{E4ABE6E7-CC68-4B21-9700-3260B9F6CBFF}" destId="{797F4EBD-0F5F-4AEC-8BB7-BF388E7E0008}" srcOrd="0" destOrd="0" presId="urn:microsoft.com/office/officeart/2005/8/layout/cycle4#1"/>
    <dgm:cxn modelId="{E631DA63-A9F4-4EDA-B2F0-C30135E9670B}" type="presParOf" srcId="{797F4EBD-0F5F-4AEC-8BB7-BF388E7E0008}" destId="{BCCAFA6D-7007-4686-9B8F-D4397A432990}" srcOrd="0" destOrd="0" presId="urn:microsoft.com/office/officeart/2005/8/layout/cycle4#1"/>
    <dgm:cxn modelId="{2D2B0BD7-4029-46B1-8380-9449FA43B1F6}" type="presParOf" srcId="{797F4EBD-0F5F-4AEC-8BB7-BF388E7E0008}" destId="{4A970144-1E99-4AD7-BC8F-8819CF944886}" srcOrd="1" destOrd="0" presId="urn:microsoft.com/office/officeart/2005/8/layout/cycle4#1"/>
    <dgm:cxn modelId="{69AC0B93-0E43-481F-A40A-AC32C67F3A89}" type="presParOf" srcId="{E4ABE6E7-CC68-4B21-9700-3260B9F6CBFF}" destId="{1248874E-19B9-4804-AF08-50CB60ECF1B7}" srcOrd="1" destOrd="0" presId="urn:microsoft.com/office/officeart/2005/8/layout/cycle4#1"/>
    <dgm:cxn modelId="{863258F4-0F22-4CC8-8F31-4655A1C5FCA0}" type="presParOf" srcId="{1248874E-19B9-4804-AF08-50CB60ECF1B7}" destId="{7EAF1C03-1423-4923-912E-F8D7FC161A45}" srcOrd="0" destOrd="0" presId="urn:microsoft.com/office/officeart/2005/8/layout/cycle4#1"/>
    <dgm:cxn modelId="{E3B484B7-1FAF-4984-9F74-4C9309BF2363}" type="presParOf" srcId="{1248874E-19B9-4804-AF08-50CB60ECF1B7}" destId="{108219CB-E1BF-4752-BEF7-8E8AC3B113F3}" srcOrd="1" destOrd="0" presId="urn:microsoft.com/office/officeart/2005/8/layout/cycle4#1"/>
    <dgm:cxn modelId="{23E35FFB-5721-472C-AE5B-652A35DA5AEE}" type="presParOf" srcId="{E4ABE6E7-CC68-4B21-9700-3260B9F6CBFF}" destId="{0AEA38FA-73E2-4519-B6DB-EB73798AAD23}" srcOrd="2" destOrd="0" presId="urn:microsoft.com/office/officeart/2005/8/layout/cycle4#1"/>
    <dgm:cxn modelId="{4744D216-7AF5-49FA-ADDE-A6CB914539A6}" type="presParOf" srcId="{0AEA38FA-73E2-4519-B6DB-EB73798AAD23}" destId="{CA0F7EA2-8092-40DF-B3F2-B1F6D0273107}" srcOrd="0" destOrd="0" presId="urn:microsoft.com/office/officeart/2005/8/layout/cycle4#1"/>
    <dgm:cxn modelId="{D6548B67-ADB5-48B4-899C-0A122E027789}" type="presParOf" srcId="{0AEA38FA-73E2-4519-B6DB-EB73798AAD23}" destId="{006FA68F-725E-4DF1-87A8-03A85A626D49}" srcOrd="1" destOrd="0" presId="urn:microsoft.com/office/officeart/2005/8/layout/cycle4#1"/>
    <dgm:cxn modelId="{CB2EC026-6EC1-4140-A7D1-571E9C22C7FF}" type="presParOf" srcId="{E4ABE6E7-CC68-4B21-9700-3260B9F6CBFF}" destId="{46E893A8-6C78-4566-BF03-CA90CB78BF04}" srcOrd="3" destOrd="0" presId="urn:microsoft.com/office/officeart/2005/8/layout/cycle4#1"/>
    <dgm:cxn modelId="{E1549CA1-4B8F-4AD9-957E-617AF74D300D}" type="presParOf" srcId="{46E893A8-6C78-4566-BF03-CA90CB78BF04}" destId="{D45E7AED-D965-452C-A9BF-67805477EEFE}" srcOrd="0" destOrd="0" presId="urn:microsoft.com/office/officeart/2005/8/layout/cycle4#1"/>
    <dgm:cxn modelId="{6FDE8E07-6348-4254-B516-DF73CBD30F49}" type="presParOf" srcId="{46E893A8-6C78-4566-BF03-CA90CB78BF04}" destId="{05745044-2AA0-4381-9783-D8A406088D11}" srcOrd="1" destOrd="0" presId="urn:microsoft.com/office/officeart/2005/8/layout/cycle4#1"/>
    <dgm:cxn modelId="{5D09DE3D-858C-4236-9F65-A6729C3F9F3C}" type="presParOf" srcId="{E4ABE6E7-CC68-4B21-9700-3260B9F6CBFF}" destId="{7041F148-6DD6-49D0-8037-3EC2647A9CF9}" srcOrd="4" destOrd="0" presId="urn:microsoft.com/office/officeart/2005/8/layout/cycle4#1"/>
    <dgm:cxn modelId="{566D5F78-14F4-4BCA-8AF9-D2056A3BF534}" type="presParOf" srcId="{400A7A61-88F1-4FBE-BF0A-D419B4E5584F}" destId="{04C7CD2E-AD13-4B03-B7EC-400A9E65B036}" srcOrd="1" destOrd="0" presId="urn:microsoft.com/office/officeart/2005/8/layout/cycle4#1"/>
    <dgm:cxn modelId="{847CC3B5-A125-4C5C-A1F8-70CC1EB07855}" type="presParOf" srcId="{04C7CD2E-AD13-4B03-B7EC-400A9E65B036}" destId="{8DC64DEE-1C35-4AA4-B33C-C828BB0EFD93}" srcOrd="0" destOrd="0" presId="urn:microsoft.com/office/officeart/2005/8/layout/cycle4#1"/>
    <dgm:cxn modelId="{D774963E-C5E5-4C6E-A3F4-1038011BAED7}" type="presParOf" srcId="{04C7CD2E-AD13-4B03-B7EC-400A9E65B036}" destId="{B4835DDE-D684-48F5-99EC-32F6B6C13F0E}" srcOrd="1" destOrd="0" presId="urn:microsoft.com/office/officeart/2005/8/layout/cycle4#1"/>
    <dgm:cxn modelId="{D719CAAC-7A9D-41EB-AC29-43C35D3B1799}" type="presParOf" srcId="{04C7CD2E-AD13-4B03-B7EC-400A9E65B036}" destId="{4AB1000C-A07D-4109-AEF7-BF59AB98586E}" srcOrd="2" destOrd="0" presId="urn:microsoft.com/office/officeart/2005/8/layout/cycle4#1"/>
    <dgm:cxn modelId="{DAA8E6B4-9AAD-4467-8117-A04019F4D05F}" type="presParOf" srcId="{04C7CD2E-AD13-4B03-B7EC-400A9E65B036}" destId="{D6DAE777-8F54-4673-A07A-FAFF9C38F75B}" srcOrd="3" destOrd="0" presId="urn:microsoft.com/office/officeart/2005/8/layout/cycle4#1"/>
    <dgm:cxn modelId="{F9149FAA-0A0E-49CC-A65A-024EBFF5A3EA}" type="presParOf" srcId="{04C7CD2E-AD13-4B03-B7EC-400A9E65B036}" destId="{C4DC6549-AF35-43C7-9DA6-F01784B3E1B4}" srcOrd="4" destOrd="0" presId="urn:microsoft.com/office/officeart/2005/8/layout/cycle4#1"/>
    <dgm:cxn modelId="{E6448CE2-6661-4658-B168-18AFD4E9E309}" type="presParOf" srcId="{400A7A61-88F1-4FBE-BF0A-D419B4E5584F}" destId="{E03636D7-73E0-4FB4-9179-3854D0E4A94D}" srcOrd="2" destOrd="0" presId="urn:microsoft.com/office/officeart/2005/8/layout/cycle4#1"/>
    <dgm:cxn modelId="{AD05B9B5-CB1B-489C-83C9-0112D9D0DCAC}" type="presParOf" srcId="{400A7A61-88F1-4FBE-BF0A-D419B4E5584F}" destId="{853229A9-DF35-4D3C-A798-62FBB3DDA310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B3860B-27C2-4B7E-9C31-544A927FE9B0}" type="doc">
      <dgm:prSet loTypeId="urn:microsoft.com/office/officeart/2005/8/layout/vList6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9CDC879-8794-4F47-A54F-32ADBDF8C796}">
      <dgm:prSet phldrT="[Текст]" custT="1"/>
      <dgm:spPr/>
      <dgm:t>
        <a:bodyPr/>
        <a:lstStyle/>
        <a:p>
          <a:r>
            <a:rPr lang="uk-UA" sz="2000" dirty="0" smtClean="0"/>
            <a:t>Морально-етична культура</a:t>
          </a:r>
          <a:endParaRPr lang="ru-RU" sz="2000" dirty="0"/>
        </a:p>
      </dgm:t>
    </dgm:pt>
    <dgm:pt modelId="{BA820FC8-F7A9-41A9-98F0-C135CF0AD968}" type="parTrans" cxnId="{5C2ED207-6EE6-4FE6-84D2-39CCB520526C}">
      <dgm:prSet/>
      <dgm:spPr/>
      <dgm:t>
        <a:bodyPr/>
        <a:lstStyle/>
        <a:p>
          <a:endParaRPr lang="ru-RU"/>
        </a:p>
      </dgm:t>
    </dgm:pt>
    <dgm:pt modelId="{E0AB27F2-A25F-4D60-8EC0-A0A998F303E7}" type="sibTrans" cxnId="{5C2ED207-6EE6-4FE6-84D2-39CCB520526C}">
      <dgm:prSet/>
      <dgm:spPr/>
      <dgm:t>
        <a:bodyPr/>
        <a:lstStyle/>
        <a:p>
          <a:endParaRPr lang="ru-RU"/>
        </a:p>
      </dgm:t>
    </dgm:pt>
    <dgm:pt modelId="{1DF12639-9BAF-4422-8AE7-C1E764FD6DC3}">
      <dgm:prSet phldrT="[Текст]" custT="1"/>
      <dgm:spPr/>
      <dgm:t>
        <a:bodyPr/>
        <a:lstStyle/>
        <a:p>
          <a:r>
            <a:rPr lang="uk-UA" sz="2000" dirty="0" smtClean="0"/>
            <a:t>Моральні норми, ідеали; любов до ближнього</a:t>
          </a:r>
          <a:endParaRPr lang="ru-RU" sz="2000" dirty="0"/>
        </a:p>
      </dgm:t>
    </dgm:pt>
    <dgm:pt modelId="{EF8DF236-61C8-480C-98F9-03C7F0905C2E}" type="parTrans" cxnId="{75CC325E-186B-4EE4-90D0-D7F02CAFC15B}">
      <dgm:prSet/>
      <dgm:spPr/>
      <dgm:t>
        <a:bodyPr/>
        <a:lstStyle/>
        <a:p>
          <a:endParaRPr lang="ru-RU"/>
        </a:p>
      </dgm:t>
    </dgm:pt>
    <dgm:pt modelId="{EA3D3F4B-33B8-499B-887E-167BC4EDE661}" type="sibTrans" cxnId="{75CC325E-186B-4EE4-90D0-D7F02CAFC15B}">
      <dgm:prSet/>
      <dgm:spPr/>
      <dgm:t>
        <a:bodyPr/>
        <a:lstStyle/>
        <a:p>
          <a:endParaRPr lang="ru-RU"/>
        </a:p>
      </dgm:t>
    </dgm:pt>
    <dgm:pt modelId="{501AF8AD-CCFF-43F2-AFBC-93A61036B91D}">
      <dgm:prSet phldrT="[Текст]" custT="1"/>
      <dgm:spPr/>
      <dgm:t>
        <a:bodyPr/>
        <a:lstStyle/>
        <a:p>
          <a:r>
            <a:rPr lang="uk-UA" sz="2000" dirty="0" smtClean="0"/>
            <a:t>Соціальна  поведінка</a:t>
          </a:r>
          <a:endParaRPr lang="ru-RU" sz="2000" dirty="0"/>
        </a:p>
      </dgm:t>
    </dgm:pt>
    <dgm:pt modelId="{69956FEE-94C2-4C11-9DBA-B46B50B35EFF}" type="parTrans" cxnId="{0F3B4C15-BB9D-4675-80F1-235DA94CF48C}">
      <dgm:prSet/>
      <dgm:spPr/>
      <dgm:t>
        <a:bodyPr/>
        <a:lstStyle/>
        <a:p>
          <a:endParaRPr lang="ru-RU"/>
        </a:p>
      </dgm:t>
    </dgm:pt>
    <dgm:pt modelId="{BDB33D1E-1D71-4825-9D32-9411034A1512}" type="sibTrans" cxnId="{0F3B4C15-BB9D-4675-80F1-235DA94CF48C}">
      <dgm:prSet/>
      <dgm:spPr/>
      <dgm:t>
        <a:bodyPr/>
        <a:lstStyle/>
        <a:p>
          <a:endParaRPr lang="ru-RU"/>
        </a:p>
      </dgm:t>
    </dgm:pt>
    <dgm:pt modelId="{A24A8853-59FD-445F-9C18-04DD781C284B}">
      <dgm:prSet phldrT="[Текст]" custT="1"/>
      <dgm:spPr/>
      <dgm:t>
        <a:bodyPr/>
        <a:lstStyle/>
        <a:p>
          <a:r>
            <a:rPr lang="uk-UA" sz="2000" dirty="0" smtClean="0"/>
            <a:t>Громадська діяльність, громадські доручення; громадянська позиція</a:t>
          </a:r>
          <a:endParaRPr lang="ru-RU" sz="2000" dirty="0"/>
        </a:p>
      </dgm:t>
    </dgm:pt>
    <dgm:pt modelId="{3DF98D77-CEF0-4B16-8AD1-9E0F63EB4EF7}" type="parTrans" cxnId="{601279CB-3987-4415-9AE3-BD62CCC5DE61}">
      <dgm:prSet/>
      <dgm:spPr/>
      <dgm:t>
        <a:bodyPr/>
        <a:lstStyle/>
        <a:p>
          <a:endParaRPr lang="ru-RU"/>
        </a:p>
      </dgm:t>
    </dgm:pt>
    <dgm:pt modelId="{5D682CDF-8C38-4683-8F47-7243A7876BC5}" type="sibTrans" cxnId="{601279CB-3987-4415-9AE3-BD62CCC5DE61}">
      <dgm:prSet/>
      <dgm:spPr/>
      <dgm:t>
        <a:bodyPr/>
        <a:lstStyle/>
        <a:p>
          <a:endParaRPr lang="ru-RU"/>
        </a:p>
      </dgm:t>
    </dgm:pt>
    <dgm:pt modelId="{41E82D60-7874-4BA8-80A5-48452BF05A74}">
      <dgm:prSet phldrT="[Текст]" custT="1"/>
      <dgm:spPr/>
      <dgm:t>
        <a:bodyPr/>
        <a:lstStyle/>
        <a:p>
          <a:endParaRPr lang="ru-RU" sz="2000" dirty="0"/>
        </a:p>
      </dgm:t>
    </dgm:pt>
    <dgm:pt modelId="{A0705357-3999-4ED6-AAF1-1004A8C94597}" type="parTrans" cxnId="{9DCE160E-1D0D-42AC-9D8D-6659D009A77D}">
      <dgm:prSet/>
      <dgm:spPr/>
      <dgm:t>
        <a:bodyPr/>
        <a:lstStyle/>
        <a:p>
          <a:endParaRPr lang="ru-RU"/>
        </a:p>
      </dgm:t>
    </dgm:pt>
    <dgm:pt modelId="{A60E7B4B-AD83-4D0E-A4DB-5A4B8B7B3DBE}" type="sibTrans" cxnId="{9DCE160E-1D0D-42AC-9D8D-6659D009A77D}">
      <dgm:prSet/>
      <dgm:spPr/>
      <dgm:t>
        <a:bodyPr/>
        <a:lstStyle/>
        <a:p>
          <a:endParaRPr lang="ru-RU"/>
        </a:p>
      </dgm:t>
    </dgm:pt>
    <dgm:pt modelId="{D389E701-1EBF-451C-910A-4E4928E5F7BE}" type="pres">
      <dgm:prSet presAssocID="{C0B3860B-27C2-4B7E-9C31-544A927FE9B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774828-6799-42E7-8629-DB81F46D9DAE}" type="pres">
      <dgm:prSet presAssocID="{69CDC879-8794-4F47-A54F-32ADBDF8C796}" presName="linNode" presStyleCnt="0"/>
      <dgm:spPr/>
    </dgm:pt>
    <dgm:pt modelId="{EB4E0CBA-824F-4F20-BD72-BD685E3FE4E6}" type="pres">
      <dgm:prSet presAssocID="{69CDC879-8794-4F47-A54F-32ADBDF8C796}" presName="parentShp" presStyleLbl="node1" presStyleIdx="0" presStyleCnt="2" custScaleY="36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EA7C4-2ABB-4D65-8BE6-EDD11CD89005}" type="pres">
      <dgm:prSet presAssocID="{69CDC879-8794-4F47-A54F-32ADBDF8C796}" presName="childShp" presStyleLbl="bgAccFollowNode1" presStyleIdx="0" presStyleCnt="2" custScaleY="36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7D1F8-9A23-462D-A3C7-A2D8B1187EE7}" type="pres">
      <dgm:prSet presAssocID="{E0AB27F2-A25F-4D60-8EC0-A0A998F303E7}" presName="spacing" presStyleCnt="0"/>
      <dgm:spPr/>
    </dgm:pt>
    <dgm:pt modelId="{D647AC27-9E59-4A7D-9345-D007C63EE0FF}" type="pres">
      <dgm:prSet presAssocID="{501AF8AD-CCFF-43F2-AFBC-93A61036B91D}" presName="linNode" presStyleCnt="0"/>
      <dgm:spPr/>
    </dgm:pt>
    <dgm:pt modelId="{19EE1F22-E35A-4656-AE77-48F9A727C4E5}" type="pres">
      <dgm:prSet presAssocID="{501AF8AD-CCFF-43F2-AFBC-93A61036B91D}" presName="parentShp" presStyleLbl="node1" presStyleIdx="1" presStyleCnt="2" custScaleY="31126" custLinFactNeighborX="5952" custLinFactNeighborY="-8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2ED7A-30D6-41B0-891F-C6B20280550B}" type="pres">
      <dgm:prSet presAssocID="{501AF8AD-CCFF-43F2-AFBC-93A61036B91D}" presName="childShp" presStyleLbl="bgAccFollowNode1" presStyleIdx="1" presStyleCnt="2" custScaleX="84127" custScaleY="43792" custLinFactNeighborX="13095" custLinFactNeighborY="-8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70506E-50A4-44CA-B15C-5D0636B0F951}" type="presOf" srcId="{69CDC879-8794-4F47-A54F-32ADBDF8C796}" destId="{EB4E0CBA-824F-4F20-BD72-BD685E3FE4E6}" srcOrd="0" destOrd="0" presId="urn:microsoft.com/office/officeart/2005/8/layout/vList6"/>
    <dgm:cxn modelId="{76582700-2D85-49A0-A7C0-28DFB8E13C79}" type="presOf" srcId="{501AF8AD-CCFF-43F2-AFBC-93A61036B91D}" destId="{19EE1F22-E35A-4656-AE77-48F9A727C4E5}" srcOrd="0" destOrd="0" presId="urn:microsoft.com/office/officeart/2005/8/layout/vList6"/>
    <dgm:cxn modelId="{B7CD382A-0CCE-4862-8115-B3DD438F9F99}" type="presOf" srcId="{41E82D60-7874-4BA8-80A5-48452BF05A74}" destId="{0982ED7A-30D6-41B0-891F-C6B20280550B}" srcOrd="0" destOrd="1" presId="urn:microsoft.com/office/officeart/2005/8/layout/vList6"/>
    <dgm:cxn modelId="{B454A7A8-24F1-4726-B55B-E77FEB4672B1}" type="presOf" srcId="{C0B3860B-27C2-4B7E-9C31-544A927FE9B0}" destId="{D389E701-1EBF-451C-910A-4E4928E5F7BE}" srcOrd="0" destOrd="0" presId="urn:microsoft.com/office/officeart/2005/8/layout/vList6"/>
    <dgm:cxn modelId="{601279CB-3987-4415-9AE3-BD62CCC5DE61}" srcId="{501AF8AD-CCFF-43F2-AFBC-93A61036B91D}" destId="{A24A8853-59FD-445F-9C18-04DD781C284B}" srcOrd="0" destOrd="0" parTransId="{3DF98D77-CEF0-4B16-8AD1-9E0F63EB4EF7}" sibTransId="{5D682CDF-8C38-4683-8F47-7243A7876BC5}"/>
    <dgm:cxn modelId="{9DCE160E-1D0D-42AC-9D8D-6659D009A77D}" srcId="{501AF8AD-CCFF-43F2-AFBC-93A61036B91D}" destId="{41E82D60-7874-4BA8-80A5-48452BF05A74}" srcOrd="1" destOrd="0" parTransId="{A0705357-3999-4ED6-AAF1-1004A8C94597}" sibTransId="{A60E7B4B-AD83-4D0E-A4DB-5A4B8B7B3DBE}"/>
    <dgm:cxn modelId="{0F3B4C15-BB9D-4675-80F1-235DA94CF48C}" srcId="{C0B3860B-27C2-4B7E-9C31-544A927FE9B0}" destId="{501AF8AD-CCFF-43F2-AFBC-93A61036B91D}" srcOrd="1" destOrd="0" parTransId="{69956FEE-94C2-4C11-9DBA-B46B50B35EFF}" sibTransId="{BDB33D1E-1D71-4825-9D32-9411034A1512}"/>
    <dgm:cxn modelId="{CCBBFCA5-B3DC-479B-AC33-36C690B160E2}" type="presOf" srcId="{1DF12639-9BAF-4422-8AE7-C1E764FD6DC3}" destId="{59BEA7C4-2ABB-4D65-8BE6-EDD11CD89005}" srcOrd="0" destOrd="0" presId="urn:microsoft.com/office/officeart/2005/8/layout/vList6"/>
    <dgm:cxn modelId="{171C46DD-E8EE-4072-995C-764D2AACB524}" type="presOf" srcId="{A24A8853-59FD-445F-9C18-04DD781C284B}" destId="{0982ED7A-30D6-41B0-891F-C6B20280550B}" srcOrd="0" destOrd="0" presId="urn:microsoft.com/office/officeart/2005/8/layout/vList6"/>
    <dgm:cxn modelId="{5C2ED207-6EE6-4FE6-84D2-39CCB520526C}" srcId="{C0B3860B-27C2-4B7E-9C31-544A927FE9B0}" destId="{69CDC879-8794-4F47-A54F-32ADBDF8C796}" srcOrd="0" destOrd="0" parTransId="{BA820FC8-F7A9-41A9-98F0-C135CF0AD968}" sibTransId="{E0AB27F2-A25F-4D60-8EC0-A0A998F303E7}"/>
    <dgm:cxn modelId="{75CC325E-186B-4EE4-90D0-D7F02CAFC15B}" srcId="{69CDC879-8794-4F47-A54F-32ADBDF8C796}" destId="{1DF12639-9BAF-4422-8AE7-C1E764FD6DC3}" srcOrd="0" destOrd="0" parTransId="{EF8DF236-61C8-480C-98F9-03C7F0905C2E}" sibTransId="{EA3D3F4B-33B8-499B-887E-167BC4EDE661}"/>
    <dgm:cxn modelId="{09AAED2E-40B7-4EB1-8F30-FD0FFFD8A93E}" type="presParOf" srcId="{D389E701-1EBF-451C-910A-4E4928E5F7BE}" destId="{FD774828-6799-42E7-8629-DB81F46D9DAE}" srcOrd="0" destOrd="0" presId="urn:microsoft.com/office/officeart/2005/8/layout/vList6"/>
    <dgm:cxn modelId="{C7230A54-CD3E-4C46-A4A6-B81061503A82}" type="presParOf" srcId="{FD774828-6799-42E7-8629-DB81F46D9DAE}" destId="{EB4E0CBA-824F-4F20-BD72-BD685E3FE4E6}" srcOrd="0" destOrd="0" presId="urn:microsoft.com/office/officeart/2005/8/layout/vList6"/>
    <dgm:cxn modelId="{C10F487B-3F63-469F-97B6-E61AE04C9945}" type="presParOf" srcId="{FD774828-6799-42E7-8629-DB81F46D9DAE}" destId="{59BEA7C4-2ABB-4D65-8BE6-EDD11CD89005}" srcOrd="1" destOrd="0" presId="urn:microsoft.com/office/officeart/2005/8/layout/vList6"/>
    <dgm:cxn modelId="{446FAA81-A335-44E8-81E4-DE7F34BC1C66}" type="presParOf" srcId="{D389E701-1EBF-451C-910A-4E4928E5F7BE}" destId="{22C7D1F8-9A23-462D-A3C7-A2D8B1187EE7}" srcOrd="1" destOrd="0" presId="urn:microsoft.com/office/officeart/2005/8/layout/vList6"/>
    <dgm:cxn modelId="{34A5A89E-48D5-4CF7-8483-2D46B57A9455}" type="presParOf" srcId="{D389E701-1EBF-451C-910A-4E4928E5F7BE}" destId="{D647AC27-9E59-4A7D-9345-D007C63EE0FF}" srcOrd="2" destOrd="0" presId="urn:microsoft.com/office/officeart/2005/8/layout/vList6"/>
    <dgm:cxn modelId="{48BC87E4-1EE4-4AD0-BAC8-666220ED771E}" type="presParOf" srcId="{D647AC27-9E59-4A7D-9345-D007C63EE0FF}" destId="{19EE1F22-E35A-4656-AE77-48F9A727C4E5}" srcOrd="0" destOrd="0" presId="urn:microsoft.com/office/officeart/2005/8/layout/vList6"/>
    <dgm:cxn modelId="{218A8225-9FAB-490A-8705-9F11540B3DAB}" type="presParOf" srcId="{D647AC27-9E59-4A7D-9345-D007C63EE0FF}" destId="{0982ED7A-30D6-41B0-891F-C6B20280550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1501D-D8F5-4E88-9414-E62523E6A2D2}">
      <dsp:nvSpPr>
        <dsp:cNvPr id="0" name=""/>
        <dsp:cNvSpPr/>
      </dsp:nvSpPr>
      <dsp:spPr>
        <a:xfrm>
          <a:off x="10" y="0"/>
          <a:ext cx="2335338" cy="40719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Бачити в кожному учневі </a:t>
          </a:r>
          <a:r>
            <a:rPr lang="uk-UA" sz="1800" kern="1200" dirty="0" err="1" smtClean="0"/>
            <a:t>“світло”</a:t>
          </a:r>
          <a:endParaRPr lang="ru-RU" sz="1800" kern="1200" dirty="0"/>
        </a:p>
      </dsp:txBody>
      <dsp:txXfrm>
        <a:off x="10" y="0"/>
        <a:ext cx="2335338" cy="1221589"/>
      </dsp:txXfrm>
    </dsp:sp>
    <dsp:sp modelId="{F90DDFC1-6AC3-4FA0-9258-D0022C750C4A}">
      <dsp:nvSpPr>
        <dsp:cNvPr id="0" name=""/>
        <dsp:cNvSpPr/>
      </dsp:nvSpPr>
      <dsp:spPr>
        <a:xfrm>
          <a:off x="265436" y="1222784"/>
          <a:ext cx="1806263" cy="672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Орієнтація на позитивне: хороше в учневі завжди є.</a:t>
          </a:r>
          <a:endParaRPr lang="ru-RU" sz="1400" kern="1200" dirty="0"/>
        </a:p>
      </dsp:txBody>
      <dsp:txXfrm>
        <a:off x="285143" y="1242491"/>
        <a:ext cx="1766849" cy="633423"/>
      </dsp:txXfrm>
    </dsp:sp>
    <dsp:sp modelId="{53D43F2F-CE57-4A87-A5E0-FB8122999666}">
      <dsp:nvSpPr>
        <dsp:cNvPr id="0" name=""/>
        <dsp:cNvSpPr/>
      </dsp:nvSpPr>
      <dsp:spPr>
        <a:xfrm>
          <a:off x="265436" y="2028637"/>
          <a:ext cx="1806263" cy="840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Кожна дитина – дар Божий. Необдарованих дітей немає.</a:t>
          </a:r>
          <a:endParaRPr lang="ru-RU" sz="1400" kern="1200" dirty="0"/>
        </a:p>
      </dsp:txBody>
      <dsp:txXfrm>
        <a:off x="290066" y="2053267"/>
        <a:ext cx="1757003" cy="791664"/>
      </dsp:txXfrm>
    </dsp:sp>
    <dsp:sp modelId="{A2BE3103-54C4-4827-85CA-CB85A6A12A54}">
      <dsp:nvSpPr>
        <dsp:cNvPr id="0" name=""/>
        <dsp:cNvSpPr/>
      </dsp:nvSpPr>
      <dsp:spPr>
        <a:xfrm>
          <a:off x="234432" y="3002576"/>
          <a:ext cx="1868271" cy="8645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 Облагородити серце дитини, одухотворити її поривання .</a:t>
          </a:r>
          <a:endParaRPr lang="ru-RU" sz="1400" kern="1200" dirty="0"/>
        </a:p>
      </dsp:txBody>
      <dsp:txXfrm>
        <a:off x="259755" y="3027899"/>
        <a:ext cx="1817625" cy="813950"/>
      </dsp:txXfrm>
    </dsp:sp>
    <dsp:sp modelId="{D63954EF-552A-4C65-BBB3-65E028E957E8}">
      <dsp:nvSpPr>
        <dsp:cNvPr id="0" name=""/>
        <dsp:cNvSpPr/>
      </dsp:nvSpPr>
      <dsp:spPr>
        <a:xfrm>
          <a:off x="2511387" y="0"/>
          <a:ext cx="2335338" cy="40719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Класний керівник – особистість мисляча</a:t>
          </a:r>
          <a:endParaRPr lang="ru-RU" sz="1800" kern="1200" dirty="0"/>
        </a:p>
      </dsp:txBody>
      <dsp:txXfrm>
        <a:off x="2511387" y="0"/>
        <a:ext cx="2335338" cy="1221589"/>
      </dsp:txXfrm>
    </dsp:sp>
    <dsp:sp modelId="{9624577C-7115-4564-8754-F67C18096999}">
      <dsp:nvSpPr>
        <dsp:cNvPr id="0" name=""/>
        <dsp:cNvSpPr/>
      </dsp:nvSpPr>
      <dsp:spPr>
        <a:xfrm>
          <a:off x="2744921" y="1222538"/>
          <a:ext cx="1868271" cy="679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Ні  знання, ні освіта не замінять любові до дітей.</a:t>
          </a:r>
          <a:endParaRPr lang="ru-RU" sz="1400" kern="1200" dirty="0"/>
        </a:p>
      </dsp:txBody>
      <dsp:txXfrm>
        <a:off x="2764822" y="1242439"/>
        <a:ext cx="1828469" cy="639679"/>
      </dsp:txXfrm>
    </dsp:sp>
    <dsp:sp modelId="{4DEE66D6-F826-4B03-9544-473D25ED95F0}">
      <dsp:nvSpPr>
        <dsp:cNvPr id="0" name=""/>
        <dsp:cNvSpPr/>
      </dsp:nvSpPr>
      <dsp:spPr>
        <a:xfrm>
          <a:off x="2744921" y="2164073"/>
          <a:ext cx="1868271" cy="1703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Уникати формалізму.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Кожен має право на самобутність і власну думку, навіть якщо вона не співпадає з моєю.</a:t>
          </a:r>
          <a:endParaRPr lang="ru-RU" sz="1400" kern="1200" dirty="0"/>
        </a:p>
      </dsp:txBody>
      <dsp:txXfrm>
        <a:off x="2794810" y="2213962"/>
        <a:ext cx="1768493" cy="1603568"/>
      </dsp:txXfrm>
    </dsp:sp>
    <dsp:sp modelId="{E28EB089-E19C-4E43-A5F0-82DE3D801B16}">
      <dsp:nvSpPr>
        <dsp:cNvPr id="0" name=""/>
        <dsp:cNvSpPr/>
      </dsp:nvSpPr>
      <dsp:spPr>
        <a:xfrm>
          <a:off x="5003521" y="0"/>
          <a:ext cx="2335338" cy="40719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Виховання – процес двосторонній</a:t>
          </a:r>
          <a:endParaRPr lang="ru-RU" sz="1800" kern="1200" dirty="0"/>
        </a:p>
      </dsp:txBody>
      <dsp:txXfrm>
        <a:off x="5003521" y="0"/>
        <a:ext cx="2335338" cy="1221589"/>
      </dsp:txXfrm>
    </dsp:sp>
    <dsp:sp modelId="{C6BE4590-9CDD-4217-8B5B-826196EA32CC}">
      <dsp:nvSpPr>
        <dsp:cNvPr id="0" name=""/>
        <dsp:cNvSpPr/>
      </dsp:nvSpPr>
      <dsp:spPr>
        <a:xfrm>
          <a:off x="5255410" y="1221937"/>
          <a:ext cx="1868271" cy="799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Бути поруч з вихованцями , але трішечки попереду.</a:t>
          </a:r>
          <a:endParaRPr lang="ru-RU" sz="1400" kern="1200" dirty="0"/>
        </a:p>
      </dsp:txBody>
      <dsp:txXfrm>
        <a:off x="5278841" y="1245368"/>
        <a:ext cx="1821409" cy="753116"/>
      </dsp:txXfrm>
    </dsp:sp>
    <dsp:sp modelId="{409B641A-3FC7-4363-8279-F83CD62F083B}">
      <dsp:nvSpPr>
        <dsp:cNvPr id="0" name=""/>
        <dsp:cNvSpPr/>
      </dsp:nvSpPr>
      <dsp:spPr>
        <a:xfrm>
          <a:off x="5255410" y="2144989"/>
          <a:ext cx="1868271" cy="799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Навчаючи інших, навчатись самому.</a:t>
          </a:r>
          <a:endParaRPr lang="ru-RU" sz="1400" kern="1200" dirty="0"/>
        </a:p>
      </dsp:txBody>
      <dsp:txXfrm>
        <a:off x="5278841" y="2168420"/>
        <a:ext cx="1821409" cy="753116"/>
      </dsp:txXfrm>
    </dsp:sp>
    <dsp:sp modelId="{05187286-C6ED-449D-B789-52A417998202}">
      <dsp:nvSpPr>
        <dsp:cNvPr id="0" name=""/>
        <dsp:cNvSpPr/>
      </dsp:nvSpPr>
      <dsp:spPr>
        <a:xfrm>
          <a:off x="5255410" y="3068041"/>
          <a:ext cx="1868271" cy="799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Виховання – процес безперервний. Виховує все.</a:t>
          </a:r>
          <a:endParaRPr lang="ru-RU" sz="1400" kern="1200" dirty="0"/>
        </a:p>
      </dsp:txBody>
      <dsp:txXfrm>
        <a:off x="5278841" y="3091472"/>
        <a:ext cx="1821409" cy="7531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83915-290E-4C14-8611-F5D0EC33FD65}">
      <dsp:nvSpPr>
        <dsp:cNvPr id="0" name=""/>
        <dsp:cNvSpPr/>
      </dsp:nvSpPr>
      <dsp:spPr>
        <a:xfrm>
          <a:off x="2394705" y="85"/>
          <a:ext cx="3700462" cy="12526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Творча спрямованість, інтелектуальний розвиток</a:t>
          </a:r>
          <a:endParaRPr lang="ru-RU" sz="2000" kern="1200" dirty="0"/>
        </a:p>
      </dsp:txBody>
      <dsp:txXfrm>
        <a:off x="2394705" y="156661"/>
        <a:ext cx="3230735" cy="939454"/>
      </dsp:txXfrm>
    </dsp:sp>
    <dsp:sp modelId="{954ED804-6FB5-470A-912A-460ED40CEE9B}">
      <dsp:nvSpPr>
        <dsp:cNvPr id="0" name=""/>
        <dsp:cNvSpPr/>
      </dsp:nvSpPr>
      <dsp:spPr>
        <a:xfrm>
          <a:off x="0" y="0"/>
          <a:ext cx="2322435" cy="11041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Пізнання</a:t>
          </a:r>
          <a:endParaRPr lang="ru-RU" sz="2000" kern="1200" dirty="0"/>
        </a:p>
      </dsp:txBody>
      <dsp:txXfrm>
        <a:off x="53899" y="53899"/>
        <a:ext cx="2214637" cy="996337"/>
      </dsp:txXfrm>
    </dsp:sp>
    <dsp:sp modelId="{6B584EE9-6BF4-4B21-B29E-BA901193A4AB}">
      <dsp:nvSpPr>
        <dsp:cNvPr id="0" name=""/>
        <dsp:cNvSpPr/>
      </dsp:nvSpPr>
      <dsp:spPr>
        <a:xfrm>
          <a:off x="2344182" y="1377952"/>
          <a:ext cx="3799214" cy="13366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Життєва позиція, призначення в житті</a:t>
          </a:r>
          <a:endParaRPr lang="ru-RU" sz="2000" kern="1200" dirty="0"/>
        </a:p>
      </dsp:txBody>
      <dsp:txXfrm>
        <a:off x="2344182" y="1545028"/>
        <a:ext cx="3297987" cy="1002454"/>
      </dsp:txXfrm>
    </dsp:sp>
    <dsp:sp modelId="{97D9210C-85F4-4E2A-844A-06A0D24493DB}">
      <dsp:nvSpPr>
        <dsp:cNvPr id="0" name=""/>
        <dsp:cNvSpPr/>
      </dsp:nvSpPr>
      <dsp:spPr>
        <a:xfrm>
          <a:off x="168439" y="1377952"/>
          <a:ext cx="2320142" cy="1104147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Розуміння сенсу буття</a:t>
          </a:r>
          <a:endParaRPr lang="ru-RU" sz="2000" kern="1200" dirty="0"/>
        </a:p>
      </dsp:txBody>
      <dsp:txXfrm>
        <a:off x="222339" y="1431852"/>
        <a:ext cx="2212342" cy="9963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1C47C-8214-4382-8A96-491511DA6187}">
      <dsp:nvSpPr>
        <dsp:cNvPr id="0" name=""/>
        <dsp:cNvSpPr/>
      </dsp:nvSpPr>
      <dsp:spPr>
        <a:xfrm>
          <a:off x="0" y="0"/>
          <a:ext cx="1607343" cy="452596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/>
            <a:t>пошукова  </a:t>
          </a:r>
          <a:endParaRPr lang="ru-RU" sz="1800" kern="1200" dirty="0"/>
        </a:p>
      </dsp:txBody>
      <dsp:txXfrm>
        <a:off x="0" y="1810385"/>
        <a:ext cx="1607343" cy="1810385"/>
      </dsp:txXfrm>
    </dsp:sp>
    <dsp:sp modelId="{DA419ED0-205D-4B12-AF07-674614A288DB}">
      <dsp:nvSpPr>
        <dsp:cNvPr id="0" name=""/>
        <dsp:cNvSpPr/>
      </dsp:nvSpPr>
      <dsp:spPr>
        <a:xfrm>
          <a:off x="114273" y="328603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624B3-07BF-4346-A41B-F91E21D06C31}">
      <dsp:nvSpPr>
        <dsp:cNvPr id="0" name=""/>
        <dsp:cNvSpPr/>
      </dsp:nvSpPr>
      <dsp:spPr>
        <a:xfrm>
          <a:off x="1617791" y="0"/>
          <a:ext cx="1607343" cy="452596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виховна</a:t>
          </a:r>
          <a:endParaRPr lang="ru-RU" sz="1800" kern="1200" dirty="0"/>
        </a:p>
      </dsp:txBody>
      <dsp:txXfrm>
        <a:off x="1617791" y="1810385"/>
        <a:ext cx="1607343" cy="1810385"/>
      </dsp:txXfrm>
    </dsp:sp>
    <dsp:sp modelId="{392386D2-7677-45CA-BBDD-CB12251BC7F7}">
      <dsp:nvSpPr>
        <dsp:cNvPr id="0" name=""/>
        <dsp:cNvSpPr/>
      </dsp:nvSpPr>
      <dsp:spPr>
        <a:xfrm>
          <a:off x="1614465" y="328603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63412-9B00-4DE7-84B4-6F468260AD4A}">
      <dsp:nvSpPr>
        <dsp:cNvPr id="0" name=""/>
        <dsp:cNvSpPr/>
      </dsp:nvSpPr>
      <dsp:spPr>
        <a:xfrm>
          <a:off x="3305904" y="0"/>
          <a:ext cx="1607343" cy="452596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творча</a:t>
          </a:r>
          <a:endParaRPr lang="ru-RU" sz="1800" kern="1200" dirty="0"/>
        </a:p>
      </dsp:txBody>
      <dsp:txXfrm>
        <a:off x="3305904" y="1810385"/>
        <a:ext cx="1607343" cy="1810385"/>
      </dsp:txXfrm>
    </dsp:sp>
    <dsp:sp modelId="{B5BEF248-00DF-49B1-ABBC-F2C5D46C9C73}">
      <dsp:nvSpPr>
        <dsp:cNvPr id="0" name=""/>
        <dsp:cNvSpPr/>
      </dsp:nvSpPr>
      <dsp:spPr>
        <a:xfrm>
          <a:off x="3361227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22802-7EE5-4430-904A-2380190EF06D}">
      <dsp:nvSpPr>
        <dsp:cNvPr id="0" name=""/>
        <dsp:cNvSpPr/>
      </dsp:nvSpPr>
      <dsp:spPr>
        <a:xfrm>
          <a:off x="4923695" y="0"/>
          <a:ext cx="1607343" cy="4525963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4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методична</a:t>
          </a:r>
          <a:endParaRPr lang="ru-RU" sz="1800" kern="1200" dirty="0"/>
        </a:p>
      </dsp:txBody>
      <dsp:txXfrm>
        <a:off x="4923695" y="1810385"/>
        <a:ext cx="1607343" cy="1810385"/>
      </dsp:txXfrm>
    </dsp:sp>
    <dsp:sp modelId="{E1536196-CE68-4AF3-997A-E7B83E6E718C}">
      <dsp:nvSpPr>
        <dsp:cNvPr id="0" name=""/>
        <dsp:cNvSpPr/>
      </dsp:nvSpPr>
      <dsp:spPr>
        <a:xfrm>
          <a:off x="5016791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FF9E4-FCF7-425C-BBA4-299C0D2E401B}">
      <dsp:nvSpPr>
        <dsp:cNvPr id="0" name=""/>
        <dsp:cNvSpPr/>
      </dsp:nvSpPr>
      <dsp:spPr>
        <a:xfrm>
          <a:off x="6611808" y="0"/>
          <a:ext cx="1607343" cy="45259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дослідницька</a:t>
          </a:r>
          <a:endParaRPr lang="ru-RU" sz="1800" kern="1200" dirty="0"/>
        </a:p>
      </dsp:txBody>
      <dsp:txXfrm>
        <a:off x="6611808" y="1810385"/>
        <a:ext cx="1607343" cy="1810385"/>
      </dsp:txXfrm>
    </dsp:sp>
    <dsp:sp modelId="{7C344B48-2541-4156-B144-CFFE2AC94734}">
      <dsp:nvSpPr>
        <dsp:cNvPr id="0" name=""/>
        <dsp:cNvSpPr/>
      </dsp:nvSpPr>
      <dsp:spPr>
        <a:xfrm>
          <a:off x="6678142" y="282876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BD2C1-B709-444B-9B3E-4857C0838710}">
      <dsp:nvSpPr>
        <dsp:cNvPr id="0" name=""/>
        <dsp:cNvSpPr/>
      </dsp:nvSpPr>
      <dsp:spPr>
        <a:xfrm>
          <a:off x="329183" y="3677346"/>
          <a:ext cx="7571232" cy="56574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CD8A6-50FF-45B2-933A-EE395297AE43}">
      <dsp:nvSpPr>
        <dsp:cNvPr id="0" name=""/>
        <dsp:cNvSpPr/>
      </dsp:nvSpPr>
      <dsp:spPr>
        <a:xfrm>
          <a:off x="0" y="3659086"/>
          <a:ext cx="4071934" cy="12009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Документи</a:t>
          </a:r>
          <a:endParaRPr lang="ru-RU" sz="2300" kern="1200" dirty="0"/>
        </a:p>
      </dsp:txBody>
      <dsp:txXfrm>
        <a:off x="0" y="3659086"/>
        <a:ext cx="4071934" cy="648536"/>
      </dsp:txXfrm>
    </dsp:sp>
    <dsp:sp modelId="{418C00DB-A6A3-4365-9CB0-F196007A4D72}">
      <dsp:nvSpPr>
        <dsp:cNvPr id="0" name=""/>
        <dsp:cNvSpPr/>
      </dsp:nvSpPr>
      <dsp:spPr>
        <a:xfrm>
          <a:off x="0" y="4283602"/>
          <a:ext cx="2035967" cy="5524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“Концепція</a:t>
          </a:r>
          <a:r>
            <a:rPr lang="uk-UA" sz="1400" kern="1200" dirty="0" smtClean="0"/>
            <a:t> родинного і сімейного </a:t>
          </a:r>
          <a:r>
            <a:rPr lang="uk-UA" sz="1400" kern="1200" dirty="0" err="1" smtClean="0"/>
            <a:t>виховання”</a:t>
          </a:r>
          <a:endParaRPr lang="ru-RU" sz="1400" kern="1200" dirty="0"/>
        </a:p>
      </dsp:txBody>
      <dsp:txXfrm>
        <a:off x="0" y="4283602"/>
        <a:ext cx="2035967" cy="552457"/>
      </dsp:txXfrm>
    </dsp:sp>
    <dsp:sp modelId="{81FAA040-541C-493B-939E-400E0039F9C8}">
      <dsp:nvSpPr>
        <dsp:cNvPr id="0" name=""/>
        <dsp:cNvSpPr/>
      </dsp:nvSpPr>
      <dsp:spPr>
        <a:xfrm>
          <a:off x="2035967" y="4283602"/>
          <a:ext cx="2035967" cy="5524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err="1" smtClean="0">
              <a:latin typeface="Times New Roman" pitchFamily="18" charset="0"/>
              <a:cs typeface="Times New Roman" pitchFamily="18" charset="0"/>
            </a:rPr>
            <a:t>“Основні</a:t>
          </a:r>
          <a:r>
            <a:rPr lang="uk-UA" sz="1000" kern="1200" dirty="0" smtClean="0">
              <a:latin typeface="Times New Roman" pitchFamily="18" charset="0"/>
              <a:cs typeface="Times New Roman" pitchFamily="18" charset="0"/>
            </a:rPr>
            <a:t> орієнтири виховання учнів 1-11 кл. загальноосвітніх навчальних закладів </a:t>
          </a:r>
          <a:r>
            <a:rPr lang="uk-UA" sz="1000" kern="1200" dirty="0" err="1" smtClean="0">
              <a:latin typeface="Times New Roman" pitchFamily="18" charset="0"/>
              <a:cs typeface="Times New Roman" pitchFamily="18" charset="0"/>
            </a:rPr>
            <a:t>України”</a:t>
          </a:r>
          <a:endParaRPr lang="ru-RU" sz="1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5967" y="4283602"/>
        <a:ext cx="2035967" cy="552457"/>
      </dsp:txXfrm>
    </dsp:sp>
    <dsp:sp modelId="{C07953BD-71DF-4DB6-86E2-3695F235AC33}">
      <dsp:nvSpPr>
        <dsp:cNvPr id="0" name=""/>
        <dsp:cNvSpPr/>
      </dsp:nvSpPr>
      <dsp:spPr>
        <a:xfrm rot="10800000">
          <a:off x="0" y="1829972"/>
          <a:ext cx="4071934" cy="18471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Інновації</a:t>
          </a:r>
          <a:endParaRPr lang="ru-RU" sz="2300" kern="1200" dirty="0"/>
        </a:p>
      </dsp:txBody>
      <dsp:txXfrm rot="-10800000">
        <a:off x="0" y="1829972"/>
        <a:ext cx="4071934" cy="648342"/>
      </dsp:txXfrm>
    </dsp:sp>
    <dsp:sp modelId="{1FE12F00-B87E-497B-8AAF-2438019F0F99}">
      <dsp:nvSpPr>
        <dsp:cNvPr id="0" name=""/>
        <dsp:cNvSpPr/>
      </dsp:nvSpPr>
      <dsp:spPr>
        <a:xfrm>
          <a:off x="0" y="2478314"/>
          <a:ext cx="2035967" cy="5522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І.Беха, Т.</a:t>
          </a:r>
          <a:r>
            <a:rPr lang="uk-UA" sz="1400" kern="1200" dirty="0" err="1" smtClean="0"/>
            <a:t>Дем’янюк</a:t>
          </a:r>
          <a:r>
            <a:rPr lang="uk-UA" sz="1400" kern="1200" dirty="0" smtClean="0"/>
            <a:t>, І.</a:t>
          </a:r>
          <a:r>
            <a:rPr lang="uk-UA" sz="1400" kern="1200" dirty="0" err="1" smtClean="0"/>
            <a:t>Зязюна</a:t>
          </a:r>
          <a:endParaRPr lang="ru-RU" sz="1400" kern="1200" dirty="0"/>
        </a:p>
      </dsp:txBody>
      <dsp:txXfrm>
        <a:off x="0" y="2478314"/>
        <a:ext cx="2035967" cy="552291"/>
      </dsp:txXfrm>
    </dsp:sp>
    <dsp:sp modelId="{939FEC8C-9222-4290-83DD-FC9A5E0A1CE9}">
      <dsp:nvSpPr>
        <dsp:cNvPr id="0" name=""/>
        <dsp:cNvSpPr/>
      </dsp:nvSpPr>
      <dsp:spPr>
        <a:xfrm>
          <a:off x="2035967" y="2478314"/>
          <a:ext cx="2035967" cy="5522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Ю.Шайгородського, П.Кононенка</a:t>
          </a:r>
          <a:endParaRPr lang="ru-RU" sz="1400" kern="1200" dirty="0"/>
        </a:p>
      </dsp:txBody>
      <dsp:txXfrm>
        <a:off x="2035967" y="2478314"/>
        <a:ext cx="2035967" cy="552291"/>
      </dsp:txXfrm>
    </dsp:sp>
    <dsp:sp modelId="{93BAC5D9-D077-4836-99D1-2FA003BA99C6}">
      <dsp:nvSpPr>
        <dsp:cNvPr id="0" name=""/>
        <dsp:cNvSpPr/>
      </dsp:nvSpPr>
      <dsp:spPr>
        <a:xfrm rot="10800000">
          <a:off x="0" y="0"/>
          <a:ext cx="4071934" cy="18471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Педагогічна спадщина</a:t>
          </a:r>
          <a:endParaRPr lang="ru-RU" sz="2300" kern="1200" dirty="0"/>
        </a:p>
      </dsp:txBody>
      <dsp:txXfrm rot="-10800000">
        <a:off x="0" y="0"/>
        <a:ext cx="4071934" cy="648342"/>
      </dsp:txXfrm>
    </dsp:sp>
    <dsp:sp modelId="{63B269AC-72A2-49C3-BC50-C587D3708EE6}">
      <dsp:nvSpPr>
        <dsp:cNvPr id="0" name=""/>
        <dsp:cNvSpPr/>
      </dsp:nvSpPr>
      <dsp:spPr>
        <a:xfrm>
          <a:off x="0" y="649201"/>
          <a:ext cx="2035967" cy="5522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В.Сухомлинського</a:t>
          </a:r>
          <a:endParaRPr lang="ru-RU" sz="1400" kern="1200" dirty="0"/>
        </a:p>
      </dsp:txBody>
      <dsp:txXfrm>
        <a:off x="0" y="649201"/>
        <a:ext cx="2035967" cy="552291"/>
      </dsp:txXfrm>
    </dsp:sp>
    <dsp:sp modelId="{B503D0CE-CF5E-4D66-A143-E3B30C87978B}">
      <dsp:nvSpPr>
        <dsp:cNvPr id="0" name=""/>
        <dsp:cNvSpPr/>
      </dsp:nvSpPr>
      <dsp:spPr>
        <a:xfrm>
          <a:off x="2035967" y="649201"/>
          <a:ext cx="2035967" cy="5522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М.Стельмаховича</a:t>
          </a:r>
          <a:endParaRPr lang="ru-RU" sz="1400" kern="1200" dirty="0"/>
        </a:p>
      </dsp:txBody>
      <dsp:txXfrm>
        <a:off x="2035967" y="649201"/>
        <a:ext cx="2035967" cy="5522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7D006-60D8-4E36-8243-B7DAD93187A7}">
      <dsp:nvSpPr>
        <dsp:cNvPr id="0" name=""/>
        <dsp:cNvSpPr/>
      </dsp:nvSpPr>
      <dsp:spPr>
        <a:xfrm>
          <a:off x="0" y="3670670"/>
          <a:ext cx="4040188" cy="1204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Загальнонаціональні традиції</a:t>
          </a:r>
          <a:endParaRPr lang="ru-RU" sz="2300" kern="1200" dirty="0"/>
        </a:p>
      </dsp:txBody>
      <dsp:txXfrm>
        <a:off x="0" y="3670670"/>
        <a:ext cx="4040188" cy="650589"/>
      </dsp:txXfrm>
    </dsp:sp>
    <dsp:sp modelId="{E79DC9F5-53D7-4C9E-8C73-A4620C0CE3F9}">
      <dsp:nvSpPr>
        <dsp:cNvPr id="0" name=""/>
        <dsp:cNvSpPr/>
      </dsp:nvSpPr>
      <dsp:spPr>
        <a:xfrm>
          <a:off x="0" y="4297164"/>
          <a:ext cx="2020093" cy="554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культуротворчі</a:t>
          </a:r>
          <a:endParaRPr lang="uk-UA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духовнотворчі</a:t>
          </a:r>
          <a:endParaRPr lang="ru-RU" sz="1400" kern="1200" dirty="0"/>
        </a:p>
      </dsp:txBody>
      <dsp:txXfrm>
        <a:off x="0" y="4297164"/>
        <a:ext cx="2020093" cy="554206"/>
      </dsp:txXfrm>
    </dsp:sp>
    <dsp:sp modelId="{AD23D986-DE4F-4CDA-AA7B-97887CE3D552}">
      <dsp:nvSpPr>
        <dsp:cNvPr id="0" name=""/>
        <dsp:cNvSpPr/>
      </dsp:nvSpPr>
      <dsp:spPr>
        <a:xfrm>
          <a:off x="2020094" y="4322122"/>
          <a:ext cx="2020093" cy="554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державотворчі</a:t>
          </a:r>
          <a:endParaRPr lang="ru-RU" sz="1400" kern="1200" dirty="0"/>
        </a:p>
      </dsp:txBody>
      <dsp:txXfrm>
        <a:off x="2020094" y="4322122"/>
        <a:ext cx="2020093" cy="554206"/>
      </dsp:txXfrm>
    </dsp:sp>
    <dsp:sp modelId="{2F24F063-E2ED-4509-9EAE-140CF8CF1304}">
      <dsp:nvSpPr>
        <dsp:cNvPr id="0" name=""/>
        <dsp:cNvSpPr/>
      </dsp:nvSpPr>
      <dsp:spPr>
        <a:xfrm rot="10800000">
          <a:off x="0" y="1835766"/>
          <a:ext cx="4040188" cy="18529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Народні традиції</a:t>
          </a:r>
          <a:endParaRPr lang="ru-RU" sz="2300" kern="1200" dirty="0"/>
        </a:p>
      </dsp:txBody>
      <dsp:txXfrm rot="-10800000">
        <a:off x="0" y="1835766"/>
        <a:ext cx="4040188" cy="650394"/>
      </dsp:txXfrm>
    </dsp:sp>
    <dsp:sp modelId="{40ED30D9-1ED5-4236-838A-140967BDDF8F}">
      <dsp:nvSpPr>
        <dsp:cNvPr id="0" name=""/>
        <dsp:cNvSpPr/>
      </dsp:nvSpPr>
      <dsp:spPr>
        <a:xfrm>
          <a:off x="0" y="2486161"/>
          <a:ext cx="2020093" cy="554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родинні</a:t>
          </a:r>
          <a:endParaRPr lang="ru-RU" sz="1600" kern="1200" dirty="0"/>
        </a:p>
      </dsp:txBody>
      <dsp:txXfrm>
        <a:off x="0" y="2486161"/>
        <a:ext cx="2020093" cy="554039"/>
      </dsp:txXfrm>
    </dsp:sp>
    <dsp:sp modelId="{02A4ED52-225A-4A98-B1B6-7ADC1D9B65DA}">
      <dsp:nvSpPr>
        <dsp:cNvPr id="0" name=""/>
        <dsp:cNvSpPr/>
      </dsp:nvSpPr>
      <dsp:spPr>
        <a:xfrm>
          <a:off x="2020094" y="2486161"/>
          <a:ext cx="2020093" cy="554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регіональні</a:t>
          </a:r>
          <a:endParaRPr lang="ru-RU" sz="1600" kern="1200" dirty="0"/>
        </a:p>
      </dsp:txBody>
      <dsp:txXfrm>
        <a:off x="2020094" y="2486161"/>
        <a:ext cx="2020093" cy="554039"/>
      </dsp:txXfrm>
    </dsp:sp>
    <dsp:sp modelId="{4C023FD7-1667-44C4-8D25-237E10078B27}">
      <dsp:nvSpPr>
        <dsp:cNvPr id="0" name=""/>
        <dsp:cNvSpPr/>
      </dsp:nvSpPr>
      <dsp:spPr>
        <a:xfrm rot="10800000">
          <a:off x="0" y="861"/>
          <a:ext cx="4040188" cy="18529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Філософсько-світоглядні засади народної педагогіки</a:t>
          </a:r>
          <a:endParaRPr lang="ru-RU" sz="1600" b="1" kern="1200" dirty="0"/>
        </a:p>
      </dsp:txBody>
      <dsp:txXfrm rot="-10800000">
        <a:off x="0" y="861"/>
        <a:ext cx="4040188" cy="650394"/>
      </dsp:txXfrm>
    </dsp:sp>
    <dsp:sp modelId="{F81DD8FE-494F-455C-9EE4-DCEF27F092FF}">
      <dsp:nvSpPr>
        <dsp:cNvPr id="0" name=""/>
        <dsp:cNvSpPr/>
      </dsp:nvSpPr>
      <dsp:spPr>
        <a:xfrm>
          <a:off x="0" y="651256"/>
          <a:ext cx="2020093" cy="554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народознавчий, людинознавчий, </a:t>
          </a:r>
          <a:endParaRPr lang="ru-RU" sz="1400" kern="1200" dirty="0"/>
        </a:p>
      </dsp:txBody>
      <dsp:txXfrm>
        <a:off x="0" y="651256"/>
        <a:ext cx="2020093" cy="554039"/>
      </dsp:txXfrm>
    </dsp:sp>
    <dsp:sp modelId="{BA715D01-50FB-4F02-BBCA-4B8933D80F1C}">
      <dsp:nvSpPr>
        <dsp:cNvPr id="0" name=""/>
        <dsp:cNvSpPr/>
      </dsp:nvSpPr>
      <dsp:spPr>
        <a:xfrm>
          <a:off x="2020094" y="651256"/>
          <a:ext cx="2020093" cy="554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особистісний виховний вплив</a:t>
          </a:r>
          <a:endParaRPr lang="ru-RU" sz="1400" kern="1200" dirty="0"/>
        </a:p>
      </dsp:txBody>
      <dsp:txXfrm>
        <a:off x="2020094" y="651256"/>
        <a:ext cx="2020093" cy="5540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4BDF9-5301-430E-ACFE-920FC93C04C9}">
      <dsp:nvSpPr>
        <dsp:cNvPr id="0" name=""/>
        <dsp:cNvSpPr/>
      </dsp:nvSpPr>
      <dsp:spPr>
        <a:xfrm rot="16200000">
          <a:off x="502057" y="-502057"/>
          <a:ext cx="2032000" cy="303611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Психологічна творчість вчителя </a:t>
          </a:r>
          <a:endParaRPr lang="ru-RU" sz="2500" kern="1200" dirty="0"/>
        </a:p>
      </dsp:txBody>
      <dsp:txXfrm rot="5400000">
        <a:off x="0" y="0"/>
        <a:ext cx="3036115" cy="1524000"/>
      </dsp:txXfrm>
    </dsp:sp>
    <dsp:sp modelId="{7CF0E512-5270-4748-AD1C-1C1930A85080}">
      <dsp:nvSpPr>
        <dsp:cNvPr id="0" name=""/>
        <dsp:cNvSpPr/>
      </dsp:nvSpPr>
      <dsp:spPr>
        <a:xfrm>
          <a:off x="3036115" y="0"/>
          <a:ext cx="3036115" cy="2032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Педагогічні освітні технології </a:t>
          </a:r>
          <a:endParaRPr lang="ru-RU" sz="2500" kern="1200" dirty="0"/>
        </a:p>
      </dsp:txBody>
      <dsp:txXfrm>
        <a:off x="3036115" y="0"/>
        <a:ext cx="3036115" cy="1524000"/>
      </dsp:txXfrm>
    </dsp:sp>
    <dsp:sp modelId="{3E02051A-5D7B-4392-BC98-C615A212FA9F}">
      <dsp:nvSpPr>
        <dsp:cNvPr id="0" name=""/>
        <dsp:cNvSpPr/>
      </dsp:nvSpPr>
      <dsp:spPr>
        <a:xfrm rot="10800000">
          <a:off x="0" y="2032000"/>
          <a:ext cx="3036115" cy="20320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Стихія пошуку, творчості, співтовариства </a:t>
          </a:r>
          <a:endParaRPr lang="ru-RU" sz="2500" kern="1200" dirty="0"/>
        </a:p>
      </dsp:txBody>
      <dsp:txXfrm rot="10800000">
        <a:off x="0" y="2539999"/>
        <a:ext cx="3036115" cy="1524000"/>
      </dsp:txXfrm>
    </dsp:sp>
    <dsp:sp modelId="{0D17B45C-A135-4DE4-8E3B-00468880C1F8}">
      <dsp:nvSpPr>
        <dsp:cNvPr id="0" name=""/>
        <dsp:cNvSpPr/>
      </dsp:nvSpPr>
      <dsp:spPr>
        <a:xfrm rot="5400000">
          <a:off x="3538172" y="1529942"/>
          <a:ext cx="2032000" cy="303611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Методи інтерактивного впливу </a:t>
          </a:r>
          <a:endParaRPr lang="ru-RU" sz="2500" kern="1200" dirty="0"/>
        </a:p>
      </dsp:txBody>
      <dsp:txXfrm rot="-5400000">
        <a:off x="3036115" y="2539999"/>
        <a:ext cx="3036115" cy="1524000"/>
      </dsp:txXfrm>
    </dsp:sp>
    <dsp:sp modelId="{B807C41A-2B63-4679-811B-DC450CECE942}">
      <dsp:nvSpPr>
        <dsp:cNvPr id="0" name=""/>
        <dsp:cNvSpPr/>
      </dsp:nvSpPr>
      <dsp:spPr>
        <a:xfrm>
          <a:off x="1707826" y="1420794"/>
          <a:ext cx="2656576" cy="1222410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i="1" kern="1200" dirty="0" smtClean="0">
              <a:latin typeface="Constantia" pitchFamily="18" charset="0"/>
            </a:rPr>
            <a:t>Особистість учня </a:t>
          </a:r>
          <a:r>
            <a:rPr lang="uk-UA" sz="2500" kern="1200" dirty="0" smtClean="0"/>
            <a:t> </a:t>
          </a:r>
          <a:endParaRPr lang="ru-RU" sz="2500" kern="1200" dirty="0"/>
        </a:p>
      </dsp:txBody>
      <dsp:txXfrm>
        <a:off x="1767499" y="1480467"/>
        <a:ext cx="2537230" cy="11030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4669E-4BEA-47AB-BD0A-8A6440FA9D69}">
      <dsp:nvSpPr>
        <dsp:cNvPr id="0" name=""/>
        <dsp:cNvSpPr/>
      </dsp:nvSpPr>
      <dsp:spPr>
        <a:xfrm>
          <a:off x="1066795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88E6A-A339-445F-8E53-8C1AE219BDE3}">
      <dsp:nvSpPr>
        <dsp:cNvPr id="0" name=""/>
        <dsp:cNvSpPr/>
      </dsp:nvSpPr>
      <dsp:spPr>
        <a:xfrm>
          <a:off x="2160912" y="1515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Учень-громадянин</a:t>
          </a:r>
          <a:endParaRPr lang="uk-UA" sz="2400" kern="1200" dirty="0"/>
        </a:p>
      </dsp:txBody>
      <dsp:txXfrm>
        <a:off x="2206465" y="47068"/>
        <a:ext cx="1775198" cy="842046"/>
      </dsp:txXfrm>
    </dsp:sp>
    <dsp:sp modelId="{C84F6FBE-1A57-48AB-A4A2-F55F217831A8}">
      <dsp:nvSpPr>
        <dsp:cNvPr id="0" name=""/>
        <dsp:cNvSpPr/>
      </dsp:nvSpPr>
      <dsp:spPr>
        <a:xfrm>
          <a:off x="3805303" y="1196235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Учень – здорова особистість</a:t>
          </a:r>
          <a:endParaRPr lang="uk-UA" sz="2400" kern="1200" dirty="0"/>
        </a:p>
      </dsp:txBody>
      <dsp:txXfrm>
        <a:off x="3850856" y="1241788"/>
        <a:ext cx="1775198" cy="842046"/>
      </dsp:txXfrm>
    </dsp:sp>
    <dsp:sp modelId="{5034B3F3-8BBA-43B1-BCC8-8C6674FED6A7}">
      <dsp:nvSpPr>
        <dsp:cNvPr id="0" name=""/>
        <dsp:cNvSpPr/>
      </dsp:nvSpPr>
      <dsp:spPr>
        <a:xfrm>
          <a:off x="3177202" y="3129332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Учень-духовна особистість</a:t>
          </a:r>
          <a:endParaRPr lang="uk-UA" sz="2400" kern="1200" dirty="0"/>
        </a:p>
      </dsp:txBody>
      <dsp:txXfrm>
        <a:off x="3222755" y="3174885"/>
        <a:ext cx="1775198" cy="842046"/>
      </dsp:txXfrm>
    </dsp:sp>
    <dsp:sp modelId="{9A56E414-DEDA-4EF1-96AB-D6A964CED932}">
      <dsp:nvSpPr>
        <dsp:cNvPr id="0" name=""/>
        <dsp:cNvSpPr/>
      </dsp:nvSpPr>
      <dsp:spPr>
        <a:xfrm>
          <a:off x="1144623" y="3129332"/>
          <a:ext cx="186630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Учень - сім'янин</a:t>
          </a:r>
          <a:endParaRPr lang="uk-UA" sz="2400" kern="1200" dirty="0"/>
        </a:p>
      </dsp:txBody>
      <dsp:txXfrm>
        <a:off x="1190176" y="3174885"/>
        <a:ext cx="1775198" cy="842046"/>
      </dsp:txXfrm>
    </dsp:sp>
    <dsp:sp modelId="{29062E2F-5F26-4878-ADB1-BDC53BED4D94}">
      <dsp:nvSpPr>
        <dsp:cNvPr id="0" name=""/>
        <dsp:cNvSpPr/>
      </dsp:nvSpPr>
      <dsp:spPr>
        <a:xfrm>
          <a:off x="424391" y="1196235"/>
          <a:ext cx="2050564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Учень професіонал  </a:t>
          </a:r>
          <a:endParaRPr lang="uk-UA" sz="2400" kern="1200" dirty="0"/>
        </a:p>
      </dsp:txBody>
      <dsp:txXfrm>
        <a:off x="469944" y="1241788"/>
        <a:ext cx="1959458" cy="8420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4FC4B-F36C-4506-BA04-4E19527238F2}">
      <dsp:nvSpPr>
        <dsp:cNvPr id="0" name=""/>
        <dsp:cNvSpPr/>
      </dsp:nvSpPr>
      <dsp:spPr>
        <a:xfrm rot="5400000">
          <a:off x="3658535" y="124055"/>
          <a:ext cx="1867082" cy="16243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err="1" smtClean="0"/>
            <a:t>Націо-нальна</a:t>
          </a:r>
          <a:r>
            <a:rPr lang="uk-UA" sz="1800" b="1" kern="1200" dirty="0" smtClean="0"/>
            <a:t> </a:t>
          </a:r>
          <a:r>
            <a:rPr lang="uk-UA" sz="1800" b="1" kern="1200" dirty="0" err="1" smtClean="0"/>
            <a:t>самосві-домість</a:t>
          </a:r>
          <a:r>
            <a:rPr lang="uk-UA" sz="1800" b="1" kern="1200" dirty="0" smtClean="0"/>
            <a:t> </a:t>
          </a:r>
          <a:endParaRPr lang="ru-RU" sz="1800" b="1" kern="1200" dirty="0"/>
        </a:p>
      </dsp:txBody>
      <dsp:txXfrm rot="-5400000">
        <a:off x="4033025" y="293649"/>
        <a:ext cx="1118101" cy="1285174"/>
      </dsp:txXfrm>
    </dsp:sp>
    <dsp:sp modelId="{2F049954-9D24-4CF0-B762-E51D4C04E8B1}">
      <dsp:nvSpPr>
        <dsp:cNvPr id="0" name=""/>
        <dsp:cNvSpPr/>
      </dsp:nvSpPr>
      <dsp:spPr>
        <a:xfrm flipH="1" flipV="1">
          <a:off x="5671593" y="732054"/>
          <a:ext cx="1647573" cy="408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5671593" y="732054"/>
        <a:ext cx="1647573" cy="408364"/>
      </dsp:txXfrm>
    </dsp:sp>
    <dsp:sp modelId="{61CE08C9-E38B-4E31-8AC1-2F8CD52F76B0}">
      <dsp:nvSpPr>
        <dsp:cNvPr id="0" name=""/>
        <dsp:cNvSpPr/>
      </dsp:nvSpPr>
      <dsp:spPr>
        <a:xfrm rot="5400000">
          <a:off x="1904224" y="124055"/>
          <a:ext cx="1867082" cy="16243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Гордість за минуле, історична пам′ять</a:t>
          </a:r>
          <a:endParaRPr lang="ru-RU" sz="1800" b="1" kern="1200" dirty="0"/>
        </a:p>
      </dsp:txBody>
      <dsp:txXfrm rot="-5400000">
        <a:off x="2278714" y="293649"/>
        <a:ext cx="1118101" cy="1285174"/>
      </dsp:txXfrm>
    </dsp:sp>
    <dsp:sp modelId="{112A4120-307E-4C7C-B7F1-BA433F089247}">
      <dsp:nvSpPr>
        <dsp:cNvPr id="0" name=""/>
        <dsp:cNvSpPr/>
      </dsp:nvSpPr>
      <dsp:spPr>
        <a:xfrm rot="5400000">
          <a:off x="2778019" y="1780107"/>
          <a:ext cx="1867082" cy="16243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Повага до батьків , родини, роду</a:t>
          </a:r>
          <a:endParaRPr lang="ru-RU" sz="1800" b="1" kern="1200" dirty="0"/>
        </a:p>
      </dsp:txBody>
      <dsp:txXfrm rot="-5400000">
        <a:off x="3152509" y="1949701"/>
        <a:ext cx="1118101" cy="1285174"/>
      </dsp:txXfrm>
    </dsp:sp>
    <dsp:sp modelId="{450AE374-07EA-435D-981D-5385AE80A2A7}">
      <dsp:nvSpPr>
        <dsp:cNvPr id="0" name=""/>
        <dsp:cNvSpPr/>
      </dsp:nvSpPr>
      <dsp:spPr>
        <a:xfrm>
          <a:off x="961192" y="1589311"/>
          <a:ext cx="1810146" cy="200962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D2DA8-053B-42BB-BB25-D58B585BD033}">
      <dsp:nvSpPr>
        <dsp:cNvPr id="0" name=""/>
        <dsp:cNvSpPr/>
      </dsp:nvSpPr>
      <dsp:spPr>
        <a:xfrm rot="5400000">
          <a:off x="4616439" y="1763882"/>
          <a:ext cx="1867082" cy="16243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Шана до культурної спадщини</a:t>
          </a:r>
          <a:endParaRPr lang="ru-RU" sz="1800" b="1" kern="1200" dirty="0"/>
        </a:p>
      </dsp:txBody>
      <dsp:txXfrm rot="-5400000">
        <a:off x="4990929" y="1933476"/>
        <a:ext cx="1118101" cy="1285174"/>
      </dsp:txXfrm>
    </dsp:sp>
    <dsp:sp modelId="{DD80755B-754B-4AD7-9587-0A2FCBA3904F}">
      <dsp:nvSpPr>
        <dsp:cNvPr id="0" name=""/>
        <dsp:cNvSpPr/>
      </dsp:nvSpPr>
      <dsp:spPr>
        <a:xfrm rot="5400000">
          <a:off x="3658535" y="3436158"/>
          <a:ext cx="1867082" cy="16243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err="1" smtClean="0"/>
            <a:t>Готов-ність</a:t>
          </a:r>
          <a:r>
            <a:rPr lang="uk-UA" sz="1800" b="1" kern="1200" dirty="0" smtClean="0"/>
            <a:t> до захисту держави від чужих посягань</a:t>
          </a:r>
          <a:endParaRPr lang="ru-RU" sz="1800" b="1" kern="1200" dirty="0"/>
        </a:p>
      </dsp:txBody>
      <dsp:txXfrm rot="-5400000">
        <a:off x="4033025" y="3605752"/>
        <a:ext cx="1118101" cy="1285174"/>
      </dsp:txXfrm>
    </dsp:sp>
    <dsp:sp modelId="{B40B5ADB-6409-4222-9EB2-56546E93994E}">
      <dsp:nvSpPr>
        <dsp:cNvPr id="0" name=""/>
        <dsp:cNvSpPr/>
      </dsp:nvSpPr>
      <dsp:spPr>
        <a:xfrm>
          <a:off x="5453548" y="3688214"/>
          <a:ext cx="2083663" cy="1120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2B82D-FB77-4460-B637-884A0C45B03B}">
      <dsp:nvSpPr>
        <dsp:cNvPr id="0" name=""/>
        <dsp:cNvSpPr/>
      </dsp:nvSpPr>
      <dsp:spPr>
        <a:xfrm rot="5400000">
          <a:off x="1904224" y="3436158"/>
          <a:ext cx="1867082" cy="162436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Праця в інтересах поступу нації </a:t>
          </a:r>
          <a:endParaRPr lang="ru-RU" sz="1800" b="1" kern="1200" dirty="0"/>
        </a:p>
      </dsp:txBody>
      <dsp:txXfrm rot="-5400000">
        <a:off x="2278714" y="3605752"/>
        <a:ext cx="1118101" cy="12851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3483A-25D9-48EE-AE90-F75BDB1A0024}">
      <dsp:nvSpPr>
        <dsp:cNvPr id="0" name=""/>
        <dsp:cNvSpPr/>
      </dsp:nvSpPr>
      <dsp:spPr>
        <a:xfrm>
          <a:off x="1115222" y="0"/>
          <a:ext cx="4675206" cy="467520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2632A-19CF-4FA4-9543-8524C36A33B2}">
      <dsp:nvSpPr>
        <dsp:cNvPr id="0" name=""/>
        <dsp:cNvSpPr/>
      </dsp:nvSpPr>
      <dsp:spPr>
        <a:xfrm>
          <a:off x="1480462" y="447417"/>
          <a:ext cx="1981139" cy="18167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Батьківсько-материнська педагогіка</a:t>
          </a:r>
          <a:endParaRPr lang="uk-UA" sz="2300" kern="1200" dirty="0"/>
        </a:p>
      </dsp:txBody>
      <dsp:txXfrm>
        <a:off x="1569150" y="536105"/>
        <a:ext cx="1803763" cy="1639408"/>
      </dsp:txXfrm>
    </dsp:sp>
    <dsp:sp modelId="{6A6DA15E-1774-4F53-A774-CA0A179CADF4}">
      <dsp:nvSpPr>
        <dsp:cNvPr id="0" name=""/>
        <dsp:cNvSpPr/>
      </dsp:nvSpPr>
      <dsp:spPr>
        <a:xfrm>
          <a:off x="3522954" y="444144"/>
          <a:ext cx="1823330" cy="1823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err="1" smtClean="0"/>
            <a:t>Родино-знавство</a:t>
          </a:r>
          <a:endParaRPr lang="uk-UA" sz="2300" kern="1200" dirty="0"/>
        </a:p>
      </dsp:txBody>
      <dsp:txXfrm>
        <a:off x="3611962" y="533152"/>
        <a:ext cx="1645314" cy="1645314"/>
      </dsp:txXfrm>
    </dsp:sp>
    <dsp:sp modelId="{D5F09F6C-2DD7-43E7-B557-BA0BC32A58C0}">
      <dsp:nvSpPr>
        <dsp:cNvPr id="0" name=""/>
        <dsp:cNvSpPr/>
      </dsp:nvSpPr>
      <dsp:spPr>
        <a:xfrm>
          <a:off x="1559367" y="2407731"/>
          <a:ext cx="1823330" cy="1823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Козацька педагогіка</a:t>
          </a:r>
          <a:endParaRPr lang="uk-UA" sz="2300" kern="1200" dirty="0"/>
        </a:p>
      </dsp:txBody>
      <dsp:txXfrm>
        <a:off x="1648375" y="2496739"/>
        <a:ext cx="1645314" cy="1645314"/>
      </dsp:txXfrm>
    </dsp:sp>
    <dsp:sp modelId="{BF6BCD99-75B0-4F24-94AE-B1FC65FA250E}">
      <dsp:nvSpPr>
        <dsp:cNvPr id="0" name=""/>
        <dsp:cNvSpPr/>
      </dsp:nvSpPr>
      <dsp:spPr>
        <a:xfrm>
          <a:off x="3522954" y="2407731"/>
          <a:ext cx="1823330" cy="1823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Духовна педагогіка</a:t>
          </a:r>
          <a:endParaRPr lang="uk-UA" sz="2300" kern="1200" dirty="0"/>
        </a:p>
      </dsp:txBody>
      <dsp:txXfrm>
        <a:off x="3611962" y="2496739"/>
        <a:ext cx="1645314" cy="16453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F7EA2-8092-40DF-B3F2-B1F6D0273107}">
      <dsp:nvSpPr>
        <dsp:cNvPr id="0" name=""/>
        <dsp:cNvSpPr/>
      </dsp:nvSpPr>
      <dsp:spPr>
        <a:xfrm>
          <a:off x="257149" y="3043243"/>
          <a:ext cx="2235825" cy="14483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500" kern="1200" dirty="0"/>
        </a:p>
      </dsp:txBody>
      <dsp:txXfrm>
        <a:off x="959712" y="3437135"/>
        <a:ext cx="1501448" cy="1022601"/>
      </dsp:txXfrm>
    </dsp:sp>
    <dsp:sp modelId="{D45E7AED-D965-452C-A9BF-67805477EEFE}">
      <dsp:nvSpPr>
        <dsp:cNvPr id="0" name=""/>
        <dsp:cNvSpPr/>
      </dsp:nvSpPr>
      <dsp:spPr>
        <a:xfrm>
          <a:off x="5686430" y="3077654"/>
          <a:ext cx="2235825" cy="14483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500" kern="1200" dirty="0"/>
        </a:p>
      </dsp:txBody>
      <dsp:txXfrm>
        <a:off x="5718245" y="3471546"/>
        <a:ext cx="1501448" cy="1022601"/>
      </dsp:txXfrm>
    </dsp:sp>
    <dsp:sp modelId="{7EAF1C03-1423-4923-912E-F8D7FC161A45}">
      <dsp:nvSpPr>
        <dsp:cNvPr id="0" name=""/>
        <dsp:cNvSpPr/>
      </dsp:nvSpPr>
      <dsp:spPr>
        <a:xfrm>
          <a:off x="5614993" y="0"/>
          <a:ext cx="2235825" cy="14483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500" kern="1200" dirty="0"/>
        </a:p>
      </dsp:txBody>
      <dsp:txXfrm>
        <a:off x="6317555" y="31815"/>
        <a:ext cx="1501448" cy="1022601"/>
      </dsp:txXfrm>
    </dsp:sp>
    <dsp:sp modelId="{BCCAFA6D-7007-4686-9B8F-D4397A432990}">
      <dsp:nvSpPr>
        <dsp:cNvPr id="0" name=""/>
        <dsp:cNvSpPr/>
      </dsp:nvSpPr>
      <dsp:spPr>
        <a:xfrm>
          <a:off x="257152" y="0"/>
          <a:ext cx="2235825" cy="14483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500" kern="1200"/>
        </a:p>
      </dsp:txBody>
      <dsp:txXfrm>
        <a:off x="288967" y="31815"/>
        <a:ext cx="1501448" cy="1022601"/>
      </dsp:txXfrm>
    </dsp:sp>
    <dsp:sp modelId="{8DC64DEE-1C35-4AA4-B33C-C828BB0EFD93}">
      <dsp:nvSpPr>
        <dsp:cNvPr id="0" name=""/>
        <dsp:cNvSpPr/>
      </dsp:nvSpPr>
      <dsp:spPr>
        <a:xfrm>
          <a:off x="2109798" y="257979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Духовне здоров'я </a:t>
          </a:r>
          <a:endParaRPr lang="uk-UA" sz="1600" kern="1200" dirty="0"/>
        </a:p>
      </dsp:txBody>
      <dsp:txXfrm>
        <a:off x="2683793" y="831974"/>
        <a:ext cx="1385746" cy="1385746"/>
      </dsp:txXfrm>
    </dsp:sp>
    <dsp:sp modelId="{B4835DDE-D684-48F5-99EC-32F6B6C13F0E}">
      <dsp:nvSpPr>
        <dsp:cNvPr id="0" name=""/>
        <dsp:cNvSpPr/>
      </dsp:nvSpPr>
      <dsp:spPr>
        <a:xfrm rot="5400000">
          <a:off x="4160059" y="257979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Фізичне здоров'я</a:t>
          </a:r>
          <a:endParaRPr lang="uk-UA" sz="1600" kern="1200" dirty="0"/>
        </a:p>
      </dsp:txBody>
      <dsp:txXfrm rot="-5400000">
        <a:off x="4160059" y="831974"/>
        <a:ext cx="1385746" cy="1385746"/>
      </dsp:txXfrm>
    </dsp:sp>
    <dsp:sp modelId="{4AB1000C-A07D-4109-AEF7-BF59AB98586E}">
      <dsp:nvSpPr>
        <dsp:cNvPr id="0" name=""/>
        <dsp:cNvSpPr/>
      </dsp:nvSpPr>
      <dsp:spPr>
        <a:xfrm rot="10800000">
          <a:off x="4160059" y="2308241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Психологічне </a:t>
          </a:r>
          <a:r>
            <a:rPr lang="uk-UA" sz="1600" kern="1200" dirty="0" smtClean="0"/>
            <a:t>здоров'я </a:t>
          </a:r>
          <a:endParaRPr lang="uk-UA" sz="1600" kern="1200" dirty="0"/>
        </a:p>
      </dsp:txBody>
      <dsp:txXfrm rot="10800000">
        <a:off x="4160059" y="2308241"/>
        <a:ext cx="1385746" cy="1385746"/>
      </dsp:txXfrm>
    </dsp:sp>
    <dsp:sp modelId="{D6DAE777-8F54-4673-A07A-FAFF9C38F75B}">
      <dsp:nvSpPr>
        <dsp:cNvPr id="0" name=""/>
        <dsp:cNvSpPr/>
      </dsp:nvSpPr>
      <dsp:spPr>
        <a:xfrm rot="16200000">
          <a:off x="2109798" y="2308241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Соціальне здоров'я </a:t>
          </a:r>
          <a:endParaRPr lang="uk-UA" sz="1600" kern="1200" dirty="0"/>
        </a:p>
      </dsp:txBody>
      <dsp:txXfrm rot="5400000">
        <a:off x="2683793" y="2308241"/>
        <a:ext cx="1385746" cy="1385746"/>
      </dsp:txXfrm>
    </dsp:sp>
    <dsp:sp modelId="{E03636D7-73E0-4FB4-9179-3854D0E4A94D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229A9-DF35-4D3C-A798-62FBB3DDA310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EA7C4-2ABB-4D65-8BE6-EDD11CD89005}">
      <dsp:nvSpPr>
        <dsp:cNvPr id="0" name=""/>
        <dsp:cNvSpPr/>
      </dsp:nvSpPr>
      <dsp:spPr>
        <a:xfrm>
          <a:off x="2571767" y="155381"/>
          <a:ext cx="3857652" cy="11065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Моральні норми, ідеали; любов до ближнього</a:t>
          </a:r>
          <a:endParaRPr lang="ru-RU" sz="2000" kern="1200" dirty="0"/>
        </a:p>
      </dsp:txBody>
      <dsp:txXfrm>
        <a:off x="2571767" y="293706"/>
        <a:ext cx="3442678" cy="829948"/>
      </dsp:txXfrm>
    </dsp:sp>
    <dsp:sp modelId="{EB4E0CBA-824F-4F20-BD72-BD685E3FE4E6}">
      <dsp:nvSpPr>
        <dsp:cNvPr id="0" name=""/>
        <dsp:cNvSpPr/>
      </dsp:nvSpPr>
      <dsp:spPr>
        <a:xfrm>
          <a:off x="0" y="156804"/>
          <a:ext cx="2571768" cy="11037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Морально-етична культура</a:t>
          </a:r>
          <a:endParaRPr lang="ru-RU" sz="2000" kern="1200" dirty="0"/>
        </a:p>
      </dsp:txBody>
      <dsp:txXfrm>
        <a:off x="53881" y="210685"/>
        <a:ext cx="2464006" cy="995989"/>
      </dsp:txXfrm>
    </dsp:sp>
    <dsp:sp modelId="{0982ED7A-30D6-41B0-891F-C6B20280550B}">
      <dsp:nvSpPr>
        <dsp:cNvPr id="0" name=""/>
        <dsp:cNvSpPr/>
      </dsp:nvSpPr>
      <dsp:spPr>
        <a:xfrm>
          <a:off x="3184093" y="1302781"/>
          <a:ext cx="3245326" cy="13404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Громадська діяльність, громадські доручення; громадянська позиція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3184093" y="1470333"/>
        <a:ext cx="2742669" cy="1005314"/>
      </dsp:txXfrm>
    </dsp:sp>
    <dsp:sp modelId="{19EE1F22-E35A-4656-AE77-48F9A727C4E5}">
      <dsp:nvSpPr>
        <dsp:cNvPr id="0" name=""/>
        <dsp:cNvSpPr/>
      </dsp:nvSpPr>
      <dsp:spPr>
        <a:xfrm>
          <a:off x="535769" y="1500208"/>
          <a:ext cx="2571768" cy="9527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Соціальна  поведінка</a:t>
          </a:r>
          <a:endParaRPr lang="ru-RU" sz="2000" kern="1200" dirty="0"/>
        </a:p>
      </dsp:txBody>
      <dsp:txXfrm>
        <a:off x="582277" y="1546716"/>
        <a:ext cx="2478752" cy="859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C44BE-3517-4393-87B2-FBCC517A2023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38E77-508C-45FC-84EC-2E5DC29999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88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12F9-72B4-441C-849F-7429A2E93B0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22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330555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384605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622078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56467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398849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628371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600439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02128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406490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13128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11245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6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1.sldx"/><Relationship Id="rId3" Type="http://schemas.openxmlformats.org/officeDocument/2006/relationships/diagramData" Target="../diagrams/data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0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microsoft.com/office/2007/relationships/diagramDrawing" Target="../diagrams/drawing9.xml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me.ru/doc/1073602/zrodini-jde-v-osvita.ua/doc/files/news/433/.../Trening.doc" TargetMode="External"/><Relationship Id="rId2" Type="http://schemas.openxmlformats.org/officeDocument/2006/relationships/hyperlink" Target="http://osvita.ua/school/lessons_summary/outschool/43355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microsoft.com/office/2007/relationships/diagramDrawing" Target="../diagrams/drawing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851648" cy="1828800"/>
          </a:xfrm>
        </p:spPr>
        <p:txBody>
          <a:bodyPr>
            <a:noAutofit/>
          </a:bodyPr>
          <a:lstStyle/>
          <a:p>
            <a:r>
              <a:rPr lang="uk-UA" sz="3600" b="0" dirty="0" smtClean="0">
                <a:latin typeface="+mn-lt"/>
              </a:rPr>
              <a:t>Презентація педагогічного  досвіду класного керівника 11 класу  </a:t>
            </a:r>
            <a:br>
              <a:rPr lang="uk-UA" sz="3600" b="0" dirty="0" smtClean="0">
                <a:latin typeface="+mn-lt"/>
              </a:rPr>
            </a:br>
            <a:r>
              <a:rPr lang="uk-UA" sz="3600" b="0" dirty="0" smtClean="0">
                <a:latin typeface="+mn-lt"/>
              </a:rPr>
              <a:t>Ковалівської ЗОШ І-ІІІ ступенів</a:t>
            </a:r>
            <a:r>
              <a:rPr lang="uk-UA" sz="3200" dirty="0" smtClean="0">
                <a:latin typeface="+mn-lt"/>
              </a:rPr>
              <a:t/>
            </a:r>
            <a:br>
              <a:rPr lang="uk-UA" sz="3200" dirty="0" smtClean="0">
                <a:latin typeface="+mn-lt"/>
              </a:rPr>
            </a:br>
            <a:r>
              <a:rPr lang="uk-UA" sz="3200" dirty="0" smtClean="0">
                <a:latin typeface="+mn-lt"/>
              </a:rPr>
              <a:t>ФЕЦИЧ СВІТЛАНИ ВІКТОРІВНИ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071942"/>
            <a:ext cx="8286808" cy="2214578"/>
          </a:xfrm>
        </p:spPr>
        <p:txBody>
          <a:bodyPr>
            <a:noAutofit/>
          </a:bodyPr>
          <a:lstStyle/>
          <a:p>
            <a:pPr algn="r"/>
            <a:r>
              <a:rPr lang="uk-UA" sz="36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Виховання   компетентного випускника.</a:t>
            </a:r>
          </a:p>
          <a:p>
            <a:pPr algn="r"/>
            <a:r>
              <a:rPr lang="uk-UA" sz="36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Творчо! Навіщо інакше?</a:t>
            </a:r>
            <a:endParaRPr lang="ru-RU" sz="3600" b="1" i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00100" y="3500438"/>
            <a:ext cx="74295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Українська  родинна педагогіка - перевірений віками досвід національного  виховання  дітей </a:t>
            </a:r>
            <a:endParaRPr lang="ru-RU" sz="2400" b="1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1071538" y="1428736"/>
          <a:ext cx="6905652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C:\Documents and Settings\Администратор\Рабочий стол\Документи\ФОТО 7 КЛ\P20900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1339438"/>
            <a:ext cx="2214578" cy="1660934"/>
          </a:xfrm>
          <a:prstGeom prst="rect">
            <a:avLst/>
          </a:prstGeom>
          <a:noFill/>
        </p:spPr>
      </p:pic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85720" y="4679155"/>
          <a:ext cx="2143140" cy="1607355"/>
        </p:xfrm>
        <a:graphic>
          <a:graphicData uri="http://schemas.openxmlformats.org/presentationml/2006/ole">
            <p:oleObj spid="_x0000_s21506" name="Слайд" r:id="rId8" imgW="4570530" imgH="3427616" progId="PowerPoint.Slide.12">
              <p:embed/>
            </p:oleObj>
          </a:graphicData>
        </a:graphic>
      </p:graphicFrame>
      <p:pic>
        <p:nvPicPr>
          <p:cNvPr id="9" name="Picture 2" descr="C:\Documents and Settings\Администратор\Рабочий стол\Документи\ФОТО 7 КЛ\P20900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357298"/>
            <a:ext cx="2095516" cy="1571637"/>
          </a:xfrm>
          <a:prstGeom prst="rect">
            <a:avLst/>
          </a:prstGeom>
          <a:noFill/>
        </p:spPr>
      </p:pic>
      <p:pic>
        <p:nvPicPr>
          <p:cNvPr id="10" name="Содержимое 3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4643446"/>
            <a:ext cx="2143140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79523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/>
              <a:t>Патріотизм</a:t>
            </a:r>
            <a:r>
              <a:rPr lang="ru-RU" sz="2800" b="1" i="1" dirty="0" smtClean="0"/>
              <a:t> – </a:t>
            </a:r>
            <a:r>
              <a:rPr lang="ru-RU" sz="2800" b="1" i="1" dirty="0" err="1" smtClean="0"/>
              <a:t>нагальна</a:t>
            </a:r>
            <a:r>
              <a:rPr lang="ru-RU" sz="2800" b="1" i="1" dirty="0" smtClean="0"/>
              <a:t> потреба </a:t>
            </a:r>
            <a:r>
              <a:rPr lang="ru-RU" sz="2800" b="1" i="1" dirty="0" err="1" smtClean="0"/>
              <a:t>України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і</a:t>
            </a:r>
            <a:r>
              <a:rPr lang="ru-RU" sz="2800" b="1" i="1" dirty="0" smtClean="0"/>
              <a:t> кожного </a:t>
            </a:r>
            <a:r>
              <a:rPr lang="ru-RU" sz="2800" b="1" i="1" dirty="0" err="1" smtClean="0"/>
              <a:t>українця</a:t>
            </a:r>
            <a:r>
              <a:rPr lang="ru-RU" sz="2800" b="1" i="1" dirty="0" smtClean="0"/>
              <a:t>  </a:t>
            </a:r>
            <a:r>
              <a:rPr lang="ru-RU" sz="2800" b="1" i="1" dirty="0" err="1" smtClean="0"/>
              <a:t>зокрема</a:t>
            </a:r>
            <a:endParaRPr lang="uk-UA" sz="2800" i="1" dirty="0"/>
          </a:p>
        </p:txBody>
      </p:sp>
      <p:pic>
        <p:nvPicPr>
          <p:cNvPr id="4" name="Picture 2" descr="C:\Documents and Settings\Учитель\Рабочий стол\орнаменти\kir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4282" y="857232"/>
            <a:ext cx="3214968" cy="96999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1" descr="E:\фецич\героїко\ФОТО Захід 25.11 2014\IMG_3766.JPG"/>
          <p:cNvPicPr>
            <a:picLocks noChangeAspect="1" noChangeArrowheads="1"/>
          </p:cNvPicPr>
          <p:nvPr/>
        </p:nvPicPr>
        <p:blipFill>
          <a:blip r:embed="rId3" cstate="print"/>
          <a:srcRect l="9591" t="2877" r="7928" b="7928"/>
          <a:stretch>
            <a:fillRect/>
          </a:stretch>
        </p:blipFill>
        <p:spPr bwMode="auto">
          <a:xfrm>
            <a:off x="899592" y="4293096"/>
            <a:ext cx="3071834" cy="2214578"/>
          </a:xfrm>
          <a:prstGeom prst="rect">
            <a:avLst/>
          </a:prstGeom>
          <a:noFill/>
        </p:spPr>
      </p:pic>
      <p:pic>
        <p:nvPicPr>
          <p:cNvPr id="7" name="Рисунок 6" descr="E:\фецич\фото\PIC_09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857628"/>
            <a:ext cx="3071834" cy="252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6556" y="1514115"/>
            <a:ext cx="254285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565" y="1916832"/>
            <a:ext cx="2923828" cy="21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Патріотичне виховання – це справа не   одного   дня  </a:t>
            </a:r>
            <a:r>
              <a:rPr lang="uk-UA" smtClean="0"/>
              <a:t>чи   навіть   року  </a:t>
            </a:r>
            <a:endParaRPr lang="uk-UA" dirty="0"/>
          </a:p>
        </p:txBody>
      </p:sp>
      <p:pic>
        <p:nvPicPr>
          <p:cNvPr id="7" name="Picture 2" descr="G:\фото\IMG_06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500174"/>
            <a:ext cx="2786082" cy="2080577"/>
          </a:xfrm>
          <a:prstGeom prst="rect">
            <a:avLst/>
          </a:prstGeom>
          <a:noFill/>
        </p:spPr>
      </p:pic>
      <p:pic>
        <p:nvPicPr>
          <p:cNvPr id="10" name="Содержимое 9" descr="C:\Documents and Settings\Администратор\Рабочий стол\PIC_104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322" b="15151"/>
          <a:stretch>
            <a:fillRect/>
          </a:stretch>
        </p:blipFill>
        <p:spPr bwMode="auto">
          <a:xfrm>
            <a:off x="571472" y="1500174"/>
            <a:ext cx="300479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Администратор\Рабочий стол\Копия PIC_1035.jpg"/>
          <p:cNvPicPr/>
          <p:nvPr/>
        </p:nvPicPr>
        <p:blipFill>
          <a:blip r:embed="rId4" cstate="print"/>
          <a:srcRect r="5575"/>
          <a:stretch>
            <a:fillRect/>
          </a:stretch>
        </p:blipFill>
        <p:spPr bwMode="auto">
          <a:xfrm>
            <a:off x="571472" y="3786190"/>
            <a:ext cx="2500330" cy="198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3" name="Picture 1" descr="G:\2015\PIC_14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000504"/>
            <a:ext cx="2940284" cy="2205081"/>
          </a:xfrm>
          <a:prstGeom prst="rect">
            <a:avLst/>
          </a:prstGeom>
          <a:noFill/>
        </p:spPr>
      </p:pic>
      <p:pic>
        <p:nvPicPr>
          <p:cNvPr id="95234" name="Picture 2" descr="E:\фецич\фото\ФОТО ПЕРЕМОГА\PIC_1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071678"/>
            <a:ext cx="2667178" cy="2000264"/>
          </a:xfrm>
          <a:prstGeom prst="rect">
            <a:avLst/>
          </a:prstGeom>
          <a:noFill/>
        </p:spPr>
      </p:pic>
      <p:pic>
        <p:nvPicPr>
          <p:cNvPr id="2" name="Picture 1" descr="G:\патріотичне\урок мужності\PIC_12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357694"/>
            <a:ext cx="2571922" cy="19288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uk-UA" sz="2800" b="1" dirty="0" err="1" smtClean="0">
                <a:solidFill>
                  <a:schemeClr val="accent6"/>
                </a:solidFill>
                <a:latin typeface="Constantia" pitchFamily="18" charset="0"/>
              </a:rPr>
              <a:t>Еколого-волонтерський</a:t>
            </a:r>
            <a:r>
              <a:rPr lang="uk-UA" sz="2800" b="1" dirty="0" smtClean="0">
                <a:solidFill>
                  <a:schemeClr val="accent6"/>
                </a:solidFill>
                <a:latin typeface="Constantia" pitchFamily="18" charset="0"/>
              </a:rPr>
              <a:t> проект                                              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“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НАША ШКОЛА  -  ВОЇНАМ   АТО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” (2014-2015 </a:t>
            </a:r>
            <a:r>
              <a:rPr lang="uk-UA" sz="2800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н.р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.)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6380" y="1524000"/>
            <a:ext cx="3421756" cy="4572000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uk-UA" sz="8000" b="1" dirty="0" smtClean="0">
                <a:solidFill>
                  <a:schemeClr val="tx2">
                    <a:lumMod val="10000"/>
                  </a:schemeClr>
                </a:solidFill>
              </a:rPr>
              <a:t>Завдання проекту:</a:t>
            </a:r>
            <a:endParaRPr lang="ru-RU" sz="80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 моральна та матеріальна </a:t>
            </a:r>
            <a:r>
              <a:rPr lang="ru-RU" sz="8000" dirty="0" err="1" smtClean="0">
                <a:solidFill>
                  <a:schemeClr val="tx2">
                    <a:lumMod val="10000"/>
                  </a:schemeClr>
                </a:solidFill>
              </a:rPr>
              <a:t>підтримк</a:t>
            </a:r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а </a:t>
            </a:r>
            <a:r>
              <a:rPr lang="ru-RU" sz="8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8000" dirty="0" err="1" smtClean="0">
                <a:solidFill>
                  <a:schemeClr val="tx2">
                    <a:lumMod val="10000"/>
                  </a:schemeClr>
                </a:solidFill>
              </a:rPr>
              <a:t>українських</a:t>
            </a:r>
            <a:r>
              <a:rPr lang="ru-RU" sz="8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8000" dirty="0" err="1" smtClean="0">
                <a:solidFill>
                  <a:schemeClr val="tx2">
                    <a:lumMod val="10000"/>
                  </a:schemeClr>
                </a:solidFill>
              </a:rPr>
              <a:t>вояків</a:t>
            </a:r>
            <a:r>
              <a:rPr lang="ru-RU" sz="8000" dirty="0" smtClean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8000" dirty="0" err="1" smtClean="0">
                <a:solidFill>
                  <a:schemeClr val="tx2">
                    <a:lumMod val="10000"/>
                  </a:schemeClr>
                </a:solidFill>
              </a:rPr>
              <a:t>сході</a:t>
            </a:r>
            <a:r>
              <a:rPr lang="ru-RU" sz="8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8000" dirty="0" err="1" smtClean="0">
                <a:solidFill>
                  <a:schemeClr val="tx2">
                    <a:lumMod val="10000"/>
                  </a:schemeClr>
                </a:solidFill>
              </a:rPr>
              <a:t>України</a:t>
            </a:r>
            <a:r>
              <a:rPr lang="ru-RU" sz="8000" dirty="0" smtClean="0">
                <a:solidFill>
                  <a:schemeClr val="tx2">
                    <a:lumMod val="10000"/>
                  </a:schemeClr>
                </a:solidFill>
              </a:rPr>
              <a:t>;</a:t>
            </a:r>
          </a:p>
          <a:p>
            <a:pPr lvl="0"/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створення умов для впровадження </a:t>
            </a:r>
            <a:r>
              <a:rPr lang="uk-UA" sz="8000" dirty="0" err="1" smtClean="0">
                <a:solidFill>
                  <a:schemeClr val="tx2">
                    <a:lumMod val="10000"/>
                  </a:schemeClr>
                </a:solidFill>
              </a:rPr>
              <a:t>волонтерства</a:t>
            </a:r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 у навчально-виховному комплексі;</a:t>
            </a:r>
            <a:endParaRPr lang="ru-RU" sz="8000" dirty="0" smtClean="0">
              <a:solidFill>
                <a:schemeClr val="tx2">
                  <a:lumMod val="10000"/>
                </a:schemeClr>
              </a:solidFill>
            </a:endParaRPr>
          </a:p>
          <a:p>
            <a:pPr lvl="0"/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посилення духу патріотизму, милосердя, благодійності  серед  школярів;</a:t>
            </a:r>
            <a:endParaRPr lang="ru-RU" sz="8000" dirty="0" smtClean="0">
              <a:solidFill>
                <a:schemeClr val="tx2">
                  <a:lumMod val="10000"/>
                </a:schemeClr>
              </a:solidFill>
            </a:endParaRPr>
          </a:p>
          <a:p>
            <a:pPr lvl="0"/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розвиток життєвих </a:t>
            </a:r>
            <a:r>
              <a:rPr lang="uk-UA" sz="8000" dirty="0" err="1" smtClean="0">
                <a:solidFill>
                  <a:schemeClr val="tx2">
                    <a:lumMod val="10000"/>
                  </a:schemeClr>
                </a:solidFill>
              </a:rPr>
              <a:t>компетенцій</a:t>
            </a:r>
            <a:r>
              <a:rPr lang="uk-UA" sz="8000" dirty="0" smtClean="0">
                <a:solidFill>
                  <a:schemeClr val="tx2">
                    <a:lumMod val="10000"/>
                  </a:schemeClr>
                </a:solidFill>
              </a:rPr>
              <a:t> дітей та учнівської молоді.</a:t>
            </a:r>
            <a:endParaRPr lang="ru-RU" sz="8000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00034" y="1428736"/>
            <a:ext cx="4572032" cy="5214974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uk-UA" sz="6400" dirty="0" smtClean="0"/>
              <a:t>Події, що відбуваються сьогодні на південному  сході  нашої держави,  ставлять перед нами ряд насущних питань: «Хто ми? Якщо українці, то чим служимо Україні? Яким буде наше завтра?».</a:t>
            </a:r>
            <a:endParaRPr lang="ru-RU" sz="6400" dirty="0" smtClean="0"/>
          </a:p>
          <a:p>
            <a:r>
              <a:rPr lang="uk-UA" sz="6400" b="1" i="1" dirty="0" smtClean="0"/>
              <a:t>«Важко привести до добра, повчаючи, легше – прикладом», - </a:t>
            </a:r>
            <a:r>
              <a:rPr lang="uk-UA" sz="6400" dirty="0" smtClean="0"/>
              <a:t>писав  Сенека.</a:t>
            </a:r>
            <a:endParaRPr lang="ru-RU" sz="6400" dirty="0" smtClean="0"/>
          </a:p>
          <a:p>
            <a:r>
              <a:rPr lang="uk-UA" sz="6400" dirty="0" smtClean="0"/>
              <a:t>Сьогодні  чи не кожен житель України здає іспит на людяність, співпереживання, співучасть. Саме благодійність  в даний час є одним із «китів», на котрому тримається наша армія, зрештою, і сам процес реабілітації  тих молодих людей, які віддали найцінніше – здоров’я,  але не втратили оптимізму, твердості духу і віри у  правоті своєї життєвої позиції. А ще ми, українці, втратили найкращих – тих, хто склали голови задля того, щоб нинішнє і прийдешні покоління жили в цивілізованій державі.</a:t>
            </a:r>
            <a:endParaRPr lang="ru-RU" sz="6400" dirty="0" smtClean="0"/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57422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74152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  <a:noFill/>
        </p:spPr>
        <p:txBody>
          <a:bodyPr>
            <a:normAutofit fontScale="90000"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200" b="1" dirty="0" smtClean="0"/>
              <a:t>Проект передбачав проведення шкільних благодійних акцій                           задля підтримки військових, які перебувають на передовій;                                                            просвітницьких та практичних заходів                                                                              військово-патріотичного спрямування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857784"/>
          </a:xfrm>
          <a:noFill/>
        </p:spPr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акція благодійного  збору  макулатури, кошти якої будуть передані героям, що потребують лікування і реабілітації після поранення;</a:t>
            </a:r>
            <a:endParaRPr lang="ru-RU" dirty="0" smtClean="0"/>
          </a:p>
          <a:p>
            <a:pPr lvl="0"/>
            <a:r>
              <a:rPr lang="uk-UA" dirty="0" smtClean="0"/>
              <a:t>виготовлення оберегів, написання листів, збір  листівок та малюнків для  учасників АТО;</a:t>
            </a:r>
            <a:endParaRPr lang="ru-RU" dirty="0" smtClean="0"/>
          </a:p>
          <a:p>
            <a:pPr lvl="0"/>
            <a:r>
              <a:rPr lang="uk-UA" dirty="0" smtClean="0"/>
              <a:t>акція по збору солодощів для тих, хто на передовій у час новорічно-різдвяних свят;</a:t>
            </a:r>
            <a:endParaRPr lang="ru-RU" dirty="0" smtClean="0"/>
          </a:p>
          <a:p>
            <a:pPr lvl="0"/>
            <a:r>
              <a:rPr lang="uk-UA" dirty="0" smtClean="0"/>
              <a:t>уроки звитяги, присвячені  подіям в зоні АТО;</a:t>
            </a:r>
            <a:endParaRPr lang="ru-RU" dirty="0" smtClean="0"/>
          </a:p>
          <a:p>
            <a:pPr lvl="0"/>
            <a:r>
              <a:rPr lang="uk-UA" dirty="0" smtClean="0"/>
              <a:t>зустріч з учасниками АТО з числа  колишніх учнів школи;</a:t>
            </a:r>
            <a:endParaRPr lang="ru-RU" dirty="0" smtClean="0"/>
          </a:p>
          <a:p>
            <a:pPr lvl="0"/>
            <a:r>
              <a:rPr lang="uk-UA" dirty="0" smtClean="0"/>
              <a:t>пошукова робота щодо збору персональних даних про земляків, які загинули в зоні військового конфлікту  на сході держави;</a:t>
            </a:r>
            <a:endParaRPr lang="ru-RU" dirty="0" smtClean="0"/>
          </a:p>
          <a:p>
            <a:pPr lvl="0"/>
            <a:r>
              <a:rPr lang="uk-UA" dirty="0" smtClean="0"/>
              <a:t>матеріальна підтримка  односельчан, які направлялися на службу в зону АТО, зі сторони вчительського колективу школи.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857232"/>
            <a:ext cx="32194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uk-UA" sz="2800" b="1" dirty="0" err="1" smtClean="0">
                <a:latin typeface="Constantia" pitchFamily="18" charset="0"/>
              </a:rPr>
              <a:t>Еколого-волонтерська</a:t>
            </a:r>
            <a:r>
              <a:rPr lang="uk-UA" sz="2800" b="1" dirty="0" smtClean="0">
                <a:latin typeface="Constantia" pitchFamily="18" charset="0"/>
              </a:rPr>
              <a:t> акція                                                  </a:t>
            </a:r>
            <a:r>
              <a:rPr lang="uk-UA" sz="2800" dirty="0" smtClean="0">
                <a:latin typeface="Constantia" pitchFamily="18" charset="0"/>
              </a:rPr>
              <a:t>“</a:t>
            </a:r>
            <a:r>
              <a:rPr lang="uk-UA" sz="2800" b="1" dirty="0" smtClean="0">
                <a:latin typeface="Constantia" pitchFamily="18" charset="0"/>
              </a:rPr>
              <a:t>НАША ШКОЛА  -  ВОЇНАМ   АТО </a:t>
            </a:r>
            <a:r>
              <a:rPr lang="uk-UA" sz="2800" dirty="0" smtClean="0">
                <a:latin typeface="Constantia" pitchFamily="18" charset="0"/>
              </a:rPr>
              <a:t>”                                        2014 рік </a:t>
            </a:r>
            <a:endParaRPr lang="uk-UA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3600" b="1" i="1" dirty="0" smtClean="0">
                <a:latin typeface="Monotype Corsiva" pitchFamily="66" charset="0"/>
              </a:rPr>
              <a:t>Організаційний етап</a:t>
            </a:r>
            <a:endParaRPr lang="ru-RU" sz="36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uk-UA" sz="3600" b="1" dirty="0" smtClean="0">
                <a:latin typeface="Monotype Corsiva" pitchFamily="66" charset="0"/>
              </a:rPr>
              <a:t>«Друге життя – подвійний добрий вчинок»                                                         </a:t>
            </a:r>
            <a:r>
              <a:rPr lang="uk-UA" b="1" dirty="0" smtClean="0">
                <a:latin typeface="Constantia" pitchFamily="18" charset="0"/>
              </a:rPr>
              <a:t>Акція по збору відпрацьованого паперу  врятує  від вирубки тисячі дерев  і дасть можливість  заробити  кошти.</a:t>
            </a:r>
            <a:endParaRPr lang="uk-UA" sz="3600" b="1" i="1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uk-UA" sz="4000" b="1" i="1" dirty="0" smtClean="0">
                <a:latin typeface="Monotype Corsiva" pitchFamily="66" charset="0"/>
              </a:rPr>
              <a:t>Практичний етап </a:t>
            </a:r>
            <a:endParaRPr lang="ru-RU" sz="40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uk-UA" sz="3600" b="1" dirty="0" smtClean="0">
                <a:latin typeface="Constantia" pitchFamily="18" charset="0"/>
              </a:rPr>
              <a:t> </a:t>
            </a:r>
            <a:r>
              <a:rPr lang="uk-UA" sz="3600" b="1" dirty="0" smtClean="0">
                <a:latin typeface="Monotype Corsiva" pitchFamily="66" charset="0"/>
              </a:rPr>
              <a:t>«</a:t>
            </a:r>
            <a:r>
              <a:rPr lang="uk-UA" sz="4000" b="1" dirty="0" smtClean="0">
                <a:latin typeface="Monotype Corsiva" pitchFamily="66" charset="0"/>
              </a:rPr>
              <a:t>Важко</a:t>
            </a:r>
            <a:r>
              <a:rPr lang="uk-UA" sz="3600" b="1" dirty="0" smtClean="0">
                <a:latin typeface="Monotype Corsiva" pitchFamily="66" charset="0"/>
              </a:rPr>
              <a:t> привести до добра, повчаючи, легше – прикладом».  </a:t>
            </a:r>
          </a:p>
          <a:p>
            <a:pPr>
              <a:buNone/>
            </a:pPr>
            <a:r>
              <a:rPr lang="uk-UA" b="1" i="1" dirty="0" smtClean="0">
                <a:latin typeface="Constantia" pitchFamily="18" charset="0"/>
              </a:rPr>
              <a:t>          З</a:t>
            </a:r>
            <a:r>
              <a:rPr lang="uk-UA" b="1" dirty="0" smtClean="0">
                <a:latin typeface="Constantia" pitchFamily="18" charset="0"/>
              </a:rPr>
              <a:t>авдяки проведенню  трудової  акції  вдалося зібрати                    1210 гривень для  потреб поранених добровольців із зони АТО.</a:t>
            </a:r>
          </a:p>
          <a:p>
            <a:pPr algn="ctr">
              <a:buNone/>
            </a:pPr>
            <a:r>
              <a:rPr lang="uk-UA" b="1" dirty="0" smtClean="0">
                <a:latin typeface="Constantia" pitchFamily="18" charset="0"/>
              </a:rPr>
              <a:t> </a:t>
            </a:r>
            <a:r>
              <a:rPr lang="uk-UA" sz="4000" b="1" i="1" dirty="0" smtClean="0">
                <a:latin typeface="Monotype Corsiva" pitchFamily="66" charset="0"/>
              </a:rPr>
              <a:t>Заключний етап</a:t>
            </a:r>
          </a:p>
          <a:p>
            <a:pPr>
              <a:buNone/>
            </a:pPr>
            <a:r>
              <a:rPr lang="uk-UA" sz="4000" b="1" i="1" dirty="0" smtClean="0">
                <a:latin typeface="Monotype Corsiva" pitchFamily="66" charset="0"/>
              </a:rPr>
              <a:t>“ Хто бере – наповнює долоні. Хто дає – наповнює </a:t>
            </a:r>
            <a:r>
              <a:rPr lang="uk-UA" sz="4000" b="1" i="1" dirty="0" err="1" smtClean="0">
                <a:latin typeface="Monotype Corsiva" pitchFamily="66" charset="0"/>
              </a:rPr>
              <a:t>серце”</a:t>
            </a:r>
            <a:r>
              <a:rPr lang="uk-UA" sz="4000" b="1" i="1" dirty="0" smtClean="0">
                <a:latin typeface="Monotype Corsiva" pitchFamily="66" charset="0"/>
              </a:rPr>
              <a:t> .</a:t>
            </a:r>
          </a:p>
          <a:p>
            <a:pPr>
              <a:buNone/>
            </a:pPr>
            <a:r>
              <a:rPr lang="uk-UA" b="1" dirty="0" smtClean="0">
                <a:latin typeface="Constantia" pitchFamily="18" charset="0"/>
              </a:rPr>
              <a:t>           Кошти </a:t>
            </a:r>
            <a:r>
              <a:rPr lang="uk-UA" b="1" dirty="0" err="1" smtClean="0">
                <a:latin typeface="Constantia" pitchFamily="18" charset="0"/>
              </a:rPr>
              <a:t>перечислено</a:t>
            </a:r>
            <a:r>
              <a:rPr lang="uk-UA" b="1" dirty="0" smtClean="0">
                <a:latin typeface="Constantia" pitchFamily="18" charset="0"/>
              </a:rPr>
              <a:t> на благодійний рахунок  </a:t>
            </a:r>
            <a:r>
              <a:rPr lang="uk-UA" b="1" dirty="0" err="1" smtClean="0">
                <a:latin typeface="Constantia" pitchFamily="18" charset="0"/>
              </a:rPr>
              <a:t>айдарівця</a:t>
            </a:r>
            <a:r>
              <a:rPr lang="uk-UA" b="1" dirty="0" smtClean="0">
                <a:latin typeface="Constantia" pitchFamily="18" charset="0"/>
              </a:rPr>
              <a:t>  В.</a:t>
            </a:r>
            <a:r>
              <a:rPr lang="uk-UA" b="1" dirty="0" err="1" smtClean="0">
                <a:latin typeface="Constantia" pitchFamily="18" charset="0"/>
              </a:rPr>
              <a:t>Пелиша</a:t>
            </a:r>
            <a:r>
              <a:rPr lang="uk-UA" b="1" dirty="0" smtClean="0">
                <a:latin typeface="Constantia" pitchFamily="18" charset="0"/>
              </a:rPr>
              <a:t>  зі Львівщини, якому  терористи у полоні відрубали руку за  зображення української символіки.</a:t>
            </a:r>
          </a:p>
          <a:p>
            <a:endParaRPr lang="uk-UA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2194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74638"/>
            <a:ext cx="5543560" cy="1582726"/>
          </a:xfrm>
        </p:spPr>
        <p:txBody>
          <a:bodyPr>
            <a:normAutofit/>
          </a:bodyPr>
          <a:lstStyle/>
          <a:p>
            <a:pPr algn="l"/>
            <a:r>
              <a:rPr lang="uk-UA" sz="2000" b="1" dirty="0" smtClean="0"/>
              <a:t>Керівники  акції: </a:t>
            </a:r>
            <a:r>
              <a:rPr lang="uk-UA" sz="2000" dirty="0" err="1" smtClean="0"/>
              <a:t>Дитиняк</a:t>
            </a:r>
            <a:r>
              <a:rPr lang="uk-UA" sz="2000" dirty="0" smtClean="0"/>
              <a:t> Тамара, </a:t>
            </a:r>
            <a:r>
              <a:rPr lang="uk-UA" sz="2000" dirty="0" err="1" smtClean="0"/>
              <a:t>Гайновська</a:t>
            </a:r>
            <a:r>
              <a:rPr lang="uk-UA" sz="2000" dirty="0" smtClean="0"/>
              <a:t> Тетяна, </a:t>
            </a:r>
            <a:r>
              <a:rPr lang="uk-UA" sz="2000" dirty="0" err="1" smtClean="0"/>
              <a:t>Федина</a:t>
            </a:r>
            <a:r>
              <a:rPr lang="uk-UA" sz="2000" dirty="0" smtClean="0"/>
              <a:t> Владислав,      учні 10 класу, </a:t>
            </a:r>
            <a:r>
              <a:rPr lang="uk-UA" sz="2000" dirty="0" err="1" smtClean="0"/>
              <a:t>Фецич</a:t>
            </a:r>
            <a:r>
              <a:rPr lang="uk-UA" sz="2000" dirty="0" smtClean="0"/>
              <a:t> С.В., класний  керівник 10 класу</a:t>
            </a:r>
            <a:endParaRPr lang="uk-UA" sz="2000" dirty="0"/>
          </a:p>
        </p:txBody>
      </p:sp>
      <p:pic>
        <p:nvPicPr>
          <p:cNvPr id="4" name="Содержимое 3" descr="E:\фецич\фото\vfrekfnehf\P10502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ецич\фото\vfrekfnehf\P10501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00504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ецич\фото\vfrekfnehf\P10501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500570"/>
            <a:ext cx="23383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ецич\фото\vfrekfnehf\P10502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571612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ецич\фото\vfrekfnehf\P10502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929066"/>
            <a:ext cx="21431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E:\фецич\фото\vfrekfnehf\P10502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143116"/>
            <a:ext cx="2286016" cy="1714512"/>
          </a:xfrm>
          <a:prstGeom prst="rect">
            <a:avLst/>
          </a:prstGeom>
          <a:noFill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32194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uk-UA" sz="2800" b="1" dirty="0" smtClean="0"/>
              <a:t>ІІ місце у районному етапі Всеукраїнської  військово-патріотичної гри </a:t>
            </a:r>
            <a:r>
              <a:rPr lang="uk-UA" sz="2800" b="1" dirty="0" err="1" smtClean="0"/>
              <a:t>“Сокіл”</a:t>
            </a:r>
            <a:endParaRPr lang="uk-UA" sz="2800" b="1" dirty="0"/>
          </a:p>
        </p:txBody>
      </p:sp>
      <p:pic>
        <p:nvPicPr>
          <p:cNvPr id="52227" name="Picture 3" descr="E:\фецич\фото\сокіл  (3)\image с 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68891"/>
            <a:ext cx="3357586" cy="2518190"/>
          </a:xfrm>
          <a:prstGeom prst="rect">
            <a:avLst/>
          </a:prstGeom>
          <a:noFill/>
        </p:spPr>
      </p:pic>
      <p:pic>
        <p:nvPicPr>
          <p:cNvPr id="52228" name="Picture 4" descr="E:\фецич\фото\сокіл  (3)\Фото0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21088"/>
            <a:ext cx="3071834" cy="2303875"/>
          </a:xfrm>
          <a:prstGeom prst="rect">
            <a:avLst/>
          </a:prstGeom>
          <a:noFill/>
        </p:spPr>
      </p:pic>
      <p:pic>
        <p:nvPicPr>
          <p:cNvPr id="52229" name="Picture 5" descr="C:\Users\User1\Desktop\image 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1395992"/>
            <a:ext cx="2952328" cy="2493077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2194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8554"/>
            <a:ext cx="3603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Урок мужності   для учнів 9-11 класів                                                    «Донецький аеропорт – незламна  цитадель»</a:t>
            </a:r>
            <a:br>
              <a:rPr lang="uk-UA" sz="2800" dirty="0" smtClean="0"/>
            </a:br>
            <a:r>
              <a:rPr lang="uk-UA" sz="2800" dirty="0" smtClean="0"/>
              <a:t>( вчителі </a:t>
            </a:r>
            <a:r>
              <a:rPr lang="uk-UA" sz="2800" dirty="0" err="1" smtClean="0"/>
              <a:t>Фецич</a:t>
            </a:r>
            <a:r>
              <a:rPr lang="uk-UA" sz="2800" dirty="0" smtClean="0"/>
              <a:t> С.В., Мороз М.В., вересень 2015 р.)</a:t>
            </a:r>
            <a:endParaRPr lang="ru-RU" sz="2800" dirty="0"/>
          </a:p>
        </p:txBody>
      </p:sp>
      <p:pic>
        <p:nvPicPr>
          <p:cNvPr id="27650" name="Picture 2" descr="F:\фецич с\папки фото\2015\PIC_137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37" r="6480"/>
          <a:stretch/>
        </p:blipFill>
        <p:spPr bwMode="auto">
          <a:xfrm>
            <a:off x="467544" y="1470255"/>
            <a:ext cx="3776910" cy="26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:\фецич с\папки фото\2015\PIC_138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86" r="12662"/>
          <a:stretch/>
        </p:blipFill>
        <p:spPr bwMode="auto">
          <a:xfrm>
            <a:off x="4860032" y="1489138"/>
            <a:ext cx="3527232" cy="262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3168352" cy="237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46932"/>
            <a:ext cx="3096344" cy="232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68156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Співпраця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</a:t>
            </a:r>
            <a:r>
              <a:rPr lang="ru-RU" sz="3200" dirty="0" err="1" smtClean="0"/>
              <a:t>вчителями</a:t>
            </a:r>
            <a:r>
              <a:rPr lang="ru-RU" sz="3200" dirty="0" smtClean="0"/>
              <a:t> «</a:t>
            </a:r>
            <a:r>
              <a:rPr lang="ru-RU" sz="3200" dirty="0" err="1" smtClean="0"/>
              <a:t>Захисту</a:t>
            </a:r>
            <a:r>
              <a:rPr lang="ru-RU" sz="3200" dirty="0" smtClean="0"/>
              <a:t> </a:t>
            </a:r>
            <a:r>
              <a:rPr lang="ru-RU" sz="3200" dirty="0" err="1" smtClean="0"/>
              <a:t>Вітчизни</a:t>
            </a:r>
            <a:r>
              <a:rPr lang="ru-RU" sz="3200" dirty="0" smtClean="0"/>
              <a:t>»  - </a:t>
            </a:r>
            <a:r>
              <a:rPr lang="ru-RU" sz="3200" dirty="0" err="1" smtClean="0"/>
              <a:t>особливість</a:t>
            </a:r>
            <a:r>
              <a:rPr lang="ru-RU" sz="3200" dirty="0" smtClean="0"/>
              <a:t>  у </a:t>
            </a:r>
            <a:r>
              <a:rPr lang="ru-RU" sz="3200" dirty="0" err="1" smtClean="0"/>
              <a:t>моїй</a:t>
            </a:r>
            <a:r>
              <a:rPr lang="ru-RU" sz="3200" dirty="0" smtClean="0"/>
              <a:t>  </a:t>
            </a:r>
            <a:r>
              <a:rPr lang="ru-RU" sz="3200" dirty="0" err="1" smtClean="0"/>
              <a:t>роботі</a:t>
            </a:r>
            <a:r>
              <a:rPr lang="ru-RU" sz="3200" dirty="0" smtClean="0"/>
              <a:t> </a:t>
            </a:r>
            <a:r>
              <a:rPr lang="en-US" sz="3200" dirty="0" smtClean="0"/>
              <a:t> </a:t>
            </a:r>
            <a:r>
              <a:rPr lang="uk-UA" sz="3200" dirty="0" smtClean="0"/>
              <a:t>з класом </a:t>
            </a:r>
            <a:endParaRPr lang="ru-RU" sz="3200" dirty="0"/>
          </a:p>
        </p:txBody>
      </p:sp>
      <p:pic>
        <p:nvPicPr>
          <p:cNvPr id="27650" name="Picture 2" descr="F:\фецич с\папки фото\сокіл\PIC_1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285860"/>
            <a:ext cx="3598668" cy="2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214422"/>
            <a:ext cx="3357586" cy="252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:\фецич с\папки фото\сокіл\PIC_1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6190"/>
            <a:ext cx="3668216" cy="27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5" name="Picture 1" descr="E:\фецич\фото\клас\PIC_1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3333709" cy="25002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Bookman Old Style" pitchFamily="18" charset="0"/>
              </a:rPr>
              <a:t>Завдання, над яким працюю з класом: 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1142985"/>
            <a:ext cx="8543956" cy="407196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sz="4400" b="1" i="1" dirty="0" err="1" smtClean="0">
                <a:latin typeface="Constantia" pitchFamily="18" charset="0"/>
              </a:rPr>
              <a:t>“Формування</a:t>
            </a:r>
            <a:r>
              <a:rPr lang="uk-UA" sz="4400" b="1" i="1" dirty="0" smtClean="0">
                <a:latin typeface="Constantia" pitchFamily="18" charset="0"/>
              </a:rPr>
              <a:t>                                              життєвої компетентності,                                   виховання всебічно та гармонійно розвиненої особистості  учня                           засобами української родинної                   </a:t>
            </a:r>
            <a:r>
              <a:rPr lang="uk-UA" sz="4400" b="1" i="1" dirty="0" err="1" smtClean="0">
                <a:latin typeface="Constantia" pitchFamily="18" charset="0"/>
              </a:rPr>
              <a:t>педагогіки”</a:t>
            </a:r>
            <a:endParaRPr lang="ru-RU" sz="4400" b="1" i="1" dirty="0" smtClean="0">
              <a:latin typeface="Constant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ВОЇНИ СВІТЛА ТА ДОБРА                         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14744" y="1357298"/>
            <a:ext cx="5643602" cy="4768865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Підготували учні  10-11 класів </a:t>
            </a:r>
            <a:r>
              <a:rPr lang="uk-UA" sz="1800" dirty="0" err="1" smtClean="0"/>
              <a:t>Ковалівської</a:t>
            </a:r>
            <a:r>
              <a:rPr lang="uk-UA" sz="1800" dirty="0" smtClean="0"/>
              <a:t>                   ЗОШ І-ІІІ ст., </a:t>
            </a:r>
          </a:p>
          <a:p>
            <a:r>
              <a:rPr lang="uk-UA" sz="1800" dirty="0" smtClean="0"/>
              <a:t>педагог-організатор   </a:t>
            </a:r>
            <a:r>
              <a:rPr lang="uk-UA" sz="1800" dirty="0" err="1" smtClean="0"/>
              <a:t>Фецич</a:t>
            </a:r>
            <a:r>
              <a:rPr lang="uk-UA" sz="1800" dirty="0" smtClean="0"/>
              <a:t>   С.В., </a:t>
            </a:r>
          </a:p>
          <a:p>
            <a:r>
              <a:rPr lang="uk-UA" sz="1800" dirty="0" smtClean="0"/>
              <a:t>вчителі  </a:t>
            </a:r>
            <a:r>
              <a:rPr lang="uk-UA" sz="1800" dirty="0" err="1" smtClean="0"/>
              <a:t>“Захисту</a:t>
            </a:r>
            <a:r>
              <a:rPr lang="uk-UA" sz="1800" dirty="0" smtClean="0"/>
              <a:t>   </a:t>
            </a:r>
            <a:r>
              <a:rPr lang="uk-UA" sz="1800" dirty="0" err="1" smtClean="0"/>
              <a:t>Вітчизни”</a:t>
            </a:r>
            <a:r>
              <a:rPr lang="uk-UA" sz="1800" dirty="0" smtClean="0"/>
              <a:t>                                              </a:t>
            </a:r>
            <a:r>
              <a:rPr lang="uk-UA" sz="1800" dirty="0" err="1" smtClean="0"/>
              <a:t>Слюсарчин</a:t>
            </a:r>
            <a:r>
              <a:rPr lang="uk-UA" sz="1800" dirty="0" smtClean="0"/>
              <a:t> С.В., Мороз М.В.</a:t>
            </a:r>
            <a:endParaRPr lang="ru-RU" sz="1800" dirty="0"/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0529" name="Object 1"/>
          <p:cNvGraphicFramePr>
            <a:graphicFrameLocks noChangeAspect="1"/>
          </p:cNvGraphicFramePr>
          <p:nvPr/>
        </p:nvGraphicFramePr>
        <p:xfrm>
          <a:off x="500034" y="3500438"/>
          <a:ext cx="3209930" cy="2413573"/>
        </p:xfrm>
        <a:graphic>
          <a:graphicData uri="http://schemas.openxmlformats.org/presentationml/2006/ole">
            <p:oleObj spid="_x0000_s87043" name="Слайд" r:id="rId3" imgW="4570530" imgH="3427616" progId="PowerPoint.Slide.12">
              <p:embed/>
            </p:oleObj>
          </a:graphicData>
        </a:graphic>
      </p:graphicFrame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57158" y="1643050"/>
            <a:ext cx="3429024" cy="4483113"/>
          </a:xfrm>
        </p:spPr>
        <p:txBody>
          <a:bodyPr/>
          <a:lstStyle/>
          <a:p>
            <a:pPr algn="ctr">
              <a:buNone/>
            </a:pPr>
            <a:r>
              <a:rPr lang="uk-UA" dirty="0" smtClean="0"/>
              <a:t>Літопис                                          “ Воїни                  Небесної Роти Тернопільщини ” </a:t>
            </a:r>
            <a:endParaRPr lang="ru-RU" dirty="0"/>
          </a:p>
        </p:txBody>
      </p:sp>
      <p:pic>
        <p:nvPicPr>
          <p:cNvPr id="11" name="Picture 2" descr="C:\Documents and Settings\uu\Рабочий стол\Фото\GEDC0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500438"/>
            <a:ext cx="3751662" cy="25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5720" y="357166"/>
            <a:ext cx="3748406" cy="141520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Здоровим будеш – все здобудеш</a:t>
            </a:r>
            <a:br>
              <a:rPr lang="uk-UA" dirty="0" smtClean="0"/>
            </a:br>
            <a:r>
              <a:rPr lang="uk-UA" sz="3100" dirty="0" smtClean="0"/>
              <a:t>( народне прислів'я )</a:t>
            </a:r>
            <a:endParaRPr lang="uk-UA" sz="31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4734" cy="1084248"/>
          </a:xfrm>
        </p:spPr>
        <p:txBody>
          <a:bodyPr>
            <a:normAutofit/>
          </a:bodyPr>
          <a:lstStyle/>
          <a:p>
            <a:r>
              <a:rPr lang="uk-UA" dirty="0" smtClean="0"/>
              <a:t>Яким шляхом ви пройдете – до здоров'я чи від нього –</a:t>
            </a:r>
            <a:br>
              <a:rPr lang="uk-UA" dirty="0" smtClean="0"/>
            </a:br>
            <a:r>
              <a:rPr lang="uk-UA" dirty="0" smtClean="0"/>
              <a:t>залежить тільки від вас</a:t>
            </a:r>
            <a:endParaRPr lang="uk-UA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4734" cy="4691063"/>
          </a:xfrm>
        </p:spPr>
        <p:txBody>
          <a:bodyPr>
            <a:normAutofit fontScale="92500"/>
          </a:bodyPr>
          <a:lstStyle/>
          <a:p>
            <a:r>
              <a:rPr lang="uk-UA" sz="2000" dirty="0" smtClean="0"/>
              <a:t>Серія </a:t>
            </a:r>
            <a:r>
              <a:rPr lang="uk-UA" sz="2000" dirty="0" err="1" smtClean="0"/>
              <a:t>тренінгових</a:t>
            </a:r>
            <a:r>
              <a:rPr lang="uk-UA" sz="2000" dirty="0" smtClean="0"/>
              <a:t> занять в класі: “Я обираю здоров'я ”,  “ Попередження  насильства в дитячому середовищі ”,  “ Правила  безпечної поведінки ” </a:t>
            </a:r>
          </a:p>
          <a:p>
            <a:r>
              <a:rPr lang="uk-UA" sz="2000" dirty="0" smtClean="0"/>
              <a:t>Відеотека  із серії “ Шкідливі звички: високі злети  і болючі падіння ”, “ Станція призначення: життя ”, “ Бути матір'ю ”, “ Бути  батьком ”.</a:t>
            </a:r>
          </a:p>
          <a:p>
            <a:r>
              <a:rPr lang="uk-UA" sz="2000" dirty="0" smtClean="0"/>
              <a:t>“ Екологічна розвідка “ Екологія – довкілля - здоров'я - що далі?”</a:t>
            </a:r>
          </a:p>
          <a:p>
            <a:r>
              <a:rPr lang="uk-UA" sz="2000" dirty="0" smtClean="0"/>
              <a:t>Участь  в екологічному  проекті  </a:t>
            </a:r>
            <a:r>
              <a:rPr lang="uk-UA" sz="2000" dirty="0" err="1" smtClean="0"/>
              <a:t>“Кожна</a:t>
            </a:r>
            <a:r>
              <a:rPr lang="uk-UA" sz="2000" dirty="0" smtClean="0"/>
              <a:t> краплина має </a:t>
            </a:r>
            <a:r>
              <a:rPr lang="uk-UA" sz="2000" dirty="0" err="1" smtClean="0"/>
              <a:t>значення”</a:t>
            </a:r>
            <a:endParaRPr lang="uk-UA" sz="2000" dirty="0" smtClean="0"/>
          </a:p>
          <a:p>
            <a:r>
              <a:rPr lang="uk-UA" sz="2000" dirty="0" smtClean="0"/>
              <a:t>Участь у спортивних змаганнях </a:t>
            </a:r>
          </a:p>
          <a:p>
            <a:endParaRPr lang="uk-UA" dirty="0"/>
          </a:p>
        </p:txBody>
      </p:sp>
      <p:pic>
        <p:nvPicPr>
          <p:cNvPr id="8" name="Содержимое 7" descr="E:\фецич\фото\фото з тренінгу\P10308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642918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429000"/>
            <a:ext cx="3509829" cy="264320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Тісна  співпраця  із практичним психологом  - запорука  здорового мікроклімату в колективі та  в сім</a:t>
            </a:r>
            <a:r>
              <a:rPr lang="uk-UA" sz="2400" dirty="0" smtClean="0">
                <a:latin typeface="Times New Roman"/>
                <a:cs typeface="Times New Roman"/>
              </a:rPr>
              <a:t>'</a:t>
            </a:r>
            <a:r>
              <a:rPr lang="uk-UA" sz="2400" dirty="0" smtClean="0"/>
              <a:t>ї </a:t>
            </a:r>
            <a:endParaRPr lang="uk-UA" sz="2400" dirty="0"/>
          </a:p>
        </p:txBody>
      </p:sp>
      <p:pic>
        <p:nvPicPr>
          <p:cNvPr id="15362" name="Picture 2" descr="C:\Users\User1\Desktop\Downloads\PIC_0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3357586" cy="2518190"/>
          </a:xfrm>
          <a:prstGeom prst="rect">
            <a:avLst/>
          </a:prstGeom>
          <a:noFill/>
        </p:spPr>
      </p:pic>
      <p:pic>
        <p:nvPicPr>
          <p:cNvPr id="12" name="Picture 4" descr="C:\Documents and Settings\Администратор\Рабочий стол\PIC_1101.jpg"/>
          <p:cNvPicPr>
            <a:picLocks noChangeAspect="1" noChangeArrowheads="1"/>
          </p:cNvPicPr>
          <p:nvPr/>
        </p:nvPicPr>
        <p:blipFill>
          <a:blip r:embed="rId3" cstate="print"/>
          <a:srcRect l="35556"/>
          <a:stretch>
            <a:fillRect/>
          </a:stretch>
        </p:blipFill>
        <p:spPr bwMode="auto">
          <a:xfrm>
            <a:off x="5000628" y="1857364"/>
            <a:ext cx="2071702" cy="2411033"/>
          </a:xfrm>
          <a:prstGeom prst="rect">
            <a:avLst/>
          </a:prstGeom>
          <a:noFill/>
        </p:spPr>
      </p:pic>
      <p:pic>
        <p:nvPicPr>
          <p:cNvPr id="64513" name="Picture 1" descr="E:\фецич\фото\клас\Фото0791.jpg"/>
          <p:cNvPicPr>
            <a:picLocks noChangeAspect="1" noChangeArrowheads="1"/>
          </p:cNvPicPr>
          <p:nvPr/>
        </p:nvPicPr>
        <p:blipFill>
          <a:blip r:embed="rId4" cstate="print"/>
          <a:srcRect l="10342" t="21388" b="31689"/>
          <a:stretch>
            <a:fillRect/>
          </a:stretch>
        </p:blipFill>
        <p:spPr bwMode="auto">
          <a:xfrm>
            <a:off x="1571604" y="4214818"/>
            <a:ext cx="3052705" cy="2130205"/>
          </a:xfrm>
          <a:prstGeom prst="rect">
            <a:avLst/>
          </a:prstGeom>
          <a:noFill/>
        </p:spPr>
      </p:pic>
      <p:pic>
        <p:nvPicPr>
          <p:cNvPr id="64514" name="Picture 2" descr="E:\фецич\фото\клас\Фото0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786190"/>
            <a:ext cx="2930651" cy="2197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b="1" dirty="0" smtClean="0">
                <a:latin typeface="Constantia" pitchFamily="18" charset="0"/>
              </a:rPr>
              <a:t>Протягом 2006-2012рр.  працювала  з класом  над завданням:                                                       </a:t>
            </a:r>
          </a:p>
          <a:p>
            <a:pPr algn="ctr">
              <a:buNone/>
            </a:pPr>
            <a:r>
              <a:rPr lang="uk-UA" sz="2000" b="1" dirty="0" err="1" smtClean="0">
                <a:latin typeface="Constantia" pitchFamily="18" charset="0"/>
              </a:rPr>
              <a:t>“Морально-духовний</a:t>
            </a:r>
            <a:r>
              <a:rPr lang="uk-UA" sz="2000" b="1" dirty="0" smtClean="0">
                <a:latin typeface="Constantia" pitchFamily="18" charset="0"/>
              </a:rPr>
              <a:t> розвиток школяра, розкриття потенціалу учня засобами української родинної </a:t>
            </a:r>
            <a:r>
              <a:rPr lang="uk-UA" sz="2000" b="1" dirty="0" err="1" smtClean="0">
                <a:latin typeface="Constantia" pitchFamily="18" charset="0"/>
              </a:rPr>
              <a:t>педагогіки”</a:t>
            </a:r>
            <a:endParaRPr lang="ru-RU" sz="2000" dirty="0"/>
          </a:p>
        </p:txBody>
      </p:sp>
      <p:pic>
        <p:nvPicPr>
          <p:cNvPr id="5" name="Picture 2" descr="C:\Documents and Settings\Администратор\Рабочий стол\Документи\ФОТО 7 КЛ\P209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143380"/>
            <a:ext cx="2740006" cy="205500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71678"/>
            <a:ext cx="278608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rcRect l="3586" t="24113" r="5892"/>
          <a:stretch>
            <a:fillRect/>
          </a:stretch>
        </p:blipFill>
        <p:spPr bwMode="auto">
          <a:xfrm>
            <a:off x="5929322" y="2285992"/>
            <a:ext cx="2786081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105035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429132"/>
            <a:ext cx="2714643" cy="206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C:\Documents and Settings\Администратор\Рабочий стол\P1030402.JPG"/>
          <p:cNvPicPr preferRelativeResize="0"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86116" y="1643050"/>
            <a:ext cx="2728401" cy="20463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785786" y="0"/>
            <a:ext cx="8143932" cy="1214422"/>
          </a:xfrm>
        </p:spPr>
        <p:txBody>
          <a:bodyPr>
            <a:normAutofit/>
          </a:bodyPr>
          <a:lstStyle/>
          <a:p>
            <a:pPr algn="l"/>
            <a:r>
              <a:rPr lang="uk-UA" sz="2700" b="1" i="1" dirty="0" smtClean="0"/>
              <a:t>Проект</a:t>
            </a:r>
            <a:r>
              <a:rPr lang="uk-UA" b="1" i="1" dirty="0" smtClean="0"/>
              <a:t> </a:t>
            </a:r>
            <a:r>
              <a:rPr lang="uk-UA" sz="2700" i="1" dirty="0" smtClean="0"/>
              <a:t>“ Від маленького  людського  ”я ” –                                                до  високодуховної   творчої   особистості ” </a:t>
            </a:r>
            <a:endParaRPr lang="ru-RU" sz="2700" dirty="0"/>
          </a:p>
        </p:txBody>
      </p:sp>
      <p:sp>
        <p:nvSpPr>
          <p:cNvPr id="22" name="Содержимое 21"/>
          <p:cNvSpPr>
            <a:spLocks noGrp="1"/>
          </p:cNvSpPr>
          <p:nvPr>
            <p:ph idx="1"/>
          </p:nvPr>
        </p:nvSpPr>
        <p:spPr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uk-UA" dirty="0" smtClean="0"/>
              <a:t>пробудження в дитини бажання бути моральною;                                                                </a:t>
            </a:r>
          </a:p>
          <a:p>
            <a:pPr>
              <a:buFontTx/>
              <a:buChar char="-"/>
            </a:pPr>
            <a:r>
              <a:rPr lang="uk-UA" dirty="0" smtClean="0"/>
              <a:t>формування в дітей та молоді моральної свідомості на основі організації моральних стосунків школярів через їх включення в стихійну або спеціально організовану діяльність;   </a:t>
            </a:r>
          </a:p>
          <a:p>
            <a:pPr>
              <a:buFontTx/>
              <a:buChar char="-"/>
            </a:pPr>
            <a:r>
              <a:rPr lang="uk-UA" dirty="0" smtClean="0"/>
              <a:t>формування   в  дітей  та  підлітків   розуміння   й   особистісного   ставлення  до сутнісних   питань про сенс та мету життя людини;</a:t>
            </a:r>
            <a:endParaRPr lang="ru-RU" dirty="0" smtClean="0"/>
          </a:p>
          <a:p>
            <a:pPr>
              <a:buFontTx/>
              <a:buChar char="-"/>
            </a:pPr>
            <a:r>
              <a:rPr lang="uk-UA" dirty="0" smtClean="0"/>
              <a:t>вироблення етико-естетичного ставлення до життя і своєї життєдіяльності;</a:t>
            </a:r>
            <a:endParaRPr lang="ru-RU" dirty="0" smtClean="0"/>
          </a:p>
          <a:p>
            <a:pPr>
              <a:buFontTx/>
              <a:buChar char="-"/>
            </a:pPr>
            <a:r>
              <a:rPr lang="uk-UA" dirty="0" smtClean="0"/>
              <a:t>формування толерантного ставлення до інших, розвиток чеснот і позитивних моральних якостей учнів, спонукання до благодійності;</a:t>
            </a:r>
            <a:endParaRPr lang="ru-RU" dirty="0" smtClean="0"/>
          </a:p>
          <a:p>
            <a:pPr>
              <a:buFontTx/>
              <a:buChar char="-"/>
            </a:pPr>
            <a:r>
              <a:rPr lang="uk-UA" dirty="0" smtClean="0"/>
              <a:t>підтримка  здібностей,   культурної  творчості,   спрямованої  на  особистісний саморозвиток.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14375" y="1142984"/>
            <a:ext cx="7929591" cy="5286391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42976" y="785794"/>
          <a:ext cx="6429420" cy="306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1928794" y="3357562"/>
          <a:ext cx="6167438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214290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Етапи  реалізації  проекту </a:t>
            </a:r>
            <a:r>
              <a:rPr lang="uk-UA" sz="2400" b="1" dirty="0" err="1" smtClean="0"/>
              <a:t>“Від</a:t>
            </a:r>
            <a:r>
              <a:rPr lang="uk-UA" sz="2400" b="1" dirty="0" smtClean="0"/>
              <a:t> маленького дитячого “Я” -  до високодуховної творчої </a:t>
            </a:r>
            <a:r>
              <a:rPr lang="uk-UA" sz="2400" b="1" dirty="0" err="1" smtClean="0"/>
              <a:t>особистості”</a:t>
            </a:r>
            <a:r>
              <a:rPr lang="uk-UA" sz="2400" b="1" dirty="0" smtClean="0"/>
              <a:t> ( 2-11 класи)</a:t>
            </a:r>
            <a:endParaRPr lang="uk-UA" sz="2400" b="1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Соціальний проект </a:t>
            </a:r>
            <a:br>
              <a:rPr lang="uk-UA" dirty="0" smtClean="0"/>
            </a:br>
            <a:r>
              <a:rPr lang="uk-UA" dirty="0" smtClean="0"/>
              <a:t>«Дозвольте огорнути вас любов'ю»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Благодійна акція для дітей з обмеженими можливостями, що проживають на території села, напередодні дня Святого Миколая</a:t>
            </a:r>
          </a:p>
          <a:p>
            <a:endParaRPr lang="ru-RU" dirty="0"/>
          </a:p>
        </p:txBody>
      </p:sp>
      <p:pic>
        <p:nvPicPr>
          <p:cNvPr id="5" name="Рисунок 4" descr="E:\фецич\фото\Фото06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14686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ецич\фото\Фото06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643314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ецич\фото\PIC_09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429000"/>
            <a:ext cx="2714270" cy="203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855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929066"/>
            <a:ext cx="271464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Documents and Settings\Администратор\Рабочий стол\Документи\ФОТО 7 КЛ\PIC_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496"/>
            <a:ext cx="2790047" cy="2093114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Рабочий стол\Документи\ФОТО 7 КЛ\DSC00096.JPG"/>
          <p:cNvPicPr>
            <a:picLocks noChangeAspect="1" noChangeArrowheads="1"/>
          </p:cNvPicPr>
          <p:nvPr/>
        </p:nvPicPr>
        <p:blipFill>
          <a:blip r:embed="rId4" cstate="print"/>
          <a:srcRect r="-171" b="598"/>
          <a:stretch>
            <a:fillRect/>
          </a:stretch>
        </p:blipFill>
        <p:spPr bwMode="auto">
          <a:xfrm>
            <a:off x="5500694" y="1000108"/>
            <a:ext cx="2786082" cy="2071702"/>
          </a:xfrm>
          <a:prstGeom prst="rect">
            <a:avLst/>
          </a:prstGeom>
          <a:noFill/>
        </p:spPr>
      </p:pic>
      <p:pic>
        <p:nvPicPr>
          <p:cNvPr id="6" name="Рисунок 5" descr="http://uld7.mycdn.me/image?t=3&amp;bid=804556710249&amp;id=804556710249&amp;plc=WEB&amp;tkn=*9qQjy5kxCL3I1kfukXr7nF3q6F8"/>
          <p:cNvPicPr/>
          <p:nvPr/>
        </p:nvPicPr>
        <p:blipFill>
          <a:blip r:embed="rId5"/>
          <a:srcRect l="12286" t="37967" r="15504"/>
          <a:stretch>
            <a:fillRect/>
          </a:stretch>
        </p:blipFill>
        <p:spPr bwMode="auto">
          <a:xfrm>
            <a:off x="285720" y="1214422"/>
            <a:ext cx="3532724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E:\фецич\фото\клас\atjmYcU5bJ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4143380"/>
            <a:ext cx="2952771" cy="221457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57158" y="214290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Виросли  ми - і виросли наші   потреби.                                                          З  9 класу почали працювати над  формуванням життєвих компетентностей.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428759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Головний вихователь – життя,    безпосередній вихователь – родина.     Завдання вчителя  - поєднати перше з другим     і додати щось від себе. </a:t>
            </a:r>
            <a:endParaRPr lang="uk-UA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786190"/>
            <a:ext cx="8929718" cy="2538418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tx1"/>
                </a:solidFill>
                <a:latin typeface="Constantia" pitchFamily="18" charset="0"/>
              </a:rPr>
              <a:t>Родинне виховання – це перша   природна і постійно діюча ланка виховання.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smtClean="0">
                <a:solidFill>
                  <a:schemeClr val="tx1"/>
                </a:solidFill>
                <a:latin typeface="Constantia" pitchFamily="18" charset="0"/>
              </a:rPr>
              <a:t>Без докорінного  поліпшення  родинного виховання   не  можна   домогтися  значних змін  у   подальшому   громадянському   становленні   майбутнього  покоління.   У  сім'ї   закладається  духовна основа особистості, її мораль, самобутність  національного світовідчуття та світорозуміння.</a:t>
            </a:r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ld7.mycdn.me/image?t=3&amp;bid=804556709481&amp;id=804556709481&amp;plc=WEB&amp;tkn=*kzfS6M4mRs1HxhplsAw3Hx7XQIw"/>
          <p:cNvPicPr>
            <a:picLocks noChangeAspect="1" noChangeArrowheads="1"/>
          </p:cNvPicPr>
          <p:nvPr/>
        </p:nvPicPr>
        <p:blipFill>
          <a:blip r:embed="rId2" cstate="print"/>
          <a:srcRect l="18040" t="17493" r="22920"/>
          <a:stretch>
            <a:fillRect/>
          </a:stretch>
        </p:blipFill>
        <p:spPr bwMode="auto">
          <a:xfrm>
            <a:off x="6572232" y="-10644286"/>
            <a:ext cx="2571768" cy="2695496"/>
          </a:xfrm>
          <a:prstGeom prst="rect">
            <a:avLst/>
          </a:prstGeom>
          <a:noFill/>
        </p:spPr>
      </p:pic>
      <p:pic>
        <p:nvPicPr>
          <p:cNvPr id="11" name="Рисунок 10" descr="http://uld7.mycdn.me/image?t=3&amp;bid=804556709481&amp;id=804556709481&amp;plc=WEB&amp;tkn=*kzfS6M4mRs1HxhplsAw3Hx7XQIw"/>
          <p:cNvPicPr/>
          <p:nvPr/>
        </p:nvPicPr>
        <p:blipFill>
          <a:blip r:embed="rId3" cstate="print"/>
          <a:srcRect l="18040" t="17493" r="22920"/>
          <a:stretch>
            <a:fillRect/>
          </a:stretch>
        </p:blipFill>
        <p:spPr bwMode="auto">
          <a:xfrm>
            <a:off x="3571868" y="1714488"/>
            <a:ext cx="1771650" cy="1876425"/>
          </a:xfrm>
          <a:prstGeom prst="rect">
            <a:avLst/>
          </a:prstGeom>
          <a:noFill/>
        </p:spPr>
      </p:pic>
      <p:pic>
        <p:nvPicPr>
          <p:cNvPr id="12" name="Рисунок 11" descr="http://uld11.mycdn.me/image?t=3&amp;bid=804655676328&amp;id=804655676328&amp;plc=WEB&amp;tkn=*GzMVmMGPlMwyD-aQkyZwtnGv8f0"/>
          <p:cNvPicPr/>
          <p:nvPr/>
        </p:nvPicPr>
        <p:blipFill>
          <a:blip r:embed="rId4" cstate="print"/>
          <a:srcRect l="18351" t="18672" r="28772"/>
          <a:stretch>
            <a:fillRect/>
          </a:stretch>
        </p:blipFill>
        <p:spPr bwMode="auto">
          <a:xfrm>
            <a:off x="6286512" y="1714489"/>
            <a:ext cx="155257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uld7.mycdn.me/image?t=3&amp;bid=804665351026&amp;id=804665351026&amp;plc=WEB&amp;tkn=*7_wgurPAid2NtrPzbTaIbI5J2qA"/>
          <p:cNvPicPr/>
          <p:nvPr/>
        </p:nvPicPr>
        <p:blipFill>
          <a:blip r:embed="rId5" cstate="print"/>
          <a:srcRect l="24106" t="3735" r="19936" b="5389"/>
          <a:stretch>
            <a:fillRect/>
          </a:stretch>
        </p:blipFill>
        <p:spPr bwMode="auto">
          <a:xfrm>
            <a:off x="1285852" y="1643050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sz="6000" b="1" dirty="0" smtClean="0">
                <a:latin typeface="Monotype Corsiva" pitchFamily="66" charset="0"/>
              </a:rPr>
              <a:t>Моє   педагогічне кредо:</a:t>
            </a:r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> </a:t>
            </a:r>
            <a:r>
              <a:rPr lang="uk-UA" b="1" dirty="0" err="1" smtClean="0">
                <a:latin typeface="Monotype Corsiva" pitchFamily="66" charset="0"/>
              </a:rPr>
              <a:t>“Кожна</a:t>
            </a:r>
            <a:r>
              <a:rPr lang="uk-UA" b="1" dirty="0" smtClean="0">
                <a:latin typeface="Monotype Corsiva" pitchFamily="66" charset="0"/>
              </a:rPr>
              <a:t> дитина – це неповторний світ.                      То ж важливо відчути її індивідуальність, відшукати такі види співпраці, що сприятимуть розвитку творчого потенціалу, розкриттю здібностей, бажанню вчитися, творити, відчувати радість пізнання ”.</a:t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dirty="0" smtClean="0">
                <a:latin typeface="Monotype Corsiva" pitchFamily="66" charset="0"/>
              </a:rPr>
              <a:t>                                     </a:t>
            </a:r>
            <a:r>
              <a:rPr lang="uk-UA" sz="3600" dirty="0" smtClean="0">
                <a:latin typeface="Monotype Corsiva" pitchFamily="66" charset="0"/>
              </a:rPr>
              <a:t>С. Ратушняк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Без сім</a:t>
            </a:r>
            <a:r>
              <a:rPr lang="uk-UA" dirty="0" smtClean="0">
                <a:latin typeface="Times New Roman"/>
                <a:cs typeface="Times New Roman"/>
              </a:rPr>
              <a:t>'</a:t>
            </a:r>
            <a:r>
              <a:rPr lang="uk-UA" dirty="0" smtClean="0"/>
              <a:t>ї немає щастя на землі                                              </a:t>
            </a:r>
            <a:r>
              <a:rPr lang="uk-UA" sz="2000" dirty="0" smtClean="0"/>
              <a:t>(</a:t>
            </a:r>
            <a:r>
              <a:rPr lang="uk-UA" sz="2200" dirty="0" smtClean="0"/>
              <a:t>Народна мудрість)</a:t>
            </a:r>
            <a:br>
              <a:rPr lang="uk-UA" sz="2200" dirty="0" smtClean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57742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sz="2400" b="1" dirty="0" smtClean="0"/>
              <a:t>Формування відповідального батьківства і материнства  в учнів </a:t>
            </a:r>
          </a:p>
          <a:p>
            <a:r>
              <a:rPr lang="uk-UA" sz="2400" dirty="0" smtClean="0"/>
              <a:t>Відверта розмова з елементами гри              “ Від таїни любові – до таїни вінчання ”</a:t>
            </a:r>
          </a:p>
          <a:p>
            <a:r>
              <a:rPr lang="uk-UA" sz="2400" dirty="0" smtClean="0"/>
              <a:t>Бесіда “ Неповна сім'я – неповне щастя ”</a:t>
            </a:r>
          </a:p>
          <a:p>
            <a:r>
              <a:rPr lang="uk-UA" sz="2400" dirty="0" smtClean="0"/>
              <a:t>Інтерактивна гра “ Сім'я та довіра ”</a:t>
            </a:r>
          </a:p>
          <a:p>
            <a:r>
              <a:rPr lang="uk-UA" sz="2400" dirty="0" smtClean="0"/>
              <a:t>Година поезії “А жінка в світ приходить для любові ”</a:t>
            </a:r>
            <a:endParaRPr lang="ru-RU" sz="2400" dirty="0" smtClean="0"/>
          </a:p>
          <a:p>
            <a:r>
              <a:rPr lang="uk-UA" sz="2400" dirty="0" smtClean="0"/>
              <a:t>«Стосунки рівності і поваги»,</a:t>
            </a:r>
          </a:p>
          <a:p>
            <a:r>
              <a:rPr lang="uk-UA" sz="2400" dirty="0" smtClean="0"/>
              <a:t>«Секрети щасливої родини»,</a:t>
            </a:r>
          </a:p>
          <a:p>
            <a:r>
              <a:rPr lang="uk-UA" sz="2400" dirty="0" smtClean="0"/>
              <a:t>«Репродуктивне здоров'я та шкідливі звички»,                                    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b="1" i="1" dirty="0" smtClean="0"/>
              <a:t>Родинне свято </a:t>
            </a:r>
            <a:r>
              <a:rPr lang="uk-UA" sz="2400" dirty="0" smtClean="0"/>
              <a:t>«Батько і мати – </a:t>
            </a:r>
          </a:p>
          <a:p>
            <a:pPr marL="0" indent="0">
              <a:buNone/>
            </a:pPr>
            <a:r>
              <a:rPr lang="uk-UA" sz="2400" dirty="0" smtClean="0"/>
              <a:t>два крила дитинства»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143504" y="1600200"/>
            <a:ext cx="3543296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b="1" dirty="0" err="1" smtClean="0"/>
              <a:t>Педагогізація</a:t>
            </a:r>
            <a:r>
              <a:rPr lang="uk-UA" b="1" dirty="0" smtClean="0"/>
              <a:t> батьків </a:t>
            </a:r>
          </a:p>
          <a:p>
            <a:r>
              <a:rPr lang="uk-UA" dirty="0" smtClean="0"/>
              <a:t>“ Не буди лихо!”                                       ( попередження                    насильства в сім'ї )</a:t>
            </a:r>
          </a:p>
          <a:p>
            <a:r>
              <a:rPr lang="uk-UA" dirty="0" smtClean="0"/>
              <a:t>Сім'я – головний інститут виховання.  Проблеми виховання юнаків і дівчат. Педагогіка почуттів, етика сімейних стосунків.</a:t>
            </a:r>
          </a:p>
          <a:p>
            <a:r>
              <a:rPr lang="uk-UA" dirty="0" smtClean="0"/>
              <a:t>Роль  особистого прикладу батьків у формуванні навичок здорового способу життя. </a:t>
            </a:r>
          </a:p>
          <a:p>
            <a:endParaRPr lang="uk-UA" dirty="0"/>
          </a:p>
        </p:txBody>
      </p:sp>
      <p:pic>
        <p:nvPicPr>
          <p:cNvPr id="8" name="Picture 3" descr="C:\Documents and Settings\Администратор\Рабочий стол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4691058"/>
            <a:ext cx="1571636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22851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43306" y="2857496"/>
            <a:ext cx="2143140" cy="1429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"/>
          <p:cNvSpPr/>
          <p:nvPr/>
        </p:nvSpPr>
        <p:spPr>
          <a:xfrm>
            <a:off x="3786182" y="2786058"/>
            <a:ext cx="1614831" cy="15412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/>
        </p:spPr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uk-UA" b="1" u="sng" dirty="0" smtClean="0">
                <a:solidFill>
                  <a:srgbClr val="444D26"/>
                </a:solidFill>
                <a:latin typeface="Times New Roman" pitchFamily="18" charset="0"/>
                <a:cs typeface="Times New Roman" pitchFamily="18" charset="0"/>
              </a:rPr>
              <a:t>Розвиток творчих здібностей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4D2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4436898" y="2505867"/>
            <a:ext cx="484644" cy="284390"/>
            <a:chOff x="4029656" y="1918547"/>
            <a:chExt cx="484644" cy="2843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6" name="Стрелка вправо 45"/>
            <p:cNvSpPr/>
            <p:nvPr/>
          </p:nvSpPr>
          <p:spPr>
            <a:xfrm rot="16200000">
              <a:off x="4129783" y="1818420"/>
              <a:ext cx="284389" cy="4846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7BC29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47" name="Стрелка вправо 6"/>
            <p:cNvSpPr/>
            <p:nvPr/>
          </p:nvSpPr>
          <p:spPr>
            <a:xfrm rot="16200000">
              <a:off x="4172442" y="1958008"/>
              <a:ext cx="199072" cy="290786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4" name="Группа 12"/>
          <p:cNvGrpSpPr/>
          <p:nvPr/>
        </p:nvGrpSpPr>
        <p:grpSpPr>
          <a:xfrm>
            <a:off x="3786182" y="1071546"/>
            <a:ext cx="1842951" cy="1442554"/>
            <a:chOff x="2903402" y="-15977"/>
            <a:chExt cx="1998529" cy="1781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Овал 43"/>
            <p:cNvSpPr/>
            <p:nvPr/>
          </p:nvSpPr>
          <p:spPr>
            <a:xfrm>
              <a:off x="2903402" y="-15977"/>
              <a:ext cx="1781780" cy="1781780"/>
            </a:xfrm>
            <a:prstGeom prst="ellipse">
              <a:avLst/>
            </a:prstGeom>
            <a:gradFill rotWithShape="1">
              <a:gsLst>
                <a:gs pos="0">
                  <a:srgbClr val="E7BC29">
                    <a:hueOff val="0"/>
                    <a:satOff val="0"/>
                    <a:lumOff val="0"/>
                    <a:alphaOff val="0"/>
                    <a:shade val="15000"/>
                    <a:satMod val="180000"/>
                  </a:srgbClr>
                </a:gs>
                <a:gs pos="50000">
                  <a:srgbClr val="E7BC29">
                    <a:hueOff val="0"/>
                    <a:satOff val="0"/>
                    <a:lumOff val="0"/>
                    <a:alphaOff val="0"/>
                    <a:shade val="45000"/>
                    <a:satMod val="170000"/>
                  </a:srgbClr>
                </a:gs>
                <a:gs pos="70000">
                  <a:srgbClr val="E7BC29">
                    <a:hueOff val="0"/>
                    <a:satOff val="0"/>
                    <a:lumOff val="0"/>
                    <a:alphaOff val="0"/>
                    <a:tint val="99000"/>
                    <a:shade val="65000"/>
                    <a:satMod val="155000"/>
                  </a:srgbClr>
                </a:gs>
                <a:gs pos="100000">
                  <a:srgbClr val="E7BC29">
                    <a:hueOff val="0"/>
                    <a:satOff val="0"/>
                    <a:lumOff val="0"/>
                    <a:alphaOff val="0"/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45" name="Овал 8"/>
            <p:cNvSpPr/>
            <p:nvPr/>
          </p:nvSpPr>
          <p:spPr>
            <a:xfrm>
              <a:off x="2980871" y="263557"/>
              <a:ext cx="1921060" cy="125990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Організація різноманітного середовища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5" name="Группа 13"/>
          <p:cNvGrpSpPr/>
          <p:nvPr/>
        </p:nvGrpSpPr>
        <p:grpSpPr>
          <a:xfrm>
            <a:off x="5715008" y="3143248"/>
            <a:ext cx="267984" cy="484644"/>
            <a:chOff x="5205949" y="2316785"/>
            <a:chExt cx="267984" cy="48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2" name="Стрелка вправо 41"/>
            <p:cNvSpPr/>
            <p:nvPr/>
          </p:nvSpPr>
          <p:spPr>
            <a:xfrm rot="19285714">
              <a:off x="5205949" y="2316785"/>
              <a:ext cx="267984" cy="4846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7BC29">
                <a:hueOff val="2932557"/>
                <a:satOff val="-6681"/>
                <a:lumOff val="2680"/>
                <a:alphaOff val="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43" name="Стрелка вправо 10"/>
            <p:cNvSpPr/>
            <p:nvPr/>
          </p:nvSpPr>
          <p:spPr>
            <a:xfrm rot="19285714">
              <a:off x="5214719" y="2438777"/>
              <a:ext cx="187589" cy="290786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6" name="Группа 14"/>
          <p:cNvGrpSpPr/>
          <p:nvPr/>
        </p:nvGrpSpPr>
        <p:grpSpPr>
          <a:xfrm>
            <a:off x="5786446" y="2285992"/>
            <a:ext cx="1619194" cy="1256125"/>
            <a:chOff x="5315746" y="1943301"/>
            <a:chExt cx="1781780" cy="1781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0" name="Овал 39"/>
            <p:cNvSpPr/>
            <p:nvPr/>
          </p:nvSpPr>
          <p:spPr>
            <a:xfrm>
              <a:off x="5315746" y="1943301"/>
              <a:ext cx="1781780" cy="1781780"/>
            </a:xfrm>
            <a:prstGeom prst="ellipse">
              <a:avLst/>
            </a:prstGeom>
            <a:gradFill rotWithShape="1">
              <a:gsLst>
                <a:gs pos="0">
                  <a:srgbClr val="E7BC29">
                    <a:hueOff val="2932557"/>
                    <a:satOff val="-6681"/>
                    <a:lumOff val="2680"/>
                    <a:alphaOff val="0"/>
                    <a:shade val="15000"/>
                    <a:satMod val="180000"/>
                  </a:srgbClr>
                </a:gs>
                <a:gs pos="50000">
                  <a:srgbClr val="E7BC29">
                    <a:hueOff val="2932557"/>
                    <a:satOff val="-6681"/>
                    <a:lumOff val="2680"/>
                    <a:alphaOff val="0"/>
                    <a:shade val="45000"/>
                    <a:satMod val="170000"/>
                  </a:srgbClr>
                </a:gs>
                <a:gs pos="70000">
                  <a:srgbClr val="E7BC29">
                    <a:hueOff val="2932557"/>
                    <a:satOff val="-6681"/>
                    <a:lumOff val="2680"/>
                    <a:alphaOff val="0"/>
                    <a:tint val="99000"/>
                    <a:shade val="65000"/>
                    <a:satMod val="155000"/>
                  </a:srgbClr>
                </a:gs>
                <a:gs pos="100000">
                  <a:srgbClr val="E7BC29">
                    <a:hueOff val="2932557"/>
                    <a:satOff val="-6681"/>
                    <a:lumOff val="2680"/>
                    <a:alphaOff val="0"/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41" name="Овал 12"/>
            <p:cNvSpPr/>
            <p:nvPr/>
          </p:nvSpPr>
          <p:spPr>
            <a:xfrm>
              <a:off x="5610102" y="2160442"/>
              <a:ext cx="1259908" cy="134749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4D26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Середовище для самореалізації особистості учня, прояву пізнавальної активності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7" name="Группа 15"/>
          <p:cNvGrpSpPr/>
          <p:nvPr/>
        </p:nvGrpSpPr>
        <p:grpSpPr>
          <a:xfrm>
            <a:off x="5143504" y="4071942"/>
            <a:ext cx="258255" cy="484644"/>
            <a:chOff x="5483795" y="3474519"/>
            <a:chExt cx="258255" cy="48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трелка вправо 37"/>
            <p:cNvSpPr/>
            <p:nvPr/>
          </p:nvSpPr>
          <p:spPr>
            <a:xfrm rot="771429">
              <a:off x="5483795" y="3474519"/>
              <a:ext cx="258255" cy="4846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7BC29">
                <a:hueOff val="5865114"/>
                <a:satOff val="-13363"/>
                <a:lumOff val="5360"/>
                <a:alphaOff val="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39" name="Стрелка вправо 14"/>
            <p:cNvSpPr/>
            <p:nvPr/>
          </p:nvSpPr>
          <p:spPr>
            <a:xfrm rot="771429">
              <a:off x="5484766" y="3562828"/>
              <a:ext cx="180779" cy="290786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8" name="Группа 16"/>
          <p:cNvGrpSpPr/>
          <p:nvPr/>
        </p:nvGrpSpPr>
        <p:grpSpPr>
          <a:xfrm>
            <a:off x="5143504" y="4214818"/>
            <a:ext cx="1727920" cy="1342902"/>
            <a:chOff x="5262896" y="2086929"/>
            <a:chExt cx="1840833" cy="17827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6" name="Овал 35"/>
            <p:cNvSpPr/>
            <p:nvPr/>
          </p:nvSpPr>
          <p:spPr>
            <a:xfrm>
              <a:off x="5262896" y="2086929"/>
              <a:ext cx="1840833" cy="1782764"/>
            </a:xfrm>
            <a:prstGeom prst="ellipse">
              <a:avLst/>
            </a:prstGeom>
            <a:gradFill rotWithShape="1">
              <a:gsLst>
                <a:gs pos="0">
                  <a:srgbClr val="E7BC29">
                    <a:hueOff val="5865114"/>
                    <a:satOff val="-13363"/>
                    <a:lumOff val="5360"/>
                    <a:alphaOff val="0"/>
                    <a:shade val="15000"/>
                    <a:satMod val="180000"/>
                  </a:srgbClr>
                </a:gs>
                <a:gs pos="50000">
                  <a:srgbClr val="E7BC29">
                    <a:hueOff val="5865114"/>
                    <a:satOff val="-13363"/>
                    <a:lumOff val="5360"/>
                    <a:alphaOff val="0"/>
                    <a:shade val="45000"/>
                    <a:satMod val="170000"/>
                  </a:srgbClr>
                </a:gs>
                <a:gs pos="70000">
                  <a:srgbClr val="E7BC29">
                    <a:hueOff val="5865114"/>
                    <a:satOff val="-13363"/>
                    <a:lumOff val="5360"/>
                    <a:alphaOff val="0"/>
                    <a:tint val="99000"/>
                    <a:shade val="65000"/>
                    <a:satMod val="155000"/>
                  </a:srgbClr>
                </a:gs>
                <a:gs pos="100000">
                  <a:srgbClr val="E7BC29">
                    <a:hueOff val="5865114"/>
                    <a:satOff val="-13363"/>
                    <a:lumOff val="5360"/>
                    <a:alphaOff val="0"/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7" name="Овал 16"/>
            <p:cNvSpPr/>
            <p:nvPr/>
          </p:nvSpPr>
          <p:spPr>
            <a:xfrm>
              <a:off x="5466223" y="2387066"/>
              <a:ext cx="1430011" cy="129872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Створення оптимального інформаційного середовища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9" name="Группа 19"/>
          <p:cNvGrpSpPr/>
          <p:nvPr/>
        </p:nvGrpSpPr>
        <p:grpSpPr>
          <a:xfrm>
            <a:off x="4000496" y="4071942"/>
            <a:ext cx="258255" cy="484644"/>
            <a:chOff x="2801904" y="3474519"/>
            <a:chExt cx="258255" cy="4846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Стрелка вправо 29"/>
            <p:cNvSpPr/>
            <p:nvPr/>
          </p:nvSpPr>
          <p:spPr>
            <a:xfrm rot="10028571">
              <a:off x="2801904" y="3474519"/>
              <a:ext cx="258255" cy="4846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7BC29">
                <a:hueOff val="14662784"/>
                <a:satOff val="-33407"/>
                <a:lumOff val="13400"/>
                <a:alphaOff val="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31" name="Стрелка вправо 22"/>
            <p:cNvSpPr/>
            <p:nvPr/>
          </p:nvSpPr>
          <p:spPr>
            <a:xfrm rot="20828571">
              <a:off x="2878409" y="3562828"/>
              <a:ext cx="180779" cy="290786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10" name="Группа 20"/>
          <p:cNvGrpSpPr/>
          <p:nvPr/>
        </p:nvGrpSpPr>
        <p:grpSpPr>
          <a:xfrm>
            <a:off x="2571736" y="4214818"/>
            <a:ext cx="1699297" cy="1304694"/>
            <a:chOff x="1603472" y="1989216"/>
            <a:chExt cx="1781780" cy="1781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Овал 27"/>
            <p:cNvSpPr/>
            <p:nvPr/>
          </p:nvSpPr>
          <p:spPr>
            <a:xfrm>
              <a:off x="1603472" y="1989216"/>
              <a:ext cx="1781780" cy="1781780"/>
            </a:xfrm>
            <a:prstGeom prst="ellipse">
              <a:avLst/>
            </a:prstGeom>
            <a:gradFill rotWithShape="1">
              <a:gsLst>
                <a:gs pos="0">
                  <a:srgbClr val="E7BC29">
                    <a:hueOff val="14662784"/>
                    <a:satOff val="-33407"/>
                    <a:lumOff val="13400"/>
                    <a:alphaOff val="0"/>
                    <a:shade val="15000"/>
                    <a:satMod val="180000"/>
                  </a:srgbClr>
                </a:gs>
                <a:gs pos="50000">
                  <a:srgbClr val="E7BC29">
                    <a:hueOff val="14662784"/>
                    <a:satOff val="-33407"/>
                    <a:lumOff val="13400"/>
                    <a:alphaOff val="0"/>
                    <a:shade val="45000"/>
                    <a:satMod val="170000"/>
                  </a:srgbClr>
                </a:gs>
                <a:gs pos="70000">
                  <a:srgbClr val="E7BC29">
                    <a:hueOff val="14662784"/>
                    <a:satOff val="-33407"/>
                    <a:lumOff val="13400"/>
                    <a:alphaOff val="0"/>
                    <a:tint val="99000"/>
                    <a:shade val="65000"/>
                    <a:satMod val="155000"/>
                  </a:srgbClr>
                </a:gs>
                <a:gs pos="100000">
                  <a:srgbClr val="E7BC29">
                    <a:hueOff val="14662784"/>
                    <a:satOff val="-33407"/>
                    <a:lumOff val="13400"/>
                    <a:alphaOff val="0"/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9" name="Овал 24"/>
            <p:cNvSpPr/>
            <p:nvPr/>
          </p:nvSpPr>
          <p:spPr>
            <a:xfrm>
              <a:off x="1724490" y="2269373"/>
              <a:ext cx="1280039" cy="137837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Консультації</a:t>
              </a:r>
              <a:r>
                <a:rPr kumimoji="0" lang="uk-UA" sz="1100" b="0" i="0" u="none" strike="noStrike" kern="120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 </a:t>
              </a:r>
              <a:r>
                <a:rPr kumimoji="0" lang="uk-UA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психолога, педагогічний супровід </a:t>
              </a:r>
              <a:r>
                <a:rPr lang="uk-UA" sz="1100" dirty="0" smtClean="0">
                  <a:solidFill>
                    <a:sysClr val="windowText" lastClr="000000"/>
                  </a:solidFill>
                  <a:latin typeface="Lucida Sans Unicode"/>
                </a:rPr>
                <a:t>класного керівника</a:t>
              </a:r>
              <a:r>
                <a:rPr kumimoji="0" lang="uk-UA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,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3500430" y="2928934"/>
            <a:ext cx="267984" cy="559148"/>
            <a:chOff x="3127980" y="2438777"/>
            <a:chExt cx="267984" cy="55914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Стрелка вправо 25"/>
            <p:cNvSpPr/>
            <p:nvPr/>
          </p:nvSpPr>
          <p:spPr>
            <a:xfrm rot="13114286">
              <a:off x="3127980" y="2513281"/>
              <a:ext cx="267984" cy="4846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7BC29">
                <a:hueOff val="17595341"/>
                <a:satOff val="-40088"/>
                <a:lumOff val="16080"/>
                <a:alphaOff val="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27" name="Стрелка вправо 26"/>
            <p:cNvSpPr/>
            <p:nvPr/>
          </p:nvSpPr>
          <p:spPr>
            <a:xfrm rot="23914286">
              <a:off x="3141646" y="2438777"/>
              <a:ext cx="187589" cy="290786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pSp>
        <p:nvGrpSpPr>
          <p:cNvPr id="12" name="Группа 22"/>
          <p:cNvGrpSpPr/>
          <p:nvPr/>
        </p:nvGrpSpPr>
        <p:grpSpPr>
          <a:xfrm>
            <a:off x="1857356" y="2357430"/>
            <a:ext cx="1605368" cy="1322257"/>
            <a:chOff x="1272368" y="1110561"/>
            <a:chExt cx="1781780" cy="1781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Овал 23"/>
            <p:cNvSpPr/>
            <p:nvPr/>
          </p:nvSpPr>
          <p:spPr>
            <a:xfrm>
              <a:off x="1272368" y="1110561"/>
              <a:ext cx="1781780" cy="1781780"/>
            </a:xfrm>
            <a:prstGeom prst="ellipse">
              <a:avLst/>
            </a:prstGeom>
            <a:gradFill rotWithShape="1">
              <a:gsLst>
                <a:gs pos="0">
                  <a:srgbClr val="E7BC29">
                    <a:hueOff val="17595341"/>
                    <a:satOff val="-40088"/>
                    <a:lumOff val="16080"/>
                    <a:alphaOff val="0"/>
                    <a:shade val="15000"/>
                    <a:satMod val="180000"/>
                  </a:srgbClr>
                </a:gs>
                <a:gs pos="50000">
                  <a:srgbClr val="E7BC29">
                    <a:hueOff val="17595341"/>
                    <a:satOff val="-40088"/>
                    <a:lumOff val="16080"/>
                    <a:alphaOff val="0"/>
                    <a:shade val="45000"/>
                    <a:satMod val="170000"/>
                  </a:srgbClr>
                </a:gs>
                <a:gs pos="70000">
                  <a:srgbClr val="E7BC29">
                    <a:hueOff val="17595341"/>
                    <a:satOff val="-40088"/>
                    <a:lumOff val="16080"/>
                    <a:alphaOff val="0"/>
                    <a:tint val="99000"/>
                    <a:shade val="65000"/>
                    <a:satMod val="155000"/>
                  </a:srgbClr>
                </a:gs>
                <a:gs pos="100000">
                  <a:srgbClr val="E7BC29">
                    <a:hueOff val="17595341"/>
                    <a:satOff val="-40088"/>
                    <a:lumOff val="16080"/>
                    <a:alphaOff val="0"/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5" name="Овал 28"/>
            <p:cNvSpPr/>
            <p:nvPr/>
          </p:nvSpPr>
          <p:spPr>
            <a:xfrm>
              <a:off x="1460106" y="1177446"/>
              <a:ext cx="1501913" cy="169119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Реалізація індивідуальних пізнавальних можливостей учня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5179605"/>
            <a:ext cx="1941309" cy="16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642918"/>
            <a:ext cx="2286016" cy="167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3714752"/>
            <a:ext cx="1734973" cy="137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1" name="Picture 1" descr="E:\фецич\фото\клас\Фото0695.jpg"/>
          <p:cNvPicPr>
            <a:picLocks noChangeAspect="1" noChangeArrowheads="1"/>
          </p:cNvPicPr>
          <p:nvPr/>
        </p:nvPicPr>
        <p:blipFill>
          <a:blip r:embed="rId5" cstate="print"/>
          <a:srcRect l="24957" r="172" b="20449"/>
          <a:stretch>
            <a:fillRect/>
          </a:stretch>
        </p:blipFill>
        <p:spPr bwMode="auto">
          <a:xfrm>
            <a:off x="2571736" y="785794"/>
            <a:ext cx="1000132" cy="1416854"/>
          </a:xfrm>
          <a:prstGeom prst="rect">
            <a:avLst/>
          </a:prstGeom>
          <a:noFill/>
        </p:spPr>
      </p:pic>
      <p:pic>
        <p:nvPicPr>
          <p:cNvPr id="56323" name="Picture 3" descr="E:\фецич\фото\фото з тренінгу\PIC_1081.jpg"/>
          <p:cNvPicPr>
            <a:picLocks noChangeAspect="1" noChangeArrowheads="1"/>
          </p:cNvPicPr>
          <p:nvPr/>
        </p:nvPicPr>
        <p:blipFill>
          <a:blip r:embed="rId6" cstate="print"/>
          <a:srcRect l="12500" t="4167" r="64488" b="60037"/>
          <a:stretch>
            <a:fillRect/>
          </a:stretch>
        </p:blipFill>
        <p:spPr bwMode="auto">
          <a:xfrm>
            <a:off x="1142976" y="4643446"/>
            <a:ext cx="1347117" cy="1571636"/>
          </a:xfrm>
          <a:prstGeom prst="rect">
            <a:avLst/>
          </a:prstGeom>
          <a:noFill/>
        </p:spPr>
      </p:pic>
      <p:pic>
        <p:nvPicPr>
          <p:cNvPr id="56325" name="Picture 5" descr="E:\фецич\фото\фото з тренінгу\P10308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857496"/>
            <a:ext cx="1523978" cy="1142984"/>
          </a:xfrm>
          <a:prstGeom prst="rect">
            <a:avLst/>
          </a:prstGeom>
          <a:noFill/>
        </p:spPr>
      </p:pic>
      <p:pic>
        <p:nvPicPr>
          <p:cNvPr id="48" name="Рисунок 47" descr="D:\ММВ\Обласний зліт юних дослідників\IMG_993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78" r="3750" b="14108"/>
          <a:stretch>
            <a:fillRect/>
          </a:stretch>
        </p:blipFill>
        <p:spPr bwMode="auto">
          <a:xfrm>
            <a:off x="642910" y="785794"/>
            <a:ext cx="1466850" cy="16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1022045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Наш генератор </a:t>
            </a:r>
            <a:r>
              <a:rPr lang="ru-RU" sz="2400" dirty="0" err="1" smtClean="0"/>
              <a:t>ідей</a:t>
            </a:r>
            <a:r>
              <a:rPr lang="ru-RU" sz="2400" dirty="0" smtClean="0"/>
              <a:t> у </a:t>
            </a:r>
            <a:r>
              <a:rPr lang="ru-RU" sz="2400" dirty="0" err="1" smtClean="0"/>
              <a:t>класі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Великій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Раді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273050"/>
            <a:ext cx="5329246" cy="5853113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10000"/>
              </a:lnSpc>
            </a:pPr>
            <a:endParaRPr lang="uk-UA" sz="2600" b="1" dirty="0" smtClean="0"/>
          </a:p>
          <a:p>
            <a:pPr algn="just">
              <a:lnSpc>
                <a:spcPct val="110000"/>
              </a:lnSpc>
            </a:pPr>
            <a:r>
              <a:rPr lang="uk-UA" sz="2600" dirty="0" smtClean="0"/>
              <a:t> Надіслала  свою роботу  для участі  у конкурсі есе  в рамках   </a:t>
            </a:r>
            <a:r>
              <a:rPr lang="uk-UA" sz="2600" b="1" dirty="0" smtClean="0"/>
              <a:t>соціальної  ініціативи  “ Самсунг  назустріч знанням ”,  </a:t>
            </a:r>
            <a:r>
              <a:rPr lang="uk-UA" sz="2600" dirty="0" smtClean="0"/>
              <a:t>яка є частиною глобальної  програми “</a:t>
            </a:r>
            <a:r>
              <a:rPr lang="en-US" sz="2600" dirty="0" smtClean="0"/>
              <a:t>Samsung </a:t>
            </a:r>
            <a:r>
              <a:rPr lang="uk-UA" sz="2600" dirty="0" smtClean="0"/>
              <a:t> Надія для дітей ” (</a:t>
            </a:r>
            <a:r>
              <a:rPr lang="en-US" sz="2600" dirty="0" smtClean="0"/>
              <a:t>Samsung  Hope  for Children</a:t>
            </a:r>
            <a:r>
              <a:rPr lang="uk-UA" sz="2600" dirty="0" smtClean="0"/>
              <a:t>).   Проект    орієнтований на учнів і вчителів середніх шкіл   України і має на меті сприяти поглибленню знань  у галузі інформатики і комп'ютерних  технологій  та  вдосконалення  процесів  навчання .</a:t>
            </a:r>
          </a:p>
          <a:p>
            <a:pPr>
              <a:lnSpc>
                <a:spcPct val="110000"/>
              </a:lnSpc>
            </a:pPr>
            <a:r>
              <a:rPr lang="uk-UA" sz="2600" dirty="0" smtClean="0"/>
              <a:t> Автор проекту :  Тамара </a:t>
            </a:r>
            <a:r>
              <a:rPr lang="uk-UA" sz="2600" dirty="0" err="1" smtClean="0"/>
              <a:t>Дитиняк</a:t>
            </a:r>
            <a:r>
              <a:rPr lang="uk-UA" sz="2600" dirty="0" smtClean="0"/>
              <a:t>.</a:t>
            </a:r>
          </a:p>
          <a:p>
            <a:pPr>
              <a:lnSpc>
                <a:spcPct val="110000"/>
              </a:lnSpc>
              <a:buNone/>
            </a:pPr>
            <a:r>
              <a:rPr lang="uk-UA" sz="2600" dirty="0" smtClean="0"/>
              <a:t>        Керівники:     </a:t>
            </a:r>
            <a:r>
              <a:rPr lang="uk-UA" sz="2600" dirty="0" err="1" smtClean="0"/>
              <a:t>Дитиняк</a:t>
            </a:r>
            <a:r>
              <a:rPr lang="uk-UA" sz="2600" dirty="0" smtClean="0"/>
              <a:t> Г.З., заступник директора з навчально-виховної роботи,  </a:t>
            </a:r>
            <a:r>
              <a:rPr lang="uk-UA" sz="2600" dirty="0" err="1" smtClean="0"/>
              <a:t>Фецич</a:t>
            </a:r>
            <a:r>
              <a:rPr lang="uk-UA" sz="2600" dirty="0" smtClean="0"/>
              <a:t> С.В. , класний керівник  10 класу.</a:t>
            </a:r>
            <a:endParaRPr lang="en-US" sz="2600" dirty="0" smtClean="0"/>
          </a:p>
          <a:p>
            <a:pPr>
              <a:lnSpc>
                <a:spcPct val="110000"/>
              </a:lnSpc>
              <a:buNone/>
            </a:pPr>
            <a:endParaRPr lang="en-US" sz="2600" dirty="0" smtClean="0"/>
          </a:p>
          <a:p>
            <a:pPr>
              <a:lnSpc>
                <a:spcPct val="110000"/>
              </a:lnSpc>
              <a:buNone/>
            </a:pPr>
            <a:r>
              <a:rPr lang="en-US" sz="2600" dirty="0" smtClean="0"/>
              <a:t>       </a:t>
            </a:r>
            <a:r>
              <a:rPr lang="uk-UA" sz="2600" dirty="0" smtClean="0"/>
              <a:t>Для шкільного</a:t>
            </a:r>
            <a:r>
              <a:rPr lang="en-US" sz="2600" dirty="0" smtClean="0"/>
              <a:t>  </a:t>
            </a:r>
            <a:r>
              <a:rPr lang="uk-UA" sz="2600" dirty="0" smtClean="0"/>
              <a:t>етапу Всеукраїнського  конкурсу </a:t>
            </a:r>
            <a:r>
              <a:rPr lang="en-US" sz="2600" dirty="0" smtClean="0"/>
              <a:t> </a:t>
            </a:r>
            <a:r>
              <a:rPr lang="uk-UA" sz="2600" dirty="0" smtClean="0"/>
              <a:t>читців “ Тарасовими шляхами ” Тамара </a:t>
            </a:r>
            <a:r>
              <a:rPr lang="uk-UA" sz="2600" dirty="0" err="1" smtClean="0"/>
              <a:t>Дитиняк</a:t>
            </a:r>
            <a:r>
              <a:rPr lang="uk-UA" sz="2600" dirty="0" smtClean="0"/>
              <a:t> вивчила                                        ” Реве та стогне Дніпр широкий ”   в англомовному варіанті   “</a:t>
            </a:r>
            <a:r>
              <a:rPr lang="en-US" sz="2600" b="1" i="1" dirty="0" smtClean="0"/>
              <a:t>The Mighty Dnieper Roars</a:t>
            </a:r>
            <a:r>
              <a:rPr lang="uk-UA" sz="2600" b="1" i="1" dirty="0" smtClean="0"/>
              <a:t>…”</a:t>
            </a:r>
            <a:endParaRPr lang="ru-RU" sz="2600" b="1" dirty="0" smtClean="0"/>
          </a:p>
          <a:p>
            <a:pPr>
              <a:lnSpc>
                <a:spcPct val="110000"/>
              </a:lnSpc>
              <a:buNone/>
            </a:pPr>
            <a:endParaRPr lang="uk-UA" sz="1600" dirty="0" smtClean="0"/>
          </a:p>
          <a:p>
            <a:pPr>
              <a:lnSpc>
                <a:spcPct val="110000"/>
              </a:lnSpc>
              <a:buNone/>
            </a:pPr>
            <a:r>
              <a:rPr lang="uk-UA" sz="1600" b="1" dirty="0" smtClean="0"/>
              <a:t>       </a:t>
            </a:r>
          </a:p>
          <a:p>
            <a:pPr>
              <a:lnSpc>
                <a:spcPct val="110000"/>
              </a:lnSpc>
              <a:buNone/>
            </a:pPr>
            <a:r>
              <a:rPr lang="uk-UA" sz="1600" b="1" dirty="0" smtClean="0"/>
              <a:t>    </a:t>
            </a:r>
            <a:endParaRPr lang="uk-UA" sz="16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type="body" sz="half" idx="2"/>
          </p:nvPr>
        </p:nvSpPr>
        <p:spPr>
          <a:xfrm>
            <a:off x="428596" y="1357298"/>
            <a:ext cx="3008313" cy="4691063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>
              <a:lnSpc>
                <a:spcPct val="110000"/>
              </a:lnSpc>
            </a:pPr>
            <a:r>
              <a:rPr lang="uk-UA" dirty="0" smtClean="0"/>
              <a:t> </a:t>
            </a:r>
            <a:r>
              <a:rPr lang="uk-UA" b="1" dirty="0" smtClean="0"/>
              <a:t>Редактор шкільної газети                                           “ Погляд учня ”  у 2011-2012 н. р. </a:t>
            </a:r>
          </a:p>
          <a:p>
            <a:pPr>
              <a:lnSpc>
                <a:spcPct val="110000"/>
              </a:lnSpc>
            </a:pPr>
            <a:r>
              <a:rPr lang="uk-UA" b="1" dirty="0" smtClean="0"/>
              <a:t>Голова Великої Учнівської Ради школи</a:t>
            </a:r>
            <a:r>
              <a:rPr lang="en-US" b="1" dirty="0" smtClean="0"/>
              <a:t> </a:t>
            </a:r>
            <a:r>
              <a:rPr lang="uk-UA" b="1" dirty="0" smtClean="0"/>
              <a:t>у 2014-2015 н. р. </a:t>
            </a:r>
          </a:p>
          <a:p>
            <a:pPr>
              <a:lnSpc>
                <a:spcPct val="110000"/>
              </a:lnSpc>
            </a:pPr>
            <a:r>
              <a:rPr lang="uk-UA" b="1" dirty="0" smtClean="0"/>
              <a:t>Голова районної ліги старшокласників </a:t>
            </a:r>
            <a:r>
              <a:rPr lang="uk-UA" b="1" dirty="0" err="1" smtClean="0"/>
              <a:t>Монастирищини</a:t>
            </a:r>
            <a:r>
              <a:rPr lang="uk-UA" b="1" dirty="0" smtClean="0"/>
              <a:t>                  “ Мета ” у 2014-2015 н.  р.</a:t>
            </a:r>
          </a:p>
          <a:p>
            <a:endParaRPr lang="uk-UA" dirty="0" smtClean="0"/>
          </a:p>
        </p:txBody>
      </p:sp>
      <p:pic>
        <p:nvPicPr>
          <p:cNvPr id="5" name="Picture 2" descr="G:\ru41t4pVLa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1874523" cy="18714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dirty="0" smtClean="0"/>
              <a:t>Участь  </a:t>
            </a:r>
            <a:r>
              <a:rPr lang="ru-RU" sz="2800" dirty="0" err="1" smtClean="0"/>
              <a:t>Дитиняк</a:t>
            </a:r>
            <a:r>
              <a:rPr lang="ru-RU" sz="2800" dirty="0" smtClean="0"/>
              <a:t> </a:t>
            </a:r>
            <a:r>
              <a:rPr lang="ru-RU" sz="2800" dirty="0" err="1" smtClean="0"/>
              <a:t>Тамари</a:t>
            </a:r>
            <a:r>
              <a:rPr lang="ru-RU" sz="2800" dirty="0" smtClean="0"/>
              <a:t>  у </a:t>
            </a:r>
            <a:r>
              <a:rPr lang="ru-RU" sz="2800" dirty="0" err="1" smtClean="0"/>
              <a:t>творчих</a:t>
            </a:r>
            <a:r>
              <a:rPr lang="ru-RU" sz="2800" dirty="0" smtClean="0"/>
              <a:t>  конкурсах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828784" cy="452596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2009 рік </a:t>
            </a:r>
          </a:p>
          <a:p>
            <a:pPr>
              <a:buNone/>
            </a:pPr>
            <a:r>
              <a:rPr lang="uk-UA" sz="2400" dirty="0" smtClean="0"/>
              <a:t>                                  </a:t>
            </a:r>
          </a:p>
          <a:p>
            <a:r>
              <a:rPr lang="uk-UA" sz="2400" dirty="0" smtClean="0"/>
              <a:t>2012 рік</a:t>
            </a:r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r>
              <a:rPr lang="uk-UA" sz="2400" dirty="0" smtClean="0"/>
              <a:t>                         </a:t>
            </a:r>
          </a:p>
          <a:p>
            <a:r>
              <a:rPr lang="uk-UA" sz="2400" dirty="0" smtClean="0"/>
              <a:t>2013 рік</a:t>
            </a:r>
          </a:p>
          <a:p>
            <a:endParaRPr lang="uk-UA" sz="2400" dirty="0" smtClean="0"/>
          </a:p>
          <a:p>
            <a:r>
              <a:rPr lang="uk-UA" sz="2400" dirty="0" smtClean="0"/>
              <a:t>2015 рік 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67744" y="1600200"/>
            <a:ext cx="6419056" cy="452596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Диплом ІІІ ступеня у районному конкурсі  малюнків            “ Щаслива дитина – багата Україна ” в рамках  Всеукраїнського проекту “ Маленький  українець ”</a:t>
            </a:r>
          </a:p>
          <a:p>
            <a:r>
              <a:rPr lang="uk-UA" sz="2000" dirty="0" smtClean="0"/>
              <a:t>Відзначена у районному конкурсі  малюнків                                     “ Податки очима дітей ”  за оригінальний творчий задум</a:t>
            </a:r>
          </a:p>
          <a:p>
            <a:r>
              <a:rPr lang="uk-UA" sz="2000" dirty="0" smtClean="0"/>
              <a:t>ІІІ місце в інтелектуальній грі «Інтелектуальна лотерея» у регіональному турнірі ХІІ чемпіонату Тернопільської області «Унікум»</a:t>
            </a:r>
          </a:p>
          <a:p>
            <a:r>
              <a:rPr lang="ru-RU" sz="2000" dirty="0" smtClean="0"/>
              <a:t>Участь в </a:t>
            </a:r>
            <a:r>
              <a:rPr lang="ru-RU" sz="2000" dirty="0" err="1" smtClean="0"/>
              <a:t>обласному</a:t>
            </a:r>
            <a:r>
              <a:rPr lang="ru-RU" sz="2000" dirty="0" smtClean="0"/>
              <a:t>  </a:t>
            </a:r>
            <a:r>
              <a:rPr lang="ru-RU" sz="2000" dirty="0" err="1" smtClean="0"/>
              <a:t>фотоконкурсі</a:t>
            </a:r>
            <a:r>
              <a:rPr lang="ru-RU" sz="2000" dirty="0" smtClean="0"/>
              <a:t>  «Ми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Україна</a:t>
            </a:r>
            <a:r>
              <a:rPr lang="ru-RU" sz="2000" dirty="0" smtClean="0"/>
              <a:t> </a:t>
            </a:r>
            <a:r>
              <a:rPr lang="ru-RU" sz="2000" dirty="0" err="1" smtClean="0"/>
              <a:t>в</a:t>
            </a:r>
            <a:r>
              <a:rPr lang="ru-RU" sz="2000" dirty="0" smtClean="0"/>
              <a:t> нас»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683453321"/>
      </p:ext>
    </p:extLst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uk-UA" sz="3100" dirty="0" smtClean="0"/>
              <a:t>Дитячі</a:t>
            </a:r>
            <a:r>
              <a:rPr lang="uk-UA" dirty="0" smtClean="0"/>
              <a:t> </a:t>
            </a:r>
            <a:r>
              <a:rPr lang="uk-UA" sz="3100" dirty="0" smtClean="0"/>
              <a:t>захоплення  переросли у дорослі досягнення  </a:t>
            </a:r>
            <a:endParaRPr lang="uk-UA" sz="3100" dirty="0"/>
          </a:p>
        </p:txBody>
      </p:sp>
      <p:sp>
        <p:nvSpPr>
          <p:cNvPr id="13" name="Текст 12"/>
          <p:cNvSpPr>
            <a:spLocks noGrp="1"/>
          </p:cNvSpPr>
          <p:nvPr>
            <p:ph sz="half" idx="2"/>
          </p:nvPr>
        </p:nvSpPr>
        <p:spPr>
          <a:xfrm>
            <a:off x="4786314" y="1000108"/>
            <a:ext cx="4143404" cy="5126055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Вона учасниця обласного та  очного                     ХІ Всеукраїнського  зльоту  юних дослідників  у  м. Києві.</a:t>
            </a:r>
          </a:p>
          <a:p>
            <a:r>
              <a:rPr lang="uk-UA" sz="1800" dirty="0" smtClean="0"/>
              <a:t> Номінація :                                 «Конкурс наукових досягнень юних зоологів і тваринників»</a:t>
            </a:r>
            <a:endParaRPr lang="ru-RU" sz="1800" dirty="0" smtClean="0"/>
          </a:p>
          <a:p>
            <a:endParaRPr lang="uk-UA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4294967295"/>
          </p:nvPr>
        </p:nvSpPr>
        <p:spPr>
          <a:xfrm>
            <a:off x="571473" y="1071547"/>
            <a:ext cx="4357717" cy="2143140"/>
          </a:xfrm>
        </p:spPr>
        <p:txBody>
          <a:bodyPr>
            <a:normAutofit fontScale="70000" lnSpcReduction="20000"/>
          </a:bodyPr>
          <a:lstStyle/>
          <a:p>
            <a:r>
              <a:rPr lang="uk-UA" sz="2600" dirty="0" smtClean="0"/>
              <a:t>Тамара  </a:t>
            </a:r>
            <a:r>
              <a:rPr lang="uk-UA" sz="2600" dirty="0" err="1" smtClean="0"/>
              <a:t>Дитиняк</a:t>
            </a:r>
            <a:r>
              <a:rPr lang="uk-UA" sz="2600" dirty="0" smtClean="0"/>
              <a:t> – призер  ІІ та ІІІ етапу Всеукраїнської  олімпіади  з  біології, учасниця фестивалю-форуму для обдарованої молоді «Гордість і надія </a:t>
            </a:r>
            <a:r>
              <a:rPr lang="uk-UA" sz="2600" dirty="0" err="1" smtClean="0"/>
              <a:t>Тернопілля</a:t>
            </a:r>
            <a:r>
              <a:rPr lang="uk-UA" sz="2600" dirty="0" smtClean="0"/>
              <a:t>» (2013 рік), </a:t>
            </a:r>
          </a:p>
          <a:p>
            <a:r>
              <a:rPr lang="uk-UA" sz="2600" dirty="0" smtClean="0"/>
              <a:t>призер  ІІ та ІІІ етапу Всеукраїнської  олімпіади  з  біології та екології                        ( 2015р.)</a:t>
            </a:r>
          </a:p>
          <a:p>
            <a:endParaRPr lang="uk-UA" dirty="0"/>
          </a:p>
        </p:txBody>
      </p:sp>
      <p:pic>
        <p:nvPicPr>
          <p:cNvPr id="87042" name="Picture 2" descr="http://monrmk.at.ua/news1/kovalivka/Qo_A6NZGSy8.jpg"/>
          <p:cNvPicPr>
            <a:picLocks noChangeAspect="1" noChangeArrowheads="1"/>
          </p:cNvPicPr>
          <p:nvPr/>
        </p:nvPicPr>
        <p:blipFill>
          <a:blip r:embed="rId2"/>
          <a:srcRect l="20268" t="842"/>
          <a:stretch>
            <a:fillRect/>
          </a:stretch>
        </p:blipFill>
        <p:spPr bwMode="auto">
          <a:xfrm>
            <a:off x="5000628" y="3000372"/>
            <a:ext cx="3489294" cy="2885051"/>
          </a:xfrm>
          <a:prstGeom prst="rect">
            <a:avLst/>
          </a:prstGeom>
          <a:noFill/>
        </p:spPr>
      </p:pic>
      <p:pic>
        <p:nvPicPr>
          <p:cNvPr id="21" name="Picture 2" descr="http://monrmk.at.ua/news1/kovalivka/1yYKIlsrjD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2" y="3000372"/>
            <a:ext cx="3721002" cy="247656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57225" y="564357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Національному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ботанічному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саду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М.М. Гришка НАН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Роботи   моїх   вихованців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142984"/>
            <a:ext cx="4040188" cy="1500198"/>
          </a:xfrm>
        </p:spPr>
        <p:txBody>
          <a:bodyPr>
            <a:normAutofit fontScale="92500" lnSpcReduction="20000"/>
          </a:bodyPr>
          <a:lstStyle/>
          <a:p>
            <a:r>
              <a:rPr lang="uk-UA" sz="1800" b="0" dirty="0" err="1" smtClean="0">
                <a:latin typeface="Times New Roman" pitchFamily="18" charset="0"/>
                <a:cs typeface="Times New Roman" pitchFamily="18" charset="0"/>
              </a:rPr>
              <a:t>Дитиняк</a:t>
            </a:r>
            <a:r>
              <a:rPr lang="uk-UA" sz="1800" b="0" dirty="0" smtClean="0">
                <a:latin typeface="Times New Roman" pitchFamily="18" charset="0"/>
                <a:cs typeface="Times New Roman" pitchFamily="18" charset="0"/>
              </a:rPr>
              <a:t> Тамара  щороку бере участь в районному    конкурсі – виставці   «Заміть ялинки – зимовий букет у номінації  “Новорічна композиція”.  </a:t>
            </a:r>
          </a:p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“Магія  Новоріччя”  </a:t>
            </a:r>
            <a:r>
              <a:rPr lang="uk-UA" sz="1800" b="0" dirty="0" smtClean="0">
                <a:latin typeface="Times New Roman" pitchFamily="18" charset="0"/>
                <a:cs typeface="Times New Roman" pitchFamily="18" charset="0"/>
              </a:rPr>
              <a:t>(2013 р., Диплом ІІІ ступеня,  керівник </a:t>
            </a:r>
            <a:r>
              <a:rPr lang="uk-UA" sz="1800" b="0" dirty="0" err="1" smtClean="0">
                <a:latin typeface="Times New Roman" pitchFamily="18" charset="0"/>
                <a:cs typeface="Times New Roman" pitchFamily="18" charset="0"/>
              </a:rPr>
              <a:t>Фецич</a:t>
            </a:r>
            <a:r>
              <a:rPr lang="uk-UA" sz="1800" b="0" dirty="0" smtClean="0">
                <a:latin typeface="Times New Roman" pitchFamily="18" charset="0"/>
                <a:cs typeface="Times New Roman" pitchFamily="18" charset="0"/>
              </a:rPr>
              <a:t> С.В.)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4008" y="1052736"/>
            <a:ext cx="4284693" cy="1565935"/>
          </a:xfrm>
        </p:spPr>
        <p:txBody>
          <a:bodyPr>
            <a:noAutofit/>
          </a:bodyPr>
          <a:lstStyle/>
          <a:p>
            <a:r>
              <a:rPr lang="uk-UA" sz="1700" b="0" dirty="0" err="1" smtClean="0">
                <a:latin typeface="Times New Roman" pitchFamily="18" charset="0"/>
                <a:cs typeface="Times New Roman" pitchFamily="18" charset="0"/>
              </a:rPr>
              <a:t>Гайновська</a:t>
            </a:r>
            <a:r>
              <a:rPr lang="uk-UA" sz="1700" b="0" dirty="0" smtClean="0">
                <a:latin typeface="Times New Roman" pitchFamily="18" charset="0"/>
                <a:cs typeface="Times New Roman" pitchFamily="18" charset="0"/>
              </a:rPr>
              <a:t>  Тетяна – учасниця                                       ХІІІ районного збору юних обдарувань </a:t>
            </a:r>
            <a:r>
              <a:rPr lang="uk-UA" sz="1700" b="0" dirty="0" err="1" smtClean="0">
                <a:latin typeface="Times New Roman" pitchFamily="18" charset="0"/>
                <a:cs typeface="Times New Roman" pitchFamily="18" charset="0"/>
              </a:rPr>
              <a:t>Монастирищини</a:t>
            </a:r>
            <a:r>
              <a:rPr lang="uk-UA" sz="1700" b="0" dirty="0" smtClean="0">
                <a:latin typeface="Times New Roman" pitchFamily="18" charset="0"/>
                <a:cs typeface="Times New Roman" pitchFamily="18" charset="0"/>
              </a:rPr>
              <a:t> ( напрям: декоративно-прикладне мистецтво)                                                   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“Букет  для мами” ( </a:t>
            </a:r>
            <a:r>
              <a:rPr lang="uk-UA" sz="1700" b="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1700" b="0" dirty="0" smtClean="0">
                <a:latin typeface="Times New Roman" pitchFamily="18" charset="0"/>
                <a:cs typeface="Times New Roman" pitchFamily="18" charset="0"/>
              </a:rPr>
              <a:t>014 р., техніка </a:t>
            </a:r>
            <a:r>
              <a:rPr lang="uk-UA" sz="1700" b="0" dirty="0" err="1" smtClean="0">
                <a:latin typeface="Times New Roman" pitchFamily="18" charset="0"/>
                <a:cs typeface="Times New Roman" pitchFamily="18" charset="0"/>
              </a:rPr>
              <a:t>“Квілінг”</a:t>
            </a:r>
            <a:r>
              <a:rPr lang="uk-UA" sz="1700" b="0" dirty="0" smtClean="0">
                <a:latin typeface="Times New Roman" pitchFamily="18" charset="0"/>
                <a:cs typeface="Times New Roman" pitchFamily="18" charset="0"/>
              </a:rPr>
              <a:t>,  керівник </a:t>
            </a:r>
            <a:r>
              <a:rPr lang="uk-UA" sz="1700" b="0" dirty="0" err="1" smtClean="0">
                <a:latin typeface="Times New Roman" pitchFamily="18" charset="0"/>
                <a:cs typeface="Times New Roman" pitchFamily="18" charset="0"/>
              </a:rPr>
              <a:t>Слюсарчин</a:t>
            </a:r>
            <a:r>
              <a:rPr lang="uk-UA" sz="1700" b="0" dirty="0" smtClean="0">
                <a:latin typeface="Times New Roman" pitchFamily="18" charset="0"/>
                <a:cs typeface="Times New Roman" pitchFamily="18" charset="0"/>
              </a:rPr>
              <a:t> С.В. ) </a:t>
            </a:r>
            <a:endParaRPr lang="ru-RU" sz="17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фецич\фото\клас\Фото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28934"/>
            <a:ext cx="2500330" cy="3202039"/>
          </a:xfrm>
          <a:prstGeom prst="rect">
            <a:avLst/>
          </a:prstGeom>
          <a:noFill/>
        </p:spPr>
      </p:pic>
      <p:pic>
        <p:nvPicPr>
          <p:cNvPr id="2051" name="Picture 3" descr="E:\фецич\фото\клас\Фото0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000372"/>
            <a:ext cx="2467357" cy="3143271"/>
          </a:xfrm>
          <a:prstGeom prst="rect">
            <a:avLst/>
          </a:prstGeom>
          <a:noFill/>
        </p:spPr>
      </p:pic>
      <p:pic>
        <p:nvPicPr>
          <p:cNvPr id="8" name="Рисунок 7" descr="https://pp.vk.me/c629217/v629217608/1467d/KRGpF85P1Iw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928934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Спортивні  досягнення  класу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3"/>
            <a:ext cx="4040188" cy="1000132"/>
          </a:xfrm>
        </p:spPr>
        <p:txBody>
          <a:bodyPr>
            <a:normAutofit fontScale="85000" lnSpcReduction="10000"/>
          </a:bodyPr>
          <a:lstStyle/>
          <a:p>
            <a:r>
              <a:rPr lang="uk-UA" dirty="0" err="1" smtClean="0"/>
              <a:t>Капеняк</a:t>
            </a:r>
            <a:r>
              <a:rPr lang="uk-UA" dirty="0" smtClean="0"/>
              <a:t>  Роман  і гравець, і вболівальник за нашу збірну на </a:t>
            </a:r>
          </a:p>
          <a:p>
            <a:r>
              <a:rPr lang="uk-UA" dirty="0" smtClean="0"/>
              <a:t>Євро-2012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71"/>
            <a:ext cx="4041775" cy="928694"/>
          </a:xfrm>
        </p:spPr>
        <p:txBody>
          <a:bodyPr>
            <a:normAutofit lnSpcReduction="10000"/>
          </a:bodyPr>
          <a:lstStyle/>
          <a:p>
            <a:r>
              <a:rPr lang="uk-UA" sz="2000" dirty="0" err="1" smtClean="0"/>
              <a:t>Липак</a:t>
            </a:r>
            <a:r>
              <a:rPr lang="uk-UA" sz="2000" dirty="0" smtClean="0"/>
              <a:t>  Михайло , Чорний Андрій та </a:t>
            </a:r>
            <a:r>
              <a:rPr lang="uk-UA" sz="2000" dirty="0" err="1" smtClean="0"/>
              <a:t>Капеняк</a:t>
            </a:r>
            <a:r>
              <a:rPr lang="uk-UA" sz="2000" dirty="0" smtClean="0"/>
              <a:t> Роман – кращі футболісти школи.</a:t>
            </a:r>
            <a:endParaRPr lang="uk-UA" sz="2000" dirty="0"/>
          </a:p>
        </p:txBody>
      </p:sp>
      <p:pic>
        <p:nvPicPr>
          <p:cNvPr id="7" name="Содержимое 6" descr="C:\Users\User1\Desktop\0ZRDKjTP-xg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2714644" cy="203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1\Desktop\xK5t-vuvOxk.jpg"/>
          <p:cNvPicPr/>
          <p:nvPr/>
        </p:nvPicPr>
        <p:blipFill>
          <a:blip r:embed="rId3"/>
          <a:srcRect l="34604" t="33812" r="30793"/>
          <a:stretch>
            <a:fillRect/>
          </a:stretch>
        </p:blipFill>
        <p:spPr bwMode="auto">
          <a:xfrm>
            <a:off x="1928794" y="4000504"/>
            <a:ext cx="21703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User1\Desktop\EzhhEMvuEBo.jpg"/>
          <p:cNvPicPr>
            <a:picLocks noGrp="1"/>
          </p:cNvPicPr>
          <p:nvPr>
            <p:ph sz="quarter" idx="4"/>
          </p:nvPr>
        </p:nvPicPr>
        <p:blipFill>
          <a:blip r:embed="rId4"/>
          <a:srcRect l="34837" t="15618" r="22861"/>
          <a:stretch>
            <a:fillRect/>
          </a:stretch>
        </p:blipFill>
        <p:spPr bwMode="auto">
          <a:xfrm>
            <a:off x="6429388" y="1857365"/>
            <a:ext cx="23913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 descr="https://pp.vk.me/c313721/v313721161/8404/msqk7Txz4pA.jpg"/>
          <p:cNvPicPr>
            <a:picLocks noChangeAspect="1" noChangeArrowheads="1"/>
          </p:cNvPicPr>
          <p:nvPr/>
        </p:nvPicPr>
        <p:blipFill>
          <a:blip r:embed="rId5"/>
          <a:srcRect t="18104" r="27586"/>
          <a:stretch>
            <a:fillRect/>
          </a:stretch>
        </p:blipFill>
        <p:spPr bwMode="auto">
          <a:xfrm>
            <a:off x="3714744" y="1857364"/>
            <a:ext cx="2500330" cy="28277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6248" y="5000636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Романів Іван був визнаний кращим нападником районних змагань  з волейболу в залік </a:t>
            </a:r>
            <a:r>
              <a:rPr lang="en-US" b="1" dirty="0" smtClean="0"/>
              <a:t>XV</a:t>
            </a:r>
            <a:r>
              <a:rPr lang="uk-UA" b="1" dirty="0" smtClean="0"/>
              <a:t>ІІІ спортивних ігор учнівської молоді ( 2013 р.)</a:t>
            </a:r>
            <a:endParaRPr lang="uk-UA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Магія  новорічного перевтілення  </a:t>
            </a:r>
            <a:endParaRPr lang="uk-UA" dirty="0"/>
          </a:p>
        </p:txBody>
      </p:sp>
      <p:pic>
        <p:nvPicPr>
          <p:cNvPr id="59393" name="Picture 1" descr="E:\фецич\фото\клас\1nrNeXMnTJ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857628"/>
            <a:ext cx="3215214" cy="2411411"/>
          </a:xfrm>
          <a:prstGeom prst="rect">
            <a:avLst/>
          </a:prstGeom>
          <a:noFill/>
        </p:spPr>
      </p:pic>
      <p:pic>
        <p:nvPicPr>
          <p:cNvPr id="6" name="Picture 2" descr="E:\фецич\фото\клас\VdtRjfX-lJ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929066"/>
            <a:ext cx="3215215" cy="2411411"/>
          </a:xfrm>
          <a:prstGeom prst="rect">
            <a:avLst/>
          </a:prstGeom>
          <a:noFill/>
        </p:spPr>
      </p:pic>
      <p:pic>
        <p:nvPicPr>
          <p:cNvPr id="59394" name="Picture 2" descr="E:\фецич\фото\клас\aSTSCcc-lyE.jpg"/>
          <p:cNvPicPr>
            <a:picLocks noChangeAspect="1" noChangeArrowheads="1"/>
          </p:cNvPicPr>
          <p:nvPr/>
        </p:nvPicPr>
        <p:blipFill>
          <a:blip r:embed="rId4"/>
          <a:srcRect l="14611" t="26407" r="9023" b="10265"/>
          <a:stretch>
            <a:fillRect/>
          </a:stretch>
        </p:blipFill>
        <p:spPr bwMode="auto">
          <a:xfrm>
            <a:off x="2857488" y="1285860"/>
            <a:ext cx="3790416" cy="2357454"/>
          </a:xfrm>
          <a:prstGeom prst="rect">
            <a:avLst/>
          </a:prstGeom>
          <a:noFill/>
        </p:spPr>
      </p:pic>
      <p:pic>
        <p:nvPicPr>
          <p:cNvPr id="59396" name="Picture 4" descr="E:\фецич\фото\клас\kRBPd_aCz9E.jpg"/>
          <p:cNvPicPr>
            <a:picLocks noChangeAspect="1" noChangeArrowheads="1"/>
          </p:cNvPicPr>
          <p:nvPr/>
        </p:nvPicPr>
        <p:blipFill>
          <a:blip r:embed="rId5"/>
          <a:srcRect l="27649" t="30133" r="37893"/>
          <a:stretch>
            <a:fillRect/>
          </a:stretch>
        </p:blipFill>
        <p:spPr bwMode="auto">
          <a:xfrm>
            <a:off x="357158" y="1214422"/>
            <a:ext cx="1857388" cy="282455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Науково-методична діяльність  класного керівника </a:t>
            </a:r>
            <a:endParaRPr lang="ru-RU" dirty="0" smtClean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Методична робота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1533258" cy="52326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uk-UA" sz="1600" dirty="0" smtClean="0"/>
              <a:t>  </a:t>
            </a:r>
            <a:r>
              <a:rPr lang="uk-UA" sz="1600" b="1" i="1" dirty="0" smtClean="0"/>
              <a:t>2013 рік                                                                </a:t>
            </a:r>
          </a:p>
          <a:p>
            <a:pPr>
              <a:lnSpc>
                <a:spcPct val="110000"/>
              </a:lnSpc>
              <a:buNone/>
            </a:pPr>
            <a:r>
              <a:rPr lang="uk-UA" sz="1600" b="1" i="1" dirty="0" smtClean="0"/>
              <a:t>                                       </a:t>
            </a:r>
          </a:p>
          <a:p>
            <a:pPr>
              <a:lnSpc>
                <a:spcPct val="110000"/>
              </a:lnSpc>
              <a:buNone/>
            </a:pPr>
            <a:r>
              <a:rPr lang="uk-UA" sz="1600" b="1" i="1" dirty="0" smtClean="0"/>
              <a:t>                                         </a:t>
            </a:r>
          </a:p>
          <a:p>
            <a:pPr>
              <a:lnSpc>
                <a:spcPct val="110000"/>
              </a:lnSpc>
              <a:buNone/>
            </a:pPr>
            <a:endParaRPr lang="uk-UA" sz="1600" b="1" i="1" dirty="0" smtClean="0"/>
          </a:p>
          <a:p>
            <a:pPr>
              <a:lnSpc>
                <a:spcPct val="110000"/>
              </a:lnSpc>
              <a:buNone/>
            </a:pPr>
            <a:r>
              <a:rPr lang="uk-UA" sz="1600" b="1" i="1" dirty="0" smtClean="0"/>
              <a:t>  2013 рік </a:t>
            </a:r>
          </a:p>
          <a:p>
            <a:pPr>
              <a:lnSpc>
                <a:spcPct val="110000"/>
              </a:lnSpc>
            </a:pPr>
            <a:endParaRPr lang="uk-UA" sz="1600" b="1" i="1" dirty="0" smtClean="0"/>
          </a:p>
          <a:p>
            <a:pPr>
              <a:lnSpc>
                <a:spcPct val="110000"/>
              </a:lnSpc>
            </a:pPr>
            <a:endParaRPr lang="uk-UA" sz="1600" b="1" i="1" dirty="0" smtClean="0"/>
          </a:p>
          <a:p>
            <a:pPr>
              <a:lnSpc>
                <a:spcPct val="110000"/>
              </a:lnSpc>
            </a:pPr>
            <a:endParaRPr lang="uk-UA" sz="1600" b="1" i="1" dirty="0" smtClean="0"/>
          </a:p>
          <a:p>
            <a:pPr>
              <a:lnSpc>
                <a:spcPct val="110000"/>
              </a:lnSpc>
              <a:buNone/>
            </a:pPr>
            <a:r>
              <a:rPr lang="uk-UA" sz="1600" b="1" i="1" dirty="0" smtClean="0"/>
              <a:t>  2013 рік</a:t>
            </a:r>
          </a:p>
          <a:p>
            <a:pPr>
              <a:lnSpc>
                <a:spcPct val="110000"/>
              </a:lnSpc>
            </a:pPr>
            <a:endParaRPr lang="uk-UA" sz="1600" b="1" i="1" dirty="0"/>
          </a:p>
          <a:p>
            <a:pPr>
              <a:lnSpc>
                <a:spcPct val="110000"/>
              </a:lnSpc>
            </a:pPr>
            <a:endParaRPr lang="uk-UA" sz="1600" b="1" i="1" dirty="0" smtClean="0"/>
          </a:p>
          <a:p>
            <a:pPr>
              <a:lnSpc>
                <a:spcPct val="110000"/>
              </a:lnSpc>
              <a:buNone/>
            </a:pPr>
            <a:r>
              <a:rPr lang="uk-UA" sz="1600" b="1" i="1" dirty="0" smtClean="0"/>
              <a:t>  2013-2014 рр.</a:t>
            </a:r>
          </a:p>
          <a:p>
            <a:pPr>
              <a:lnSpc>
                <a:spcPct val="110000"/>
              </a:lnSpc>
            </a:pPr>
            <a:endParaRPr lang="uk-UA" sz="1600" b="1" i="1" dirty="0"/>
          </a:p>
          <a:p>
            <a:pPr marL="0" indent="0">
              <a:lnSpc>
                <a:spcPct val="110000"/>
              </a:lnSpc>
              <a:buNone/>
            </a:pPr>
            <a:r>
              <a:rPr lang="uk-UA" sz="1600" b="1" i="1" dirty="0" smtClean="0"/>
              <a:t>                                 2014 рік </a:t>
            </a:r>
          </a:p>
          <a:p>
            <a:pPr>
              <a:lnSpc>
                <a:spcPct val="110000"/>
              </a:lnSpc>
            </a:pPr>
            <a:endParaRPr lang="uk-UA" sz="1600" b="1" i="1" dirty="0" smtClean="0"/>
          </a:p>
          <a:p>
            <a:pPr>
              <a:lnSpc>
                <a:spcPct val="110000"/>
              </a:lnSpc>
              <a:buNone/>
            </a:pPr>
            <a:r>
              <a:rPr lang="uk-UA" sz="1600" b="1" i="1" dirty="0" smtClean="0"/>
              <a:t>2014 рік </a:t>
            </a:r>
            <a:endParaRPr lang="ru-RU" sz="1600" b="1" i="1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1835696" y="1268760"/>
            <a:ext cx="6984776" cy="528641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500" b="1" i="1" dirty="0" smtClean="0"/>
              <a:t>        </a:t>
            </a:r>
            <a:r>
              <a:rPr lang="ru-RU" sz="1600" b="1" i="1" dirty="0" smtClean="0"/>
              <a:t>Дипломант ІІ (</a:t>
            </a:r>
            <a:r>
              <a:rPr lang="ru-RU" sz="1600" b="1" i="1" dirty="0" err="1" smtClean="0"/>
              <a:t>обласного</a:t>
            </a:r>
            <a:r>
              <a:rPr lang="ru-RU" sz="1600" b="1" i="1" dirty="0" smtClean="0"/>
              <a:t>) туру  </a:t>
            </a:r>
            <a:r>
              <a:rPr lang="ru-RU" sz="1600" b="1" i="1" dirty="0" err="1" smtClean="0"/>
              <a:t>Всеукраїнського</a:t>
            </a:r>
            <a:r>
              <a:rPr lang="ru-RU" sz="1600" b="1" i="1" dirty="0" smtClean="0"/>
              <a:t> конкурсу «</a:t>
            </a:r>
            <a:r>
              <a:rPr lang="ru-RU" sz="1600" b="1" i="1" dirty="0" err="1" smtClean="0"/>
              <a:t>Класний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керівник</a:t>
            </a:r>
            <a:r>
              <a:rPr lang="ru-RU" sz="1600" b="1" i="1" dirty="0" smtClean="0"/>
              <a:t> року» у </a:t>
            </a:r>
            <a:r>
              <a:rPr lang="ru-RU" sz="1600" b="1" i="1" dirty="0" err="1" smtClean="0"/>
              <a:t>номінації</a:t>
            </a:r>
            <a:r>
              <a:rPr lang="ru-RU" sz="1600" b="1" i="1" dirty="0" smtClean="0"/>
              <a:t> </a:t>
            </a:r>
            <a:r>
              <a:rPr lang="ru-RU" sz="1600" i="1" dirty="0" smtClean="0"/>
              <a:t>«</a:t>
            </a:r>
            <a:r>
              <a:rPr lang="ru-RU" sz="1600" b="1" i="1" dirty="0" err="1" smtClean="0"/>
              <a:t>Класні</a:t>
            </a:r>
            <a:r>
              <a:rPr lang="ru-RU" sz="1600" b="1" i="1" dirty="0" smtClean="0"/>
              <a:t>   </a:t>
            </a:r>
            <a:r>
              <a:rPr lang="ru-RU" sz="1600" b="1" i="1" dirty="0" err="1" smtClean="0"/>
              <a:t>керівники</a:t>
            </a:r>
            <a:r>
              <a:rPr lang="ru-RU" sz="1600" b="1" i="1" dirty="0" smtClean="0"/>
              <a:t> 5-9-х </a:t>
            </a:r>
            <a:r>
              <a:rPr lang="ru-RU" sz="1600" b="1" i="1" dirty="0" err="1" smtClean="0"/>
              <a:t>класів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загальноосвітніх</a:t>
            </a:r>
            <a:r>
              <a:rPr lang="ru-RU" sz="1600" b="1" i="1" dirty="0" smtClean="0"/>
              <a:t>   </a:t>
            </a:r>
            <a:r>
              <a:rPr lang="ru-RU" sz="1600" b="1" i="1" dirty="0" err="1" smtClean="0"/>
              <a:t>навчальних</a:t>
            </a:r>
            <a:r>
              <a:rPr lang="ru-RU" sz="1600" b="1" i="1" dirty="0" smtClean="0"/>
              <a:t>   </a:t>
            </a:r>
            <a:r>
              <a:rPr lang="ru-RU" sz="1600" b="1" i="1" dirty="0" err="1" smtClean="0"/>
              <a:t>закладів</a:t>
            </a:r>
            <a:r>
              <a:rPr lang="ru-RU" sz="1600" b="1" i="1" dirty="0" smtClean="0"/>
              <a:t>» </a:t>
            </a:r>
          </a:p>
          <a:p>
            <a:pPr algn="just"/>
            <a:endParaRPr lang="ru-RU" sz="1600" b="1" i="1" dirty="0" smtClean="0"/>
          </a:p>
          <a:p>
            <a:pPr algn="just">
              <a:buNone/>
            </a:pPr>
            <a:r>
              <a:rPr lang="ru-RU" sz="1600" b="1" i="1" dirty="0" smtClean="0"/>
              <a:t>           Участь у </a:t>
            </a:r>
            <a:r>
              <a:rPr lang="ru-RU" sz="1600" b="1" i="1" dirty="0" err="1" smtClean="0"/>
              <a:t>Всеукраїнському</a:t>
            </a:r>
            <a:r>
              <a:rPr lang="ru-RU" sz="1600" b="1" i="1" dirty="0" smtClean="0"/>
              <a:t>  </a:t>
            </a:r>
            <a:r>
              <a:rPr lang="ru-RU" sz="1600" b="1" i="1" dirty="0" err="1" smtClean="0"/>
              <a:t>конкурсі</a:t>
            </a:r>
            <a:r>
              <a:rPr lang="ru-RU" sz="1600" b="1" i="1" dirty="0" smtClean="0"/>
              <a:t>   </a:t>
            </a:r>
            <a:r>
              <a:rPr lang="ru-RU" sz="1600" b="1" i="1" dirty="0" err="1" smtClean="0"/>
              <a:t>методичних</a:t>
            </a:r>
            <a:r>
              <a:rPr lang="ru-RU" sz="1600" b="1" i="1" dirty="0" smtClean="0"/>
              <a:t> моделей </a:t>
            </a:r>
            <a:r>
              <a:rPr lang="ru-RU" sz="1600" b="1" i="1" dirty="0" err="1" smtClean="0"/>
              <a:t>виховного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процесу</a:t>
            </a:r>
            <a:r>
              <a:rPr lang="ru-RU" sz="1600" b="1" i="1" dirty="0" smtClean="0"/>
              <a:t> в </a:t>
            </a:r>
            <a:r>
              <a:rPr lang="ru-RU" sz="1600" b="1" i="1" dirty="0" err="1" smtClean="0"/>
              <a:t>освітніх</a:t>
            </a:r>
            <a:r>
              <a:rPr lang="ru-RU" sz="1600" b="1" i="1" dirty="0" smtClean="0"/>
              <a:t>  закладах «</a:t>
            </a:r>
            <a:r>
              <a:rPr lang="ru-RU" sz="1600" b="1" i="1" dirty="0" err="1" smtClean="0"/>
              <a:t>Виховати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особистість</a:t>
            </a:r>
            <a:r>
              <a:rPr lang="ru-RU" sz="1600" b="1" i="1" dirty="0" smtClean="0"/>
              <a:t>» у </a:t>
            </a:r>
            <a:r>
              <a:rPr lang="ru-RU" sz="1600" b="1" i="1" dirty="0" err="1" smtClean="0"/>
              <a:t>номінації</a:t>
            </a:r>
            <a:r>
              <a:rPr lang="ru-RU" sz="1600" b="1" i="1" dirty="0" smtClean="0"/>
              <a:t>                             « </a:t>
            </a:r>
            <a:r>
              <a:rPr lang="ru-RU" sz="1600" b="1" i="1" dirty="0" err="1" smtClean="0"/>
              <a:t>Організатор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позакласної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роботи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загальноосвітнього</a:t>
            </a:r>
            <a:r>
              <a:rPr lang="ru-RU" sz="1600" b="1" i="1" dirty="0" smtClean="0"/>
              <a:t> навчального</a:t>
            </a:r>
            <a:r>
              <a:rPr lang="uk-UA" sz="1600" b="1" i="1" dirty="0" smtClean="0"/>
              <a:t>  </a:t>
            </a:r>
            <a:r>
              <a:rPr lang="ru-RU" sz="1600" b="1" i="1" dirty="0" smtClean="0"/>
              <a:t>заклад</a:t>
            </a:r>
            <a:r>
              <a:rPr lang="uk-UA" sz="1600" b="1" i="1" dirty="0" smtClean="0"/>
              <a:t>у. Класний </a:t>
            </a:r>
            <a:r>
              <a:rPr lang="uk-UA" sz="1600" b="1" i="1" dirty="0" err="1" smtClean="0"/>
              <a:t>керівник”</a:t>
            </a:r>
            <a:endParaRPr lang="uk-UA" sz="1600" b="1" i="1" dirty="0" smtClean="0"/>
          </a:p>
          <a:p>
            <a:pPr algn="just"/>
            <a:endParaRPr lang="uk-UA" sz="1600" b="1" i="1" dirty="0" smtClean="0"/>
          </a:p>
          <a:p>
            <a:pPr algn="just">
              <a:buNone/>
            </a:pPr>
            <a:r>
              <a:rPr lang="uk-UA" sz="1600" b="1" i="1" dirty="0" smtClean="0"/>
              <a:t>         Виступ на районній конференції працівників освіти </a:t>
            </a:r>
            <a:r>
              <a:rPr lang="uk-UA" sz="1600" b="1" i="1" dirty="0" err="1" smtClean="0"/>
              <a:t>“Система</a:t>
            </a:r>
            <a:r>
              <a:rPr lang="uk-UA" sz="1600" b="1" i="1" dirty="0" smtClean="0"/>
              <a:t> виховної роботи школи  та її роль для повноцінної соціалізації особистості </a:t>
            </a:r>
            <a:r>
              <a:rPr lang="uk-UA" sz="1600" b="1" i="1" dirty="0" err="1" smtClean="0"/>
              <a:t>школяра”</a:t>
            </a:r>
            <a:endParaRPr lang="uk-UA" sz="1600" b="1" i="1" dirty="0" smtClean="0"/>
          </a:p>
          <a:p>
            <a:pPr algn="just"/>
            <a:endParaRPr lang="ru-RU" sz="1600" i="1" dirty="0" smtClean="0"/>
          </a:p>
          <a:p>
            <a:pPr algn="just">
              <a:buNone/>
            </a:pPr>
            <a:r>
              <a:rPr lang="uk-UA" sz="1600" b="1" i="1" dirty="0" smtClean="0"/>
              <a:t>           Проведення серії </a:t>
            </a:r>
            <a:r>
              <a:rPr lang="uk-UA" sz="1600" b="1" i="1" dirty="0" err="1" smtClean="0"/>
              <a:t>тренінгових</a:t>
            </a:r>
            <a:r>
              <a:rPr lang="uk-UA" sz="1600" b="1" i="1" dirty="0" smtClean="0"/>
              <a:t> занять для класних керівників 5 класів району   з питань профілактики насилля в учнівському середовищі</a:t>
            </a:r>
          </a:p>
          <a:p>
            <a:pPr algn="just"/>
            <a:endParaRPr lang="uk-UA" sz="1600" b="1" i="1" dirty="0" smtClean="0"/>
          </a:p>
          <a:p>
            <a:pPr algn="just">
              <a:buNone/>
            </a:pPr>
            <a:r>
              <a:rPr lang="uk-UA" sz="1600" b="1" i="1" dirty="0" smtClean="0"/>
              <a:t>         Направлення  презентаційних  матеріалів “ Уроки доброти і милосердя ” на Всеукраїнський   конкурс «Моральний вчинок»</a:t>
            </a:r>
            <a:r>
              <a:rPr lang="uk-UA" sz="1600" i="1" dirty="0" smtClean="0">
                <a:cs typeface="Times New Roman" pitchFamily="18" charset="0"/>
              </a:rPr>
              <a:t> </a:t>
            </a:r>
          </a:p>
          <a:p>
            <a:pPr algn="just"/>
            <a:endParaRPr lang="uk-UA" sz="1600" dirty="0" smtClean="0">
              <a:cs typeface="Times New Roman" pitchFamily="18" charset="0"/>
            </a:endParaRPr>
          </a:p>
          <a:p>
            <a:pPr algn="just">
              <a:buNone/>
            </a:pPr>
            <a:r>
              <a:rPr lang="uk-UA" sz="1600" b="1" i="1" dirty="0" smtClean="0">
                <a:cs typeface="Times New Roman" pitchFamily="18" charset="0"/>
              </a:rPr>
              <a:t>          Участь  у Всеукраїнському конкурсі уроків та виховних заходів для учнів              5-11 класів з питань попередження та подолання домашнього насильства щодо дітей та насильства в школах</a:t>
            </a:r>
          </a:p>
          <a:p>
            <a:pPr>
              <a:buNone/>
            </a:pPr>
            <a:endParaRPr lang="uk-UA" sz="1500" b="1" dirty="0" smtClean="0"/>
          </a:p>
          <a:p>
            <a:endParaRPr lang="uk-UA" sz="1500" b="1" dirty="0" smtClean="0"/>
          </a:p>
          <a:p>
            <a:endParaRPr lang="uk-UA" sz="1600" b="1" i="1" dirty="0" smtClean="0"/>
          </a:p>
          <a:p>
            <a:endParaRPr lang="ru-RU" sz="16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5800" cy="64294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Провідні ідеї  : 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857224" y="1142984"/>
          <a:ext cx="7358114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Публікації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57232"/>
            <a:ext cx="4495800" cy="5268931"/>
          </a:xfrm>
        </p:spPr>
        <p:txBody>
          <a:bodyPr>
            <a:normAutofit fontScale="77500" lnSpcReduction="20000"/>
          </a:bodyPr>
          <a:lstStyle/>
          <a:p>
            <a:r>
              <a:rPr lang="uk-UA" sz="2400" dirty="0" smtClean="0"/>
              <a:t>Матеріали </a:t>
            </a:r>
            <a:r>
              <a:rPr lang="uk-UA" sz="2400" dirty="0" err="1" smtClean="0"/>
              <a:t>тренінгового</a:t>
            </a:r>
            <a:r>
              <a:rPr lang="uk-UA" sz="2400" dirty="0" smtClean="0"/>
              <a:t> заняття                         “Я обираю здоров'я ”  розміщений  на сайті “ </a:t>
            </a:r>
            <a:r>
              <a:rPr lang="en-US" sz="2400" dirty="0" err="1" smtClean="0"/>
              <a:t>Osv</a:t>
            </a:r>
            <a:r>
              <a:rPr lang="uk-UA" sz="2400" dirty="0" smtClean="0"/>
              <a:t>і</a:t>
            </a:r>
            <a:r>
              <a:rPr lang="en-US" sz="2400" dirty="0" smtClean="0"/>
              <a:t>ta.ua</a:t>
            </a:r>
            <a:r>
              <a:rPr lang="uk-UA" sz="2400" dirty="0" smtClean="0"/>
              <a:t>”  в рамках “ Форуму  педагогічних ідей ”,    визначений редакцією журналу “ Відкритий урок:</a:t>
            </a:r>
          </a:p>
          <a:p>
            <a:pPr>
              <a:buNone/>
            </a:pPr>
            <a:r>
              <a:rPr lang="uk-UA" sz="2400" dirty="0" smtClean="0"/>
              <a:t>       публікації ” як  “ Вибір редакції ” і  опублікований у №12 (2014р.)</a:t>
            </a:r>
          </a:p>
          <a:p>
            <a:r>
              <a:rPr lang="uk-UA" sz="2400" dirty="0" smtClean="0"/>
              <a:t>Сценарій дитячого театралізованого дійства “ Писаночка великодня – з неба ласка йде Господня ” ( журнал                   “ Початкова школа ” ( №3, 2012 р.)</a:t>
            </a:r>
          </a:p>
          <a:p>
            <a:r>
              <a:rPr lang="uk-UA" sz="2400" dirty="0" smtClean="0"/>
              <a:t>Сценарій родинного свята                                “З родини йде в життя дитина ”                          ( журнал “ Учитель початкової школи ” С.48-51,№ 12(18), 2014 р.)</a:t>
            </a:r>
          </a:p>
          <a:p>
            <a:endParaRPr lang="uk-UA" sz="2400" dirty="0" smtClean="0"/>
          </a:p>
          <a:p>
            <a:r>
              <a:rPr lang="uk-UA" sz="2400" dirty="0" smtClean="0"/>
              <a:t>Статті в книзі “ Монастирищина у боротьбі за незалежність України”(П.</a:t>
            </a:r>
            <a:r>
              <a:rPr lang="uk-UA" sz="2400" dirty="0" err="1" smtClean="0"/>
              <a:t>Козубський</a:t>
            </a:r>
            <a:r>
              <a:rPr lang="uk-UA" sz="2400" dirty="0" smtClean="0"/>
              <a:t>, І.</a:t>
            </a:r>
            <a:r>
              <a:rPr lang="uk-UA" sz="2400" dirty="0" err="1" smtClean="0"/>
              <a:t>Гулей</a:t>
            </a:r>
            <a:r>
              <a:rPr lang="uk-UA" sz="2400" dirty="0" smtClean="0"/>
              <a:t>, Тернопіль, 2010) </a:t>
            </a:r>
          </a:p>
        </p:txBody>
      </p:sp>
      <p:pic>
        <p:nvPicPr>
          <p:cNvPr id="5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3116"/>
            <a:ext cx="2451906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Администратор\Рабочий стол\с.в\Новая папка\P103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52"/>
            <a:ext cx="2541064" cy="1905798"/>
          </a:xfrm>
          <a:prstGeom prst="rect">
            <a:avLst/>
          </a:prstGeom>
          <a:noFill/>
        </p:spPr>
      </p:pic>
      <p:pic>
        <p:nvPicPr>
          <p:cNvPr id="7" name="Picture 2" descr="C:\Documents and Settings\Администратор\Рабочий стол\Документи\ФОТО 7 КЛ\P2090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71942"/>
            <a:ext cx="2714612" cy="18573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9"/>
            <a:ext cx="7772400" cy="10715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Ознайомитися з публікаціями можна  на сайтах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214554"/>
            <a:ext cx="7858180" cy="3424246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uk-UA" b="1" i="1" u="sng" dirty="0" smtClean="0">
                <a:hlinkClick r:id="rId2"/>
              </a:rPr>
              <a:t>http://osvita.ua/school/lessons_summary/outschool/43355/</a:t>
            </a:r>
            <a:endParaRPr lang="en-US" b="1" i="1" u="sng" dirty="0" smtClean="0"/>
          </a:p>
          <a:p>
            <a:pPr algn="l"/>
            <a:r>
              <a:rPr lang="uk-UA" b="1" i="1" u="sng" dirty="0" smtClean="0">
                <a:hlinkClick r:id="rId3"/>
              </a:rPr>
              <a:t>http://www.docme.ru/doc/1073602/zrodini-jde-v-</a:t>
            </a:r>
            <a:r>
              <a:rPr lang="en-US" i="1" u="sng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osvita.ua/doc/files/news/433/.../Trening.doc</a:t>
            </a:r>
            <a:endParaRPr lang="uk-UA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uk-UA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b="1" i="1" u="sng" dirty="0" smtClean="0"/>
          </a:p>
          <a:p>
            <a:endParaRPr lang="uk-UA" dirty="0"/>
          </a:p>
        </p:txBody>
      </p:sp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Нагородження </a:t>
            </a:r>
            <a:endParaRPr lang="ru-RU"/>
          </a:p>
        </p:txBody>
      </p:sp>
      <p:pic>
        <p:nvPicPr>
          <p:cNvPr id="96258" name="Picture 2" descr="C:\Users\User1\Documents\IMG_20151102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500174"/>
            <a:ext cx="2555129" cy="3730146"/>
          </a:xfrm>
          <a:prstGeom prst="rect">
            <a:avLst/>
          </a:prstGeom>
          <a:noFill/>
        </p:spPr>
      </p:pic>
      <p:pic>
        <p:nvPicPr>
          <p:cNvPr id="96259" name="Picture 3" descr="C:\Users\User1\Documents\IMG_20151102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2596874" cy="3929066"/>
          </a:xfrm>
          <a:prstGeom prst="rect">
            <a:avLst/>
          </a:prstGeom>
          <a:noFill/>
        </p:spPr>
      </p:pic>
      <p:pic>
        <p:nvPicPr>
          <p:cNvPr id="96260" name="Picture 4" descr="C:\Users\User1\Documents\IMG_20151102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28288"/>
            <a:ext cx="2571768" cy="37987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345204" cy="92869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Робочі моменти …</a:t>
            </a:r>
            <a:endParaRPr lang="ru-RU" sz="2800" dirty="0"/>
          </a:p>
        </p:txBody>
      </p:sp>
      <p:pic>
        <p:nvPicPr>
          <p:cNvPr id="2050" name="Picture 2" descr="E:\фецич\фото\0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46449" b="2771"/>
          <a:stretch>
            <a:fillRect/>
          </a:stretch>
        </p:blipFill>
        <p:spPr bwMode="auto">
          <a:xfrm>
            <a:off x="7000892" y="1071546"/>
            <a:ext cx="1857388" cy="2529244"/>
          </a:xfrm>
          <a:prstGeom prst="rect">
            <a:avLst/>
          </a:prstGeom>
          <a:noFill/>
        </p:spPr>
      </p:pic>
      <p:pic>
        <p:nvPicPr>
          <p:cNvPr id="2051" name="Picture 3" descr="E:\фецич\фото\55.jpeg"/>
          <p:cNvPicPr>
            <a:picLocks noChangeAspect="1" noChangeArrowheads="1"/>
          </p:cNvPicPr>
          <p:nvPr/>
        </p:nvPicPr>
        <p:blipFill>
          <a:blip r:embed="rId3"/>
          <a:srcRect r="18182"/>
          <a:stretch>
            <a:fillRect/>
          </a:stretch>
        </p:blipFill>
        <p:spPr bwMode="auto">
          <a:xfrm>
            <a:off x="357158" y="285728"/>
            <a:ext cx="2337971" cy="2143140"/>
          </a:xfrm>
          <a:prstGeom prst="rect">
            <a:avLst/>
          </a:prstGeom>
          <a:noFill/>
        </p:spPr>
      </p:pic>
      <p:pic>
        <p:nvPicPr>
          <p:cNvPr id="6" name="Рисунок 5" descr="G:\Новая папка\5.JPG"/>
          <p:cNvPicPr/>
          <p:nvPr/>
        </p:nvPicPr>
        <p:blipFill>
          <a:blip r:embed="rId4"/>
          <a:srcRect l="27949" t="25000" r="28709"/>
          <a:stretch>
            <a:fillRect/>
          </a:stretch>
        </p:blipFill>
        <p:spPr bwMode="auto">
          <a:xfrm>
            <a:off x="4929190" y="1071546"/>
            <a:ext cx="1714512" cy="19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ецич\фото\Новая папка (2)\PIC_0832.JPG"/>
          <p:cNvPicPr/>
          <p:nvPr/>
        </p:nvPicPr>
        <p:blipFill>
          <a:blip r:embed="rId5" cstate="print"/>
          <a:srcRect l="56952" t="30616" r="-2870" b="17906"/>
          <a:stretch>
            <a:fillRect/>
          </a:stretch>
        </p:blipFill>
        <p:spPr bwMode="auto">
          <a:xfrm>
            <a:off x="5572132" y="3857628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ецич\фото\фото з тренінгу\P1030842.JPG"/>
          <p:cNvPicPr/>
          <p:nvPr/>
        </p:nvPicPr>
        <p:blipFill>
          <a:blip r:embed="rId6" cstate="print"/>
          <a:srcRect l="12155" t="-245" r="43952" b="32274"/>
          <a:stretch>
            <a:fillRect/>
          </a:stretch>
        </p:blipFill>
        <p:spPr bwMode="auto">
          <a:xfrm>
            <a:off x="500034" y="3429000"/>
            <a:ext cx="1896835" cy="220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285992"/>
            <a:ext cx="1907387" cy="254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5382360"/>
          </a:xfrm>
        </p:spPr>
        <p:txBody>
          <a:bodyPr>
            <a:normAutofit/>
          </a:bodyPr>
          <a:lstStyle/>
          <a:p>
            <a:r>
              <a:rPr lang="uk-UA" dirty="0" smtClean="0"/>
              <a:t>Презентацію підготувала: </a:t>
            </a:r>
            <a:br>
              <a:rPr lang="uk-UA" dirty="0" smtClean="0"/>
            </a:br>
            <a:r>
              <a:rPr lang="uk-UA" dirty="0" err="1" smtClean="0"/>
              <a:t>Фецич</a:t>
            </a:r>
            <a:r>
              <a:rPr lang="uk-UA" dirty="0" smtClean="0"/>
              <a:t> Світлана Вікторівна,</a:t>
            </a:r>
            <a:br>
              <a:rPr lang="uk-UA" dirty="0" smtClean="0"/>
            </a:br>
            <a:r>
              <a:rPr lang="uk-UA" dirty="0" smtClean="0"/>
              <a:t> класний керівник 11 класу </a:t>
            </a:r>
            <a:br>
              <a:rPr lang="uk-UA" dirty="0" smtClean="0"/>
            </a:br>
            <a:r>
              <a:rPr lang="uk-UA" dirty="0" smtClean="0"/>
              <a:t> Ковалівської ЗОШ І-ІІІ ступенів </a:t>
            </a:r>
            <a:br>
              <a:rPr lang="uk-UA" dirty="0" smtClean="0"/>
            </a:br>
            <a:r>
              <a:rPr lang="uk-UA" dirty="0" err="1" smtClean="0"/>
              <a:t>Монастириського</a:t>
            </a:r>
            <a:r>
              <a:rPr lang="uk-UA" smtClean="0"/>
              <a:t> району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ДЯКУЮ    ЗА      УВАГУ!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18848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dirty="0" smtClean="0"/>
              <a:t>Конструктивне поєднання та раціоналізація відомих педагогічних ідей </a:t>
            </a:r>
            <a:endParaRPr lang="ru-RU" sz="40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1295954076"/>
              </p:ext>
            </p:extLst>
          </p:nvPr>
        </p:nvGraphicFramePr>
        <p:xfrm>
          <a:off x="5072067" y="1500174"/>
          <a:ext cx="4071934" cy="4860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3650932615"/>
              </p:ext>
            </p:extLst>
          </p:nvPr>
        </p:nvGraphicFramePr>
        <p:xfrm>
          <a:off x="0" y="1484784"/>
          <a:ext cx="4040188" cy="4876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71472" y="1000108"/>
            <a:ext cx="4040188" cy="658812"/>
          </a:xfrm>
        </p:spPr>
        <p:txBody>
          <a:bodyPr/>
          <a:lstStyle/>
          <a:p>
            <a:pPr>
              <a:buNone/>
            </a:pPr>
            <a:r>
              <a:rPr lang="uk-UA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Мої прагнення  стосовно моїх вихованців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28670"/>
            <a:ext cx="5329246" cy="4786346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endParaRPr lang="uk-UA" sz="4900" b="1" dirty="0" smtClean="0"/>
          </a:p>
          <a:p>
            <a:pPr lvl="0">
              <a:buNone/>
            </a:pPr>
            <a:r>
              <a:rPr lang="uk-UA" sz="7200" b="1" dirty="0" smtClean="0"/>
              <a:t>Громадяни - патріоти, здатні розбудовувати </a:t>
            </a:r>
          </a:p>
          <a:p>
            <a:pPr lvl="0">
              <a:buNone/>
            </a:pPr>
            <a:r>
              <a:rPr lang="uk-UA" sz="7200" b="1" dirty="0" smtClean="0"/>
              <a:t>суверенну Україну, творити себе і своє життя:</a:t>
            </a:r>
          </a:p>
          <a:p>
            <a:pPr lvl="0"/>
            <a:r>
              <a:rPr lang="uk-UA" sz="7200" dirty="0" smtClean="0"/>
              <a:t>знають  своє життєве кредо, мають ціль у житті;</a:t>
            </a:r>
            <a:endParaRPr lang="ru-RU" sz="7200" dirty="0" smtClean="0"/>
          </a:p>
          <a:p>
            <a:pPr lvl="0"/>
            <a:r>
              <a:rPr lang="uk-UA" sz="7200" dirty="0" smtClean="0"/>
              <a:t>орієнтуються  у системі найрізноманітніших цінностей;</a:t>
            </a:r>
            <a:endParaRPr lang="ru-RU" sz="7200" dirty="0" smtClean="0"/>
          </a:p>
          <a:p>
            <a:pPr lvl="0"/>
            <a:r>
              <a:rPr lang="uk-UA" sz="7200" dirty="0" smtClean="0"/>
              <a:t>здійснюють  відповідальний життєвий вибір;</a:t>
            </a:r>
            <a:endParaRPr lang="ru-RU" sz="7200" dirty="0" smtClean="0"/>
          </a:p>
          <a:p>
            <a:pPr lvl="0"/>
            <a:r>
              <a:rPr lang="uk-UA" sz="7200" dirty="0" smtClean="0"/>
              <a:t>самостійно і критично мислять ;</a:t>
            </a:r>
            <a:endParaRPr lang="ru-RU" sz="7200" dirty="0" smtClean="0"/>
          </a:p>
          <a:p>
            <a:pPr lvl="0"/>
            <a:r>
              <a:rPr lang="uk-UA" sz="7200" dirty="0" smtClean="0"/>
              <a:t>усвідомлюють , де і яким чином здобуті знання можуть бути використані;</a:t>
            </a:r>
            <a:endParaRPr lang="ru-RU" sz="7200" dirty="0" smtClean="0"/>
          </a:p>
          <a:p>
            <a:pPr lvl="0"/>
            <a:r>
              <a:rPr lang="uk-UA" sz="7200" dirty="0" smtClean="0"/>
              <a:t>грамотно працюють  з інформацією; </a:t>
            </a:r>
            <a:endParaRPr lang="ru-RU" sz="7200" dirty="0" smtClean="0"/>
          </a:p>
          <a:p>
            <a:pPr lvl="0"/>
            <a:r>
              <a:rPr lang="uk-UA" sz="7200" dirty="0" smtClean="0"/>
              <a:t>здатні генерувати нові ідеї, творчо мислити;</a:t>
            </a:r>
            <a:endParaRPr lang="ru-RU" sz="7200" dirty="0" smtClean="0"/>
          </a:p>
          <a:p>
            <a:pPr lvl="0"/>
            <a:r>
              <a:rPr lang="uk-UA" sz="7200" dirty="0" smtClean="0"/>
              <a:t>комунікабельні, контактні  у різних соціальних групах;</a:t>
            </a:r>
            <a:endParaRPr lang="ru-RU" sz="7200" dirty="0" smtClean="0"/>
          </a:p>
          <a:p>
            <a:pPr lvl="0"/>
            <a:r>
              <a:rPr lang="uk-UA" sz="7200" dirty="0" smtClean="0"/>
              <a:t>вміють  самостійно працювати над розвитком духовності та інтелекту;</a:t>
            </a:r>
            <a:endParaRPr lang="ru-RU" sz="7200" dirty="0" smtClean="0"/>
          </a:p>
          <a:p>
            <a:pPr lvl="0"/>
            <a:r>
              <a:rPr lang="uk-UA" sz="7200" dirty="0" smtClean="0"/>
              <a:t> конкурентоздатні в суспільстві з ринковою економікою;</a:t>
            </a:r>
            <a:endParaRPr lang="ru-RU" sz="7200" dirty="0" smtClean="0"/>
          </a:p>
          <a:p>
            <a:pPr lvl="0"/>
            <a:r>
              <a:rPr lang="uk-UA" sz="7200" dirty="0" smtClean="0"/>
              <a:t>приймають  рішення і несуть  відповідальність за їх реалізацію.</a:t>
            </a:r>
            <a:endParaRPr lang="ru-RU" sz="7200" dirty="0" smtClean="0"/>
          </a:p>
          <a:p>
            <a:endParaRPr lang="ru-RU" dirty="0"/>
          </a:p>
        </p:txBody>
      </p:sp>
      <p:pic>
        <p:nvPicPr>
          <p:cNvPr id="8" name="Picture 1" descr="C:\Documents and Settings\Администратор\Рабочий стол\RdY18fhXbD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14751"/>
          <a:stretch>
            <a:fillRect/>
          </a:stretch>
        </p:blipFill>
        <p:spPr bwMode="auto">
          <a:xfrm>
            <a:off x="5786446" y="928670"/>
            <a:ext cx="3056238" cy="2000264"/>
          </a:xfrm>
          <a:prstGeom prst="rect">
            <a:avLst/>
          </a:prstGeom>
          <a:noFill/>
        </p:spPr>
      </p:pic>
      <p:pic>
        <p:nvPicPr>
          <p:cNvPr id="5" name="Рисунок 4" descr="https://pp.vk.me/c622629/v622629608/4cb73/YL_V9a_iOi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00438"/>
            <a:ext cx="297296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1643042" y="2071678"/>
          <a:ext cx="607223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00034" y="214290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Система </a:t>
            </a:r>
            <a:r>
              <a:rPr lang="ru-RU" sz="3000" b="1" dirty="0" err="1" smtClean="0"/>
              <a:t>роботи</a:t>
            </a:r>
            <a:r>
              <a:rPr lang="ru-RU" sz="3000" b="1" dirty="0" smtClean="0"/>
              <a:t> </a:t>
            </a:r>
            <a:r>
              <a:rPr lang="ru-RU" sz="3000" b="1" dirty="0"/>
              <a:t> </a:t>
            </a:r>
            <a:r>
              <a:rPr lang="ru-RU" sz="3000" b="1" dirty="0" err="1" smtClean="0"/>
              <a:t>класного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кер</a:t>
            </a:r>
            <a:r>
              <a:rPr lang="uk-UA" sz="3000" b="1" dirty="0" smtClean="0"/>
              <a:t>і</a:t>
            </a:r>
            <a:r>
              <a:rPr lang="ru-RU" sz="3000" b="1" dirty="0" err="1" smtClean="0"/>
              <a:t>вника</a:t>
            </a:r>
            <a:r>
              <a:rPr lang="ru-RU" sz="3000" b="1" dirty="0" smtClean="0"/>
              <a:t>                               з  </a:t>
            </a:r>
            <a:r>
              <a:rPr lang="ru-RU" sz="3000" b="1" dirty="0" err="1" smtClean="0"/>
              <a:t>формування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життєвої</a:t>
            </a:r>
            <a:r>
              <a:rPr lang="ru-RU" sz="3000" b="1" dirty="0" smtClean="0"/>
              <a:t>   </a:t>
            </a:r>
            <a:r>
              <a:rPr lang="ru-RU" sz="3000" b="1" dirty="0" err="1" smtClean="0"/>
              <a:t>компетентності</a:t>
            </a:r>
            <a:r>
              <a:rPr lang="ru-RU" sz="3000" b="1" dirty="0" smtClean="0"/>
              <a:t>  </a:t>
            </a:r>
            <a:r>
              <a:rPr lang="ru-RU" sz="3000" b="1" dirty="0" err="1" smtClean="0"/>
              <a:t>учнів</a:t>
            </a:r>
            <a:r>
              <a:rPr lang="ru-RU" sz="3000" b="1" dirty="0" smtClean="0"/>
              <a:t> </a:t>
            </a:r>
            <a:endParaRPr lang="ru-RU" sz="30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85728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latin typeface="Constantia" pitchFamily="18" charset="0"/>
              </a:rPr>
              <a:t>Компетентність</a:t>
            </a:r>
            <a:r>
              <a:rPr lang="ru-RU" sz="2400" b="1" i="1" dirty="0" smtClean="0">
                <a:latin typeface="Constantia" pitchFamily="18" charset="0"/>
              </a:rPr>
              <a:t> – </a:t>
            </a:r>
            <a:r>
              <a:rPr lang="ru-RU" sz="2400" b="1" i="1" dirty="0" err="1" smtClean="0">
                <a:latin typeface="Constantia" pitchFamily="18" charset="0"/>
              </a:rPr>
              <a:t>це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здатність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приймати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рішення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й</a:t>
            </a:r>
            <a:r>
              <a:rPr lang="ru-RU" sz="2400" b="1" i="1" dirty="0" smtClean="0">
                <a:latin typeface="Constantia" pitchFamily="18" charset="0"/>
              </a:rPr>
              <a:t> нести </a:t>
            </a:r>
            <a:r>
              <a:rPr lang="ru-RU" sz="2400" b="1" i="1" dirty="0" err="1" smtClean="0">
                <a:latin typeface="Constantia" pitchFamily="18" charset="0"/>
              </a:rPr>
              <a:t>відповідальність</a:t>
            </a:r>
            <a:r>
              <a:rPr lang="ru-RU" sz="2400" b="1" i="1" dirty="0" smtClean="0">
                <a:latin typeface="Constantia" pitchFamily="18" charset="0"/>
              </a:rPr>
              <a:t> за </a:t>
            </a:r>
            <a:r>
              <a:rPr lang="ru-RU" sz="2400" b="1" i="1" dirty="0" err="1" smtClean="0">
                <a:latin typeface="Constantia" pitchFamily="18" charset="0"/>
              </a:rPr>
              <a:t>їх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реалізацію</a:t>
            </a:r>
            <a:r>
              <a:rPr lang="ru-RU" sz="2400" b="1" i="1" dirty="0" smtClean="0">
                <a:latin typeface="Constantia" pitchFamily="18" charset="0"/>
              </a:rPr>
              <a:t> у </a:t>
            </a:r>
            <a:r>
              <a:rPr lang="ru-RU" sz="2400" b="1" i="1" dirty="0" err="1" smtClean="0">
                <a:latin typeface="Constantia" pitchFamily="18" charset="0"/>
              </a:rPr>
              <a:t>різних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галузях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людської</a:t>
            </a:r>
            <a:r>
              <a:rPr lang="ru-RU" sz="2400" b="1" i="1" dirty="0" smtClean="0">
                <a:latin typeface="Constantia" pitchFamily="18" charset="0"/>
              </a:rPr>
              <a:t> </a:t>
            </a:r>
            <a:r>
              <a:rPr lang="ru-RU" sz="2400" b="1" i="1" dirty="0" err="1" smtClean="0">
                <a:latin typeface="Constantia" pitchFamily="18" charset="0"/>
              </a:rPr>
              <a:t>діяльності</a:t>
            </a:r>
            <a:endParaRPr lang="uk-UA" sz="240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1643042" y="20002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86116" y="3786190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Життєва компетентність </a:t>
            </a:r>
            <a:endParaRPr lang="uk-UA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/>
          </a:bodyPr>
          <a:lstStyle/>
          <a:p>
            <a:pPr algn="r"/>
            <a:r>
              <a:rPr lang="uk-UA" sz="2400" dirty="0" smtClean="0"/>
              <a:t>Напрями роботи з колективом  щодо формування  патріотичних та громадянських  переконань 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5912837"/>
              </p:ext>
            </p:extLst>
          </p:nvPr>
        </p:nvGraphicFramePr>
        <p:xfrm>
          <a:off x="467544" y="1196752"/>
          <a:ext cx="83529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428604"/>
            <a:ext cx="3214968" cy="969997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3426686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2156</Words>
  <Application>Microsoft Office PowerPoint</Application>
  <PresentationFormat>Экран (4:3)</PresentationFormat>
  <Paragraphs>277</Paragraphs>
  <Slides>44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7" baseType="lpstr">
      <vt:lpstr>Тема Office</vt:lpstr>
      <vt:lpstr>1_Тема Office</vt:lpstr>
      <vt:lpstr>Слайд</vt:lpstr>
      <vt:lpstr>Презентація педагогічного  досвіду класного керівника 11 класу   Ковалівської ЗОШ І-ІІІ ступенів ФЕЦИЧ СВІТЛАНИ ВІКТОРІВНИ </vt:lpstr>
      <vt:lpstr>Завдання, над яким працюю з класом: </vt:lpstr>
      <vt:lpstr>         Моє   педагогічне кредо:  “Кожна дитина – це неповторний світ.                      То ж важливо відчути її індивідуальність, відшукати такі види співпраці, що сприятимуть розвитку творчого потенціалу, розкриттю здібностей, бажанню вчитися, творити, відчувати радість пізнання ”.                                      С. Ратушняк</vt:lpstr>
      <vt:lpstr>Провідні ідеї  : </vt:lpstr>
      <vt:lpstr>Конструктивне поєднання та раціоналізація відомих педагогічних ідей </vt:lpstr>
      <vt:lpstr>Мої прагнення  стосовно моїх вихованців </vt:lpstr>
      <vt:lpstr>Слайд 7</vt:lpstr>
      <vt:lpstr> </vt:lpstr>
      <vt:lpstr>Напрями роботи з колективом  щодо формування  патріотичних та громадянських  переконань </vt:lpstr>
      <vt:lpstr>Українська  родинна педагогіка - перевірений віками досвід національного  виховання  дітей </vt:lpstr>
      <vt:lpstr>Патріотизм – нагальна потреба України і кожного українця  зокрема</vt:lpstr>
      <vt:lpstr>Патріотичне виховання – це справа не   одного   дня  чи   навіть   року  </vt:lpstr>
      <vt:lpstr>Еколого-волонтерський проект                                               “НАША ШКОЛА  -  ВОЇНАМ   АТО ” (2014-2015 н.р.) </vt:lpstr>
      <vt:lpstr> Проект передбачав проведення шкільних благодійних акцій                           задля підтримки військових, які перебувають на передовій;                                                            просвітницьких та практичних заходів                                                                              військово-патріотичного спрямування </vt:lpstr>
      <vt:lpstr>Еколого-волонтерська акція                                                  “НАША ШКОЛА  -  ВОЇНАМ   АТО ”                                        2014 рік </vt:lpstr>
      <vt:lpstr>Керівники  акції: Дитиняк Тамара, Гайновська Тетяна, Федина Владислав,      учні 10 класу, Фецич С.В., класний  керівник 10 класу</vt:lpstr>
      <vt:lpstr>ІІ місце у районному етапі Всеукраїнської  військово-патріотичної гри “Сокіл”</vt:lpstr>
      <vt:lpstr>Урок мужності   для учнів 9-11 класів                                                    «Донецький аеропорт – незламна  цитадель» ( вчителі Фецич С.В., Мороз М.В., вересень 2015 р.)</vt:lpstr>
      <vt:lpstr>Співпраця з вчителями «Захисту Вітчизни»  - особливість  у моїй  роботі  з класом </vt:lpstr>
      <vt:lpstr>ВОЇНИ СВІТЛА ТА ДОБРА                           </vt:lpstr>
      <vt:lpstr>Здоровим будеш – все здобудеш ( народне прислів'я )</vt:lpstr>
      <vt:lpstr>Яким шляхом ви пройдете – до здоров'я чи від нього – залежить тільки від вас</vt:lpstr>
      <vt:lpstr>Тісна  співпраця  із практичним психологом  - запорука  здорового мікроклімату в колективі та  в сім'ї </vt:lpstr>
      <vt:lpstr> </vt:lpstr>
      <vt:lpstr>Проект “ Від маленького  людського  ”я ” –                                                до  високодуховної   творчої   особистості ” </vt:lpstr>
      <vt:lpstr>Слайд 26</vt:lpstr>
      <vt:lpstr>Соціальний проект  «Дозвольте огорнути вас любов'ю» </vt:lpstr>
      <vt:lpstr>Слайд 28</vt:lpstr>
      <vt:lpstr>Головний вихователь – життя,    безпосередній вихователь – родина.     Завдання вчителя  - поєднати перше з другим     і додати щось від себе. </vt:lpstr>
      <vt:lpstr>Без сім'ї немає щастя на землі                                              (Народна мудрість) </vt:lpstr>
      <vt:lpstr>Слайд 31</vt:lpstr>
      <vt:lpstr>Наш генератор ідей у класі та Великій Учнівській Раді школи</vt:lpstr>
      <vt:lpstr>Участь  Дитиняк Тамари  у творчих  конкурсах </vt:lpstr>
      <vt:lpstr>Дитячі захоплення  переросли у дорослі досягнення  </vt:lpstr>
      <vt:lpstr>Роботи   моїх   вихованців </vt:lpstr>
      <vt:lpstr>Спортивні  досягнення  класу </vt:lpstr>
      <vt:lpstr>Магія  новорічного перевтілення  </vt:lpstr>
      <vt:lpstr>Науково-методична діяльність  класного керівника </vt:lpstr>
      <vt:lpstr>Методична робота </vt:lpstr>
      <vt:lpstr>Публікації </vt:lpstr>
      <vt:lpstr>Ознайомитися з публікаціями можна  на сайтах</vt:lpstr>
      <vt:lpstr>Нагородження </vt:lpstr>
      <vt:lpstr>Робочі моменти …</vt:lpstr>
      <vt:lpstr>Презентацію підготувала:  Фецич Світлана Вікторівна,  класний керівник 11 класу   Ковалівської ЗОШ І-ІІІ ступенів  Монастириського району ДЯКУЮ    ЗА     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педагогічного  досвіду класного керівника   Ковалівської ЗОШ І-ІІІ ступенів ФЕЦИЧ СВІТЛАНИ ВІКТОРІВНИ</dc:title>
  <cp:lastModifiedBy>User1</cp:lastModifiedBy>
  <cp:revision>175</cp:revision>
  <dcterms:modified xsi:type="dcterms:W3CDTF">2015-11-05T13:12:54Z</dcterms:modified>
</cp:coreProperties>
</file>