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6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56" r:id="rId2"/>
    <p:sldId id="258" r:id="rId3"/>
    <p:sldId id="259" r:id="rId4"/>
    <p:sldId id="284" r:id="rId5"/>
    <p:sldId id="261" r:id="rId6"/>
    <p:sldId id="290" r:id="rId7"/>
    <p:sldId id="283" r:id="rId8"/>
    <p:sldId id="293" r:id="rId9"/>
    <p:sldId id="288" r:id="rId10"/>
    <p:sldId id="289" r:id="rId11"/>
    <p:sldId id="294" r:id="rId12"/>
    <p:sldId id="295" r:id="rId13"/>
    <p:sldId id="291" r:id="rId14"/>
    <p:sldId id="292" r:id="rId15"/>
    <p:sldId id="296" r:id="rId16"/>
  </p:sldIdLst>
  <p:sldSz cx="9144000" cy="6858000" type="screen4x3"/>
  <p:notesSz cx="7102475" cy="89916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00"/>
    <a:srgbClr val="002570"/>
    <a:srgbClr val="FF9999"/>
    <a:srgbClr val="99FF99"/>
    <a:srgbClr val="99CCFF"/>
    <a:srgbClr val="002A7C"/>
    <a:srgbClr val="003295"/>
    <a:srgbClr val="002F8D"/>
    <a:srgbClr val="72A7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0" autoAdjust="0"/>
    <p:restoredTop sz="90047" autoAdjust="0"/>
  </p:normalViewPr>
  <p:slideViewPr>
    <p:cSldViewPr>
      <p:cViewPr varScale="1">
        <p:scale>
          <a:sx n="66" d="100"/>
          <a:sy n="66" d="100"/>
        </p:scale>
        <p:origin x="-150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899382425485261"/>
          <c:y val="0.1604239619136989"/>
          <c:w val="0.55249569707401081"/>
          <c:h val="0.82097186700767288"/>
        </c:manualLayout>
      </c:layout>
      <c:radarChart>
        <c:radarStyle val="marker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2014-2015( І)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strRef>
              <c:f>Sheet1!$B$1:$F$1</c:f>
              <c:strCache>
                <c:ptCount val="3"/>
                <c:pt idx="0">
                  <c:v>с</c:v>
                </c:pt>
                <c:pt idx="1">
                  <c:v>д</c:v>
                </c:pt>
                <c:pt idx="2">
                  <c:v>к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50</c:v>
                </c:pt>
                <c:pt idx="1">
                  <c:v>30</c:v>
                </c:pt>
                <c:pt idx="2">
                  <c:v>30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2014-2015(ІІ)</c:v>
                </c:pt>
              </c:strCache>
            </c:strRef>
          </c:tx>
          <c:spPr>
            <a:ln w="38100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strRef>
              <c:f>Sheet1!$B$1:$F$1</c:f>
              <c:strCache>
                <c:ptCount val="3"/>
                <c:pt idx="0">
                  <c:v>с</c:v>
                </c:pt>
                <c:pt idx="1">
                  <c:v>д</c:v>
                </c:pt>
                <c:pt idx="2">
                  <c:v>к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65</c:v>
                </c:pt>
                <c:pt idx="1">
                  <c:v>50</c:v>
                </c:pt>
                <c:pt idx="2">
                  <c:v>40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2015-2016(І)</c:v>
                </c:pt>
              </c:strCache>
            </c:strRef>
          </c:tx>
          <c:spPr>
            <a:ln w="38100">
              <a:solidFill>
                <a:srgbClr val="00FF00"/>
              </a:solidFill>
              <a:prstDash val="solid"/>
            </a:ln>
          </c:spPr>
          <c:marker>
            <c:symbol val="square"/>
            <c:size val="2"/>
            <c:spPr>
              <a:noFill/>
              <a:ln w="9525">
                <a:noFill/>
              </a:ln>
            </c:spPr>
          </c:marker>
          <c:cat>
            <c:strRef>
              <c:f>Sheet1!$B$1:$F$1</c:f>
              <c:strCache>
                <c:ptCount val="3"/>
                <c:pt idx="0">
                  <c:v>с</c:v>
                </c:pt>
                <c:pt idx="1">
                  <c:v>д</c:v>
                </c:pt>
                <c:pt idx="2">
                  <c:v>к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67</c:v>
                </c:pt>
                <c:pt idx="1">
                  <c:v>48</c:v>
                </c:pt>
                <c:pt idx="2">
                  <c:v>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197696"/>
        <c:axId val="143199232"/>
      </c:radarChart>
      <c:catAx>
        <c:axId val="14319769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one"/>
        <c:crossAx val="143199232"/>
        <c:crosses val="autoZero"/>
        <c:auto val="0"/>
        <c:lblAlgn val="ctr"/>
        <c:lblOffset val="100"/>
        <c:noMultiLvlLbl val="0"/>
      </c:catAx>
      <c:valAx>
        <c:axId val="14319923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75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uk-UA"/>
          </a:p>
        </c:txPr>
        <c:crossAx val="143197696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6936316695352835"/>
          <c:y val="0.67519181585677801"/>
          <c:w val="0.21858864027538732"/>
          <c:h val="0.24552429667519193"/>
        </c:manualLayout>
      </c:layout>
      <c:overlay val="0"/>
      <c:spPr>
        <a:noFill/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uk-UA"/>
        </a:p>
      </c:txPr>
    </c:legend>
    <c:plotVisOnly val="1"/>
    <c:dispBlanksAs val="gap"/>
    <c:showDLblsOverMax val="0"/>
  </c:chart>
  <c:spPr>
    <a:gradFill rotWithShape="0">
      <a:gsLst>
        <a:gs pos="0">
          <a:srgbClr val="FFFFFF"/>
        </a:gs>
        <a:gs pos="100000">
          <a:srgbClr val="FFFFFF">
            <a:gamma/>
            <a:tint val="2353"/>
            <a:invGamma/>
          </a:srgbClr>
        </a:gs>
      </a:gsLst>
      <a:lin ang="5400000" scaled="1"/>
    </a:gradFill>
    <a:ln>
      <a:noFill/>
    </a:ln>
  </c:spPr>
  <c:txPr>
    <a:bodyPr/>
    <a:lstStyle/>
    <a:p>
      <a:pPr>
        <a:defRPr sz="1675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uk-UA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6981396657579471E-2"/>
          <c:y val="6.2857242182475542E-2"/>
          <c:w val="0.63651050080775351"/>
          <c:h val="0.715037805704750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Освітній</c:v>
                </c:pt>
              </c:strCache>
            </c:strRef>
          </c:tx>
          <c:spPr>
            <a:solidFill>
              <a:srgbClr val="FF0000"/>
            </a:solidFill>
            <a:ln w="12699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3"/>
                <c:pt idx="0">
                  <c:v>2013-2014</c:v>
                </c:pt>
                <c:pt idx="1">
                  <c:v>2014-2015</c:v>
                </c:pt>
                <c:pt idx="2">
                  <c:v>2015-2016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61</c:v>
                </c:pt>
                <c:pt idx="1">
                  <c:v>69</c:v>
                </c:pt>
                <c:pt idx="2">
                  <c:v>68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Духовний</c:v>
                </c:pt>
              </c:strCache>
            </c:strRef>
          </c:tx>
          <c:spPr>
            <a:solidFill>
              <a:srgbClr val="FFC000">
                <a:lumMod val="60000"/>
                <a:lumOff val="40000"/>
              </a:srgbClr>
            </a:solidFill>
            <a:ln w="12699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3"/>
                <c:pt idx="0">
                  <c:v>2013-2014</c:v>
                </c:pt>
                <c:pt idx="1">
                  <c:v>2014-2015</c:v>
                </c:pt>
                <c:pt idx="2">
                  <c:v>2015-2016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72</c:v>
                </c:pt>
                <c:pt idx="1">
                  <c:v>77</c:v>
                </c:pt>
                <c:pt idx="2">
                  <c:v>78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Фізичний</c:v>
                </c:pt>
              </c:strCache>
            </c:strRef>
          </c:tx>
          <c:spPr>
            <a:solidFill>
              <a:srgbClr val="70AD47">
                <a:lumMod val="50000"/>
              </a:srgbClr>
            </a:solidFill>
            <a:ln w="12699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3"/>
                <c:pt idx="0">
                  <c:v>2013-2014</c:v>
                </c:pt>
                <c:pt idx="1">
                  <c:v>2014-2015</c:v>
                </c:pt>
                <c:pt idx="2">
                  <c:v>2015-2016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45</c:v>
                </c:pt>
                <c:pt idx="1">
                  <c:v>58</c:v>
                </c:pt>
                <c:pt idx="2">
                  <c:v>60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spPr>
            <a:solidFill>
              <a:srgbClr val="CCFFFF"/>
            </a:solidFill>
            <a:ln w="12699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3"/>
                <c:pt idx="0">
                  <c:v>2013-2014</c:v>
                </c:pt>
                <c:pt idx="1">
                  <c:v>2014-2015</c:v>
                </c:pt>
                <c:pt idx="2">
                  <c:v>2015-2016</c:v>
                </c:pt>
              </c:strCache>
            </c:strRef>
          </c:cat>
          <c:val>
            <c:numRef>
              <c:f>Sheet1!$B$5:$E$5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51790336"/>
        <c:axId val="151791872"/>
      </c:barChart>
      <c:catAx>
        <c:axId val="151790336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uk-UA"/>
          </a:p>
        </c:txPr>
        <c:crossAx val="1517918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179187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uk-UA"/>
          </a:p>
        </c:txPr>
        <c:crossAx val="151790336"/>
        <c:crosses val="autoZero"/>
        <c:crossBetween val="between"/>
      </c:valAx>
      <c:spPr>
        <a:solidFill>
          <a:srgbClr val="C0C0C0"/>
        </a:solidFill>
        <a:ln w="12699">
          <a:solidFill>
            <a:srgbClr val="808080"/>
          </a:solidFill>
          <a:prstDash val="solid"/>
        </a:ln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57629853992831193"/>
          <c:y val="4.7270202619264658E-2"/>
          <c:w val="0.42059471462235198"/>
          <c:h val="0.80469521651323395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40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uk-UA"/>
        </a:p>
      </c:txPr>
    </c:legend>
    <c:plotVisOnly val="1"/>
    <c:dispBlanksAs val="gap"/>
    <c:showDLblsOverMax val="0"/>
  </c:chart>
  <c:spPr>
    <a:solidFill>
      <a:srgbClr val="FFFF00"/>
    </a:solidFill>
    <a:ln>
      <a:noFill/>
    </a:ln>
  </c:spPr>
  <c:txPr>
    <a:bodyPr/>
    <a:lstStyle/>
    <a:p>
      <a:pPr>
        <a:defRPr sz="12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uk-UA"/>
    </a:p>
  </c:txPr>
  <c:externalData r:id="rId2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&#1092;&#1086;&#1090;&#1086;%20&#1074;&#1110;&#1076;&#1077;&#1086;/PA161273.AVI" TargetMode="Externa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E7ADBC-D4FD-49FA-B05A-92EE2F8934C0}" type="doc">
      <dgm:prSet loTypeId="urn:microsoft.com/office/officeart/2005/8/layout/radial6" loCatId="cycle" qsTypeId="urn:microsoft.com/office/officeart/2005/8/quickstyle/3d5" qsCatId="3D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3EA5EF72-9177-494B-BAB1-52B329501E1C}">
      <dgm:prSet phldrT="[Текст]"/>
      <dgm:spPr>
        <a:solidFill>
          <a:srgbClr val="FF0000"/>
        </a:solidFill>
      </dgm:spPr>
      <dgm:t>
        <a:bodyPr/>
        <a:lstStyle/>
        <a:p>
          <a:r>
            <a:rPr lang="uk-UA" dirty="0"/>
            <a:t>Я</a:t>
          </a:r>
        </a:p>
      </dgm:t>
    </dgm:pt>
    <dgm:pt modelId="{67785E44-DD9B-4682-BD38-4710D45861B8}" type="parTrans" cxnId="{06A6EAE3-A233-4611-B510-128EA2859E7A}">
      <dgm:prSet/>
      <dgm:spPr/>
      <dgm:t>
        <a:bodyPr/>
        <a:lstStyle/>
        <a:p>
          <a:endParaRPr lang="uk-UA"/>
        </a:p>
      </dgm:t>
    </dgm:pt>
    <dgm:pt modelId="{D0B727A3-E02A-4BC7-8627-2CF0D7D36686}" type="sibTrans" cxnId="{06A6EAE3-A233-4611-B510-128EA2859E7A}">
      <dgm:prSet/>
      <dgm:spPr/>
      <dgm:t>
        <a:bodyPr/>
        <a:lstStyle/>
        <a:p>
          <a:endParaRPr lang="uk-UA"/>
        </a:p>
      </dgm:t>
    </dgm:pt>
    <dgm:pt modelId="{A8B3FEA6-9401-488C-A8E2-83BBC88A2713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1050" b="1">
              <a:solidFill>
                <a:sysClr val="windowText" lastClr="000000"/>
              </a:solidFill>
            </a:rPr>
            <a:t>розум</a:t>
          </a:r>
        </a:p>
      </dgm:t>
    </dgm:pt>
    <dgm:pt modelId="{84AB83C5-BCBD-4A85-95EB-434AAA7EAEE7}" type="parTrans" cxnId="{DB78D505-1962-4628-A59F-3452AF7C8698}">
      <dgm:prSet/>
      <dgm:spPr/>
      <dgm:t>
        <a:bodyPr/>
        <a:lstStyle/>
        <a:p>
          <a:endParaRPr lang="uk-UA"/>
        </a:p>
      </dgm:t>
    </dgm:pt>
    <dgm:pt modelId="{F9DC12DE-F4C4-4A1F-B226-EF50CF7A6C5F}" type="sibTrans" cxnId="{DB78D505-1962-4628-A59F-3452AF7C8698}">
      <dgm:prSet/>
      <dgm:spPr/>
      <dgm:t>
        <a:bodyPr/>
        <a:lstStyle/>
        <a:p>
          <a:endParaRPr lang="uk-UA"/>
        </a:p>
      </dgm:t>
    </dgm:pt>
    <dgm:pt modelId="{C49B2856-C8E0-4366-8961-A782FA786A4B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uk-UA" sz="1200" b="1">
              <a:solidFill>
                <a:sysClr val="windowText" lastClr="000000"/>
              </a:solidFill>
            </a:rPr>
            <a:t>душа</a:t>
          </a:r>
        </a:p>
      </dgm:t>
    </dgm:pt>
    <dgm:pt modelId="{F2290BED-C877-4A6B-B401-DFFEBDDF19DE}" type="parTrans" cxnId="{77C9ED69-EC37-4EAD-A851-A57DAD3BE7A9}">
      <dgm:prSet/>
      <dgm:spPr/>
      <dgm:t>
        <a:bodyPr/>
        <a:lstStyle/>
        <a:p>
          <a:endParaRPr lang="uk-UA"/>
        </a:p>
      </dgm:t>
    </dgm:pt>
    <dgm:pt modelId="{2953B7C1-E690-4E75-B232-9EED1794EE54}" type="sibTrans" cxnId="{77C9ED69-EC37-4EAD-A851-A57DAD3BE7A9}">
      <dgm:prSet/>
      <dgm:spPr/>
      <dgm:t>
        <a:bodyPr/>
        <a:lstStyle/>
        <a:p>
          <a:endParaRPr lang="uk-UA"/>
        </a:p>
      </dgm:t>
    </dgm:pt>
    <dgm:pt modelId="{7EEFCF14-B1BB-4B07-B3C3-036261D75F76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uk-UA" sz="1400" b="1">
              <a:solidFill>
                <a:sysClr val="windowText" lastClr="000000"/>
              </a:solidFill>
            </a:rPr>
            <a:t>тіло</a:t>
          </a:r>
        </a:p>
      </dgm:t>
    </dgm:pt>
    <dgm:pt modelId="{B91A7816-A58C-4F16-865A-986EE835A1E5}" type="parTrans" cxnId="{1EC76A65-5944-4F6B-ACBE-131B46630151}">
      <dgm:prSet/>
      <dgm:spPr/>
      <dgm:t>
        <a:bodyPr/>
        <a:lstStyle/>
        <a:p>
          <a:endParaRPr lang="uk-UA"/>
        </a:p>
      </dgm:t>
    </dgm:pt>
    <dgm:pt modelId="{A9BD9B66-8B83-4164-81DE-C0FF6B04E490}" type="sibTrans" cxnId="{1EC76A65-5944-4F6B-ACBE-131B46630151}">
      <dgm:prSet/>
      <dgm:spPr/>
      <dgm:t>
        <a:bodyPr/>
        <a:lstStyle/>
        <a:p>
          <a:endParaRPr lang="uk-UA"/>
        </a:p>
      </dgm:t>
    </dgm:pt>
    <dgm:pt modelId="{1B7B93EA-40E4-42B3-A134-80E1A4B9C642}" type="pres">
      <dgm:prSet presAssocID="{CFE7ADBC-D4FD-49FA-B05A-92EE2F8934C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68244C0-231F-4717-9F08-4B429C32A3C6}" type="pres">
      <dgm:prSet presAssocID="{3EA5EF72-9177-494B-BAB1-52B329501E1C}" presName="centerShape" presStyleLbl="node0" presStyleIdx="0" presStyleCnt="1"/>
      <dgm:spPr>
        <a:prstGeom prst="heart">
          <a:avLst/>
        </a:prstGeom>
      </dgm:spPr>
      <dgm:t>
        <a:bodyPr/>
        <a:lstStyle/>
        <a:p>
          <a:endParaRPr lang="uk-UA"/>
        </a:p>
      </dgm:t>
    </dgm:pt>
    <dgm:pt modelId="{1E84491A-9F41-47B3-8D07-FC6033F4BBF9}" type="pres">
      <dgm:prSet presAssocID="{A8B3FEA6-9401-488C-A8E2-83BBC88A2713}" presName="node" presStyleLbl="node1" presStyleIdx="0" presStyleCnt="3" custRadScaleRad="658289" custRadScaleInc="-44862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15021CD-B981-42DF-9748-69AE249DBC4F}" type="pres">
      <dgm:prSet presAssocID="{A8B3FEA6-9401-488C-A8E2-83BBC88A2713}" presName="dummy" presStyleCnt="0"/>
      <dgm:spPr/>
    </dgm:pt>
    <dgm:pt modelId="{84C1F4EB-FA23-4298-9E19-B7F9D40058F1}" type="pres">
      <dgm:prSet presAssocID="{F9DC12DE-F4C4-4A1F-B226-EF50CF7A6C5F}" presName="sibTrans" presStyleLbl="sibTrans2D1" presStyleIdx="0" presStyleCnt="3"/>
      <dgm:spPr/>
      <dgm:t>
        <a:bodyPr/>
        <a:lstStyle/>
        <a:p>
          <a:endParaRPr lang="uk-UA"/>
        </a:p>
      </dgm:t>
    </dgm:pt>
    <dgm:pt modelId="{BEFC5B51-0ECC-43B2-A1BD-B634F98E7ABF}" type="pres">
      <dgm:prSet presAssocID="{C49B2856-C8E0-4366-8961-A782FA786A4B}" presName="node" presStyleLbl="node1" presStyleIdx="1" presStyleCnt="3" custRadScaleRad="113650" custRadScaleInc="-5502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83871EA-03F5-4F8D-8E7C-F7AB88307854}" type="pres">
      <dgm:prSet presAssocID="{C49B2856-C8E0-4366-8961-A782FA786A4B}" presName="dummy" presStyleCnt="0"/>
      <dgm:spPr/>
    </dgm:pt>
    <dgm:pt modelId="{EB5AEF6B-2221-47F3-9B65-DF355FA59901}" type="pres">
      <dgm:prSet presAssocID="{2953B7C1-E690-4E75-B232-9EED1794EE54}" presName="sibTrans" presStyleLbl="sibTrans2D1" presStyleIdx="1" presStyleCnt="3"/>
      <dgm:spPr/>
      <dgm:t>
        <a:bodyPr/>
        <a:lstStyle/>
        <a:p>
          <a:endParaRPr lang="uk-UA"/>
        </a:p>
      </dgm:t>
    </dgm:pt>
    <dgm:pt modelId="{B59441BA-047D-48F3-934C-CF17C06D6E0A}" type="pres">
      <dgm:prSet presAssocID="{7EEFCF14-B1BB-4B07-B3C3-036261D75F76}" presName="node" presStyleLbl="node1" presStyleIdx="2" presStyleCnt="3" custRadScaleRad="96365" custRadScaleInc="4962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33AEDB7-4030-4B54-806D-DAAAFF90A799}" type="pres">
      <dgm:prSet presAssocID="{7EEFCF14-B1BB-4B07-B3C3-036261D75F76}" presName="dummy" presStyleCnt="0"/>
      <dgm:spPr/>
    </dgm:pt>
    <dgm:pt modelId="{A712D5CA-21A7-4358-B4A7-DCD88DBF1929}" type="pres">
      <dgm:prSet presAssocID="{A9BD9B66-8B83-4164-81DE-C0FF6B04E490}" presName="sibTrans" presStyleLbl="sibTrans2D1" presStyleIdx="2" presStyleCnt="3"/>
      <dgm:spPr/>
      <dgm:t>
        <a:bodyPr/>
        <a:lstStyle/>
        <a:p>
          <a:endParaRPr lang="uk-UA"/>
        </a:p>
      </dgm:t>
    </dgm:pt>
  </dgm:ptLst>
  <dgm:cxnLst>
    <dgm:cxn modelId="{B2C51E4B-E1C9-4238-BE20-898808910C05}" type="presOf" srcId="{CFE7ADBC-D4FD-49FA-B05A-92EE2F8934C0}" destId="{1B7B93EA-40E4-42B3-A134-80E1A4B9C642}" srcOrd="0" destOrd="0" presId="urn:microsoft.com/office/officeart/2005/8/layout/radial6"/>
    <dgm:cxn modelId="{1B641038-6342-4FCC-9593-904B10B8E97C}" type="presOf" srcId="{A8B3FEA6-9401-488C-A8E2-83BBC88A2713}" destId="{1E84491A-9F41-47B3-8D07-FC6033F4BBF9}" srcOrd="0" destOrd="0" presId="urn:microsoft.com/office/officeart/2005/8/layout/radial6"/>
    <dgm:cxn modelId="{77C9ED69-EC37-4EAD-A851-A57DAD3BE7A9}" srcId="{3EA5EF72-9177-494B-BAB1-52B329501E1C}" destId="{C49B2856-C8E0-4366-8961-A782FA786A4B}" srcOrd="1" destOrd="0" parTransId="{F2290BED-C877-4A6B-B401-DFFEBDDF19DE}" sibTransId="{2953B7C1-E690-4E75-B232-9EED1794EE54}"/>
    <dgm:cxn modelId="{1EC76A65-5944-4F6B-ACBE-131B46630151}" srcId="{3EA5EF72-9177-494B-BAB1-52B329501E1C}" destId="{7EEFCF14-B1BB-4B07-B3C3-036261D75F76}" srcOrd="2" destOrd="0" parTransId="{B91A7816-A58C-4F16-865A-986EE835A1E5}" sibTransId="{A9BD9B66-8B83-4164-81DE-C0FF6B04E490}"/>
    <dgm:cxn modelId="{56391190-30A5-4300-AE65-03149DFFF86F}" type="presOf" srcId="{3EA5EF72-9177-494B-BAB1-52B329501E1C}" destId="{368244C0-231F-4717-9F08-4B429C32A3C6}" srcOrd="0" destOrd="0" presId="urn:microsoft.com/office/officeart/2005/8/layout/radial6"/>
    <dgm:cxn modelId="{0DEEC442-CC1E-4634-AA88-271845E81CE0}" type="presOf" srcId="{2953B7C1-E690-4E75-B232-9EED1794EE54}" destId="{EB5AEF6B-2221-47F3-9B65-DF355FA59901}" srcOrd="0" destOrd="0" presId="urn:microsoft.com/office/officeart/2005/8/layout/radial6"/>
    <dgm:cxn modelId="{06A6EAE3-A233-4611-B510-128EA2859E7A}" srcId="{CFE7ADBC-D4FD-49FA-B05A-92EE2F8934C0}" destId="{3EA5EF72-9177-494B-BAB1-52B329501E1C}" srcOrd="0" destOrd="0" parTransId="{67785E44-DD9B-4682-BD38-4710D45861B8}" sibTransId="{D0B727A3-E02A-4BC7-8627-2CF0D7D36686}"/>
    <dgm:cxn modelId="{F5907AA5-2343-47A3-B441-8D73F9F9E33C}" type="presOf" srcId="{A9BD9B66-8B83-4164-81DE-C0FF6B04E490}" destId="{A712D5CA-21A7-4358-B4A7-DCD88DBF1929}" srcOrd="0" destOrd="0" presId="urn:microsoft.com/office/officeart/2005/8/layout/radial6"/>
    <dgm:cxn modelId="{C00B6E18-18C5-4817-80ED-A244BD44A672}" type="presOf" srcId="{F9DC12DE-F4C4-4A1F-B226-EF50CF7A6C5F}" destId="{84C1F4EB-FA23-4298-9E19-B7F9D40058F1}" srcOrd="0" destOrd="0" presId="urn:microsoft.com/office/officeart/2005/8/layout/radial6"/>
    <dgm:cxn modelId="{724D6E4F-0CDB-45A1-ADDB-10CBAFAAB647}" type="presOf" srcId="{C49B2856-C8E0-4366-8961-A782FA786A4B}" destId="{BEFC5B51-0ECC-43B2-A1BD-B634F98E7ABF}" srcOrd="0" destOrd="0" presId="urn:microsoft.com/office/officeart/2005/8/layout/radial6"/>
    <dgm:cxn modelId="{DB78D505-1962-4628-A59F-3452AF7C8698}" srcId="{3EA5EF72-9177-494B-BAB1-52B329501E1C}" destId="{A8B3FEA6-9401-488C-A8E2-83BBC88A2713}" srcOrd="0" destOrd="0" parTransId="{84AB83C5-BCBD-4A85-95EB-434AAA7EAEE7}" sibTransId="{F9DC12DE-F4C4-4A1F-B226-EF50CF7A6C5F}"/>
    <dgm:cxn modelId="{546FE39F-5EAA-4AEA-AF49-CC3F6CB80D98}" type="presOf" srcId="{7EEFCF14-B1BB-4B07-B3C3-036261D75F76}" destId="{B59441BA-047D-48F3-934C-CF17C06D6E0A}" srcOrd="0" destOrd="0" presId="urn:microsoft.com/office/officeart/2005/8/layout/radial6"/>
    <dgm:cxn modelId="{C8A8AF4A-EB20-438B-B66C-304941388AC9}" type="presParOf" srcId="{1B7B93EA-40E4-42B3-A134-80E1A4B9C642}" destId="{368244C0-231F-4717-9F08-4B429C32A3C6}" srcOrd="0" destOrd="0" presId="urn:microsoft.com/office/officeart/2005/8/layout/radial6"/>
    <dgm:cxn modelId="{2CC26AF7-4582-4A47-88E7-26907BABAA0B}" type="presParOf" srcId="{1B7B93EA-40E4-42B3-A134-80E1A4B9C642}" destId="{1E84491A-9F41-47B3-8D07-FC6033F4BBF9}" srcOrd="1" destOrd="0" presId="urn:microsoft.com/office/officeart/2005/8/layout/radial6"/>
    <dgm:cxn modelId="{D14993FF-6DF1-4EE6-B86B-9E1A072831CB}" type="presParOf" srcId="{1B7B93EA-40E4-42B3-A134-80E1A4B9C642}" destId="{B15021CD-B981-42DF-9748-69AE249DBC4F}" srcOrd="2" destOrd="0" presId="urn:microsoft.com/office/officeart/2005/8/layout/radial6"/>
    <dgm:cxn modelId="{581EF1B8-8962-419D-87DE-4383F25FAF1B}" type="presParOf" srcId="{1B7B93EA-40E4-42B3-A134-80E1A4B9C642}" destId="{84C1F4EB-FA23-4298-9E19-B7F9D40058F1}" srcOrd="3" destOrd="0" presId="urn:microsoft.com/office/officeart/2005/8/layout/radial6"/>
    <dgm:cxn modelId="{60FE0913-F5E4-41B4-BBEB-8C297790E613}" type="presParOf" srcId="{1B7B93EA-40E4-42B3-A134-80E1A4B9C642}" destId="{BEFC5B51-0ECC-43B2-A1BD-B634F98E7ABF}" srcOrd="4" destOrd="0" presId="urn:microsoft.com/office/officeart/2005/8/layout/radial6"/>
    <dgm:cxn modelId="{6E174C20-519D-4C30-8326-ABB155423B2F}" type="presParOf" srcId="{1B7B93EA-40E4-42B3-A134-80E1A4B9C642}" destId="{183871EA-03F5-4F8D-8E7C-F7AB88307854}" srcOrd="5" destOrd="0" presId="urn:microsoft.com/office/officeart/2005/8/layout/radial6"/>
    <dgm:cxn modelId="{EC83D8BC-C2D8-4C98-BE3B-A73897609169}" type="presParOf" srcId="{1B7B93EA-40E4-42B3-A134-80E1A4B9C642}" destId="{EB5AEF6B-2221-47F3-9B65-DF355FA59901}" srcOrd="6" destOrd="0" presId="urn:microsoft.com/office/officeart/2005/8/layout/radial6"/>
    <dgm:cxn modelId="{ADD81399-43E0-43A0-AE68-0CD984403B68}" type="presParOf" srcId="{1B7B93EA-40E4-42B3-A134-80E1A4B9C642}" destId="{B59441BA-047D-48F3-934C-CF17C06D6E0A}" srcOrd="7" destOrd="0" presId="urn:microsoft.com/office/officeart/2005/8/layout/radial6"/>
    <dgm:cxn modelId="{AC37C2B8-EF58-4AD6-B350-28FB8FA4F82B}" type="presParOf" srcId="{1B7B93EA-40E4-42B3-A134-80E1A4B9C642}" destId="{E33AEDB7-4030-4B54-806D-DAAAFF90A799}" srcOrd="8" destOrd="0" presId="urn:microsoft.com/office/officeart/2005/8/layout/radial6"/>
    <dgm:cxn modelId="{1154CD73-EDCE-4E51-AD79-8809A6CB5D18}" type="presParOf" srcId="{1B7B93EA-40E4-42B3-A134-80E1A4B9C642}" destId="{A712D5CA-21A7-4358-B4A7-DCD88DBF1929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B6EBCD-231A-46E6-8643-405DEC6E921E}" type="doc">
      <dgm:prSet loTypeId="urn:microsoft.com/office/officeart/2005/8/layout/venn2" loCatId="relationship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E14CCC9-F0EA-4790-923E-1C86155D523E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endParaRPr lang="ru-RU" sz="2800" b="1" dirty="0" smtClean="0"/>
        </a:p>
      </dgm:t>
    </dgm:pt>
    <dgm:pt modelId="{D07BEED5-3847-4293-AFF0-ED559F1496E7}" type="parTrans" cxnId="{42A444D9-F12F-47B4-87B3-F35E3554982D}">
      <dgm:prSet/>
      <dgm:spPr/>
      <dgm:t>
        <a:bodyPr/>
        <a:lstStyle/>
        <a:p>
          <a:endParaRPr lang="uk-UA"/>
        </a:p>
      </dgm:t>
    </dgm:pt>
    <dgm:pt modelId="{114148FA-B412-4F92-97F2-FDB977F2F678}" type="sibTrans" cxnId="{42A444D9-F12F-47B4-87B3-F35E3554982D}">
      <dgm:prSet/>
      <dgm:spPr/>
      <dgm:t>
        <a:bodyPr/>
        <a:lstStyle/>
        <a:p>
          <a:endParaRPr lang="uk-UA"/>
        </a:p>
      </dgm:t>
    </dgm:pt>
    <dgm:pt modelId="{3E554C24-5E67-4005-BA88-468E5DD2619F}">
      <dgm:prSet custT="1"/>
      <dgm:spPr>
        <a:solidFill>
          <a:srgbClr val="FF9999">
            <a:alpha val="90000"/>
          </a:srgbClr>
        </a:solidFill>
      </dgm:spPr>
      <dgm:t>
        <a:bodyPr/>
        <a:lstStyle/>
        <a:p>
          <a:endParaRPr lang="uk-UA" sz="2800" dirty="0"/>
        </a:p>
      </dgm:t>
    </dgm:pt>
    <dgm:pt modelId="{EDEF30C2-CC18-43ED-9D33-48B02FDA2D8E}" type="parTrans" cxnId="{EF5AE639-EFA3-4CB3-A578-C2A84506DF2B}">
      <dgm:prSet/>
      <dgm:spPr/>
      <dgm:t>
        <a:bodyPr/>
        <a:lstStyle/>
        <a:p>
          <a:endParaRPr lang="uk-UA"/>
        </a:p>
      </dgm:t>
    </dgm:pt>
    <dgm:pt modelId="{15E5DA2F-AE6C-4A37-886B-A93161B4AC42}" type="sibTrans" cxnId="{EF5AE639-EFA3-4CB3-A578-C2A84506DF2B}">
      <dgm:prSet/>
      <dgm:spPr/>
      <dgm:t>
        <a:bodyPr/>
        <a:lstStyle/>
        <a:p>
          <a:endParaRPr lang="uk-UA"/>
        </a:p>
      </dgm:t>
    </dgm:pt>
    <dgm:pt modelId="{74CEA6EE-E23A-45CA-990F-E0AF786278A5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uk-UA" dirty="0"/>
        </a:p>
      </dgm:t>
    </dgm:pt>
    <dgm:pt modelId="{D5B8BE38-9B7B-4F7B-977D-CA33B3E1F0D6}" type="parTrans" cxnId="{3320E9CA-A9CD-42EB-B8FF-4C9A08C89444}">
      <dgm:prSet/>
      <dgm:spPr/>
      <dgm:t>
        <a:bodyPr/>
        <a:lstStyle/>
        <a:p>
          <a:endParaRPr lang="uk-UA"/>
        </a:p>
      </dgm:t>
    </dgm:pt>
    <dgm:pt modelId="{8EA42F68-BABB-4529-8A39-9D26A8597E81}" type="sibTrans" cxnId="{3320E9CA-A9CD-42EB-B8FF-4C9A08C89444}">
      <dgm:prSet/>
      <dgm:spPr/>
      <dgm:t>
        <a:bodyPr/>
        <a:lstStyle/>
        <a:p>
          <a:endParaRPr lang="uk-UA"/>
        </a:p>
      </dgm:t>
    </dgm:pt>
    <dgm:pt modelId="{F60D7981-F442-4BEF-AE36-B1E8D5A847D8}">
      <dgm:prSet/>
      <dgm:spPr>
        <a:solidFill>
          <a:schemeClr val="accent2">
            <a:lumMod val="75000"/>
            <a:alpha val="90000"/>
          </a:schemeClr>
        </a:solidFill>
        <a:ln w="139700">
          <a:noFill/>
        </a:ln>
      </dgm:spPr>
      <dgm:t>
        <a:bodyPr/>
        <a:lstStyle/>
        <a:p>
          <a:endParaRPr lang="uk-UA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file"/>
          </dgm14:cNvPr>
        </a:ext>
      </dgm:extLst>
    </dgm:pt>
    <dgm:pt modelId="{EB855ADD-A619-4118-B1CE-D28C19893449}" type="parTrans" cxnId="{67563959-C4E3-45AD-AF13-0B8DB75C9F52}">
      <dgm:prSet/>
      <dgm:spPr/>
      <dgm:t>
        <a:bodyPr/>
        <a:lstStyle/>
        <a:p>
          <a:endParaRPr lang="uk-UA"/>
        </a:p>
      </dgm:t>
    </dgm:pt>
    <dgm:pt modelId="{92D8D1FD-56EC-41A8-B9FE-11845326DDB7}" type="sibTrans" cxnId="{67563959-C4E3-45AD-AF13-0B8DB75C9F52}">
      <dgm:prSet/>
      <dgm:spPr/>
      <dgm:t>
        <a:bodyPr/>
        <a:lstStyle/>
        <a:p>
          <a:endParaRPr lang="uk-UA"/>
        </a:p>
      </dgm:t>
    </dgm:pt>
    <dgm:pt modelId="{F6CA8281-89B9-4663-83D4-E437CA2F2820}" type="pres">
      <dgm:prSet presAssocID="{AAB6EBCD-231A-46E6-8643-405DEC6E921E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233868D-2D7A-4B1D-B29F-9AA3CA6EC088}" type="pres">
      <dgm:prSet presAssocID="{AAB6EBCD-231A-46E6-8643-405DEC6E921E}" presName="comp1" presStyleCnt="0"/>
      <dgm:spPr/>
    </dgm:pt>
    <dgm:pt modelId="{CDA66103-B4F4-423A-9556-1A35E1098555}" type="pres">
      <dgm:prSet presAssocID="{AAB6EBCD-231A-46E6-8643-405DEC6E921E}" presName="circle1" presStyleLbl="node1" presStyleIdx="0" presStyleCnt="4" custLinFactNeighborX="-3289" custLinFactNeighborY="2131"/>
      <dgm:spPr>
        <a:prstGeom prst="heart">
          <a:avLst/>
        </a:prstGeom>
      </dgm:spPr>
      <dgm:t>
        <a:bodyPr/>
        <a:lstStyle/>
        <a:p>
          <a:endParaRPr lang="uk-UA"/>
        </a:p>
      </dgm:t>
    </dgm:pt>
    <dgm:pt modelId="{3FD7A0D9-5E7E-4ECF-87C3-ECFD15B23390}" type="pres">
      <dgm:prSet presAssocID="{AAB6EBCD-231A-46E6-8643-405DEC6E921E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BA26878-24E6-4CB8-B476-7D4C6DB5B967}" type="pres">
      <dgm:prSet presAssocID="{AAB6EBCD-231A-46E6-8643-405DEC6E921E}" presName="comp2" presStyleCnt="0"/>
      <dgm:spPr/>
    </dgm:pt>
    <dgm:pt modelId="{772C72A9-504A-49DF-B645-4461AC39323A}" type="pres">
      <dgm:prSet presAssocID="{AAB6EBCD-231A-46E6-8643-405DEC6E921E}" presName="circle2" presStyleLbl="node1" presStyleIdx="1" presStyleCnt="4" custLinFactNeighborX="-4370" custLinFactNeighborY="-5347"/>
      <dgm:spPr>
        <a:prstGeom prst="heart">
          <a:avLst/>
        </a:prstGeom>
      </dgm:spPr>
      <dgm:t>
        <a:bodyPr/>
        <a:lstStyle/>
        <a:p>
          <a:endParaRPr lang="uk-UA"/>
        </a:p>
      </dgm:t>
    </dgm:pt>
    <dgm:pt modelId="{2226860C-FBA9-4680-A3AC-E5BDF61D4795}" type="pres">
      <dgm:prSet presAssocID="{AAB6EBCD-231A-46E6-8643-405DEC6E921E}" presName="c2text" presStyleLbl="node1" presStyleIdx="1" presStyleCnt="4">
        <dgm:presLayoutVars>
          <dgm:bulletEnabled val="1"/>
        </dgm:presLayoutVars>
      </dgm:prSet>
      <dgm:spPr>
        <a:prstGeom prst="heart">
          <a:avLst/>
        </a:prstGeom>
      </dgm:spPr>
      <dgm:t>
        <a:bodyPr/>
        <a:lstStyle/>
        <a:p>
          <a:endParaRPr lang="uk-UA"/>
        </a:p>
      </dgm:t>
    </dgm:pt>
    <dgm:pt modelId="{4348DFCC-50A0-48C1-A7AC-8B9783F86FF4}" type="pres">
      <dgm:prSet presAssocID="{AAB6EBCD-231A-46E6-8643-405DEC6E921E}" presName="comp3" presStyleCnt="0"/>
      <dgm:spPr/>
    </dgm:pt>
    <dgm:pt modelId="{28881C9C-297E-4D3F-AEF5-C594613714A3}" type="pres">
      <dgm:prSet presAssocID="{AAB6EBCD-231A-46E6-8643-405DEC6E921E}" presName="circle3" presStyleLbl="node1" presStyleIdx="2" presStyleCnt="4" custLinFactNeighborX="2851" custLinFactNeighborY="-725"/>
      <dgm:spPr>
        <a:prstGeom prst="heart">
          <a:avLst/>
        </a:prstGeom>
      </dgm:spPr>
      <dgm:t>
        <a:bodyPr/>
        <a:lstStyle/>
        <a:p>
          <a:endParaRPr lang="uk-UA"/>
        </a:p>
      </dgm:t>
    </dgm:pt>
    <dgm:pt modelId="{FCE13193-C39E-495C-ADA8-AE36018E3591}" type="pres">
      <dgm:prSet presAssocID="{AAB6EBCD-231A-46E6-8643-405DEC6E921E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DB3BFDE-D2D9-4153-949B-4AE23977A73B}" type="pres">
      <dgm:prSet presAssocID="{AAB6EBCD-231A-46E6-8643-405DEC6E921E}" presName="comp4" presStyleCnt="0"/>
      <dgm:spPr/>
    </dgm:pt>
    <dgm:pt modelId="{C02BE5AB-0C78-4670-8BC5-9475320325D6}" type="pres">
      <dgm:prSet presAssocID="{AAB6EBCD-231A-46E6-8643-405DEC6E921E}" presName="circle4" presStyleLbl="node1" presStyleIdx="3" presStyleCnt="4" custLinFactNeighborX="10855" custLinFactNeighborY="-6866"/>
      <dgm:spPr>
        <a:prstGeom prst="heart">
          <a:avLst/>
        </a:prstGeom>
      </dgm:spPr>
      <dgm:t>
        <a:bodyPr/>
        <a:lstStyle/>
        <a:p>
          <a:endParaRPr lang="uk-UA"/>
        </a:p>
      </dgm:t>
    </dgm:pt>
    <dgm:pt modelId="{C9173021-3043-4947-A405-9E80FC9A7206}" type="pres">
      <dgm:prSet presAssocID="{AAB6EBCD-231A-46E6-8643-405DEC6E921E}" presName="c4text" presStyleLbl="node1" presStyleIdx="3" presStyleCnt="4">
        <dgm:presLayoutVars>
          <dgm:bulletEnabled val="1"/>
        </dgm:presLayoutVars>
      </dgm:prSet>
      <dgm:spPr>
        <a:prstGeom prst="heart">
          <a:avLst/>
        </a:prstGeom>
      </dgm:spPr>
      <dgm:t>
        <a:bodyPr/>
        <a:lstStyle/>
        <a:p>
          <a:endParaRPr lang="uk-UA"/>
        </a:p>
      </dgm:t>
    </dgm:pt>
  </dgm:ptLst>
  <dgm:cxnLst>
    <dgm:cxn modelId="{0C77132F-C2E3-4F0C-A1AD-0BEE1C071D66}" type="presOf" srcId="{AAB6EBCD-231A-46E6-8643-405DEC6E921E}" destId="{F6CA8281-89B9-4663-83D4-E437CA2F2820}" srcOrd="0" destOrd="0" presId="urn:microsoft.com/office/officeart/2005/8/layout/venn2"/>
    <dgm:cxn modelId="{8D0F50A0-7B0D-40DD-B81A-D96595AF7177}" type="presOf" srcId="{F60D7981-F442-4BEF-AE36-B1E8D5A847D8}" destId="{C9173021-3043-4947-A405-9E80FC9A7206}" srcOrd="1" destOrd="0" presId="urn:microsoft.com/office/officeart/2005/8/layout/venn2"/>
    <dgm:cxn modelId="{67563959-C4E3-45AD-AF13-0B8DB75C9F52}" srcId="{AAB6EBCD-231A-46E6-8643-405DEC6E921E}" destId="{F60D7981-F442-4BEF-AE36-B1E8D5A847D8}" srcOrd="3" destOrd="0" parTransId="{EB855ADD-A619-4118-B1CE-D28C19893449}" sibTransId="{92D8D1FD-56EC-41A8-B9FE-11845326DDB7}"/>
    <dgm:cxn modelId="{3320E9CA-A9CD-42EB-B8FF-4C9A08C89444}" srcId="{AAB6EBCD-231A-46E6-8643-405DEC6E921E}" destId="{74CEA6EE-E23A-45CA-990F-E0AF786278A5}" srcOrd="0" destOrd="0" parTransId="{D5B8BE38-9B7B-4F7B-977D-CA33B3E1F0D6}" sibTransId="{8EA42F68-BABB-4529-8A39-9D26A8597E81}"/>
    <dgm:cxn modelId="{86503BA0-F639-4A52-9838-BC70D54D7092}" type="presOf" srcId="{3E554C24-5E67-4005-BA88-468E5DD2619F}" destId="{772C72A9-504A-49DF-B645-4461AC39323A}" srcOrd="0" destOrd="0" presId="urn:microsoft.com/office/officeart/2005/8/layout/venn2"/>
    <dgm:cxn modelId="{EF5AE639-EFA3-4CB3-A578-C2A84506DF2B}" srcId="{AAB6EBCD-231A-46E6-8643-405DEC6E921E}" destId="{3E554C24-5E67-4005-BA88-468E5DD2619F}" srcOrd="1" destOrd="0" parTransId="{EDEF30C2-CC18-43ED-9D33-48B02FDA2D8E}" sibTransId="{15E5DA2F-AE6C-4A37-886B-A93161B4AC42}"/>
    <dgm:cxn modelId="{E2D79471-9998-495A-AAD4-549231E24AF3}" type="presOf" srcId="{74CEA6EE-E23A-45CA-990F-E0AF786278A5}" destId="{3FD7A0D9-5E7E-4ECF-87C3-ECFD15B23390}" srcOrd="1" destOrd="0" presId="urn:microsoft.com/office/officeart/2005/8/layout/venn2"/>
    <dgm:cxn modelId="{DFC9B5AD-06A4-4EC5-9204-D7FC17B02E60}" type="presOf" srcId="{74CEA6EE-E23A-45CA-990F-E0AF786278A5}" destId="{CDA66103-B4F4-423A-9556-1A35E1098555}" srcOrd="0" destOrd="0" presId="urn:microsoft.com/office/officeart/2005/8/layout/venn2"/>
    <dgm:cxn modelId="{8C287010-F1D9-4BA8-B300-49D3531AE195}" type="presOf" srcId="{5E14CCC9-F0EA-4790-923E-1C86155D523E}" destId="{28881C9C-297E-4D3F-AEF5-C594613714A3}" srcOrd="0" destOrd="0" presId="urn:microsoft.com/office/officeart/2005/8/layout/venn2"/>
    <dgm:cxn modelId="{496FE6F9-74A9-44ED-B0EC-E06AC503E5B3}" type="presOf" srcId="{5E14CCC9-F0EA-4790-923E-1C86155D523E}" destId="{FCE13193-C39E-495C-ADA8-AE36018E3591}" srcOrd="1" destOrd="0" presId="urn:microsoft.com/office/officeart/2005/8/layout/venn2"/>
    <dgm:cxn modelId="{61886B60-7186-4DBC-9E38-1A0AFA652998}" type="presOf" srcId="{3E554C24-5E67-4005-BA88-468E5DD2619F}" destId="{2226860C-FBA9-4680-A3AC-E5BDF61D4795}" srcOrd="1" destOrd="0" presId="urn:microsoft.com/office/officeart/2005/8/layout/venn2"/>
    <dgm:cxn modelId="{42A444D9-F12F-47B4-87B3-F35E3554982D}" srcId="{AAB6EBCD-231A-46E6-8643-405DEC6E921E}" destId="{5E14CCC9-F0EA-4790-923E-1C86155D523E}" srcOrd="2" destOrd="0" parTransId="{D07BEED5-3847-4293-AFF0-ED559F1496E7}" sibTransId="{114148FA-B412-4F92-97F2-FDB977F2F678}"/>
    <dgm:cxn modelId="{96D84B8B-DB35-4045-A9F9-59D6B464104E}" type="presOf" srcId="{F60D7981-F442-4BEF-AE36-B1E8D5A847D8}" destId="{C02BE5AB-0C78-4670-8BC5-9475320325D6}" srcOrd="0" destOrd="0" presId="urn:microsoft.com/office/officeart/2005/8/layout/venn2"/>
    <dgm:cxn modelId="{FC622815-D24B-4ED9-9515-659065C6E724}" type="presParOf" srcId="{F6CA8281-89B9-4663-83D4-E437CA2F2820}" destId="{F233868D-2D7A-4B1D-B29F-9AA3CA6EC088}" srcOrd="0" destOrd="0" presId="urn:microsoft.com/office/officeart/2005/8/layout/venn2"/>
    <dgm:cxn modelId="{767C7B1A-C64A-4D16-859C-B8A385A37552}" type="presParOf" srcId="{F233868D-2D7A-4B1D-B29F-9AA3CA6EC088}" destId="{CDA66103-B4F4-423A-9556-1A35E1098555}" srcOrd="0" destOrd="0" presId="urn:microsoft.com/office/officeart/2005/8/layout/venn2"/>
    <dgm:cxn modelId="{CC71ADAB-FAE7-4897-B76D-A06733DB598A}" type="presParOf" srcId="{F233868D-2D7A-4B1D-B29F-9AA3CA6EC088}" destId="{3FD7A0D9-5E7E-4ECF-87C3-ECFD15B23390}" srcOrd="1" destOrd="0" presId="urn:microsoft.com/office/officeart/2005/8/layout/venn2"/>
    <dgm:cxn modelId="{D2C20BA7-52DC-4B63-91B3-79D524954983}" type="presParOf" srcId="{F6CA8281-89B9-4663-83D4-E437CA2F2820}" destId="{ABA26878-24E6-4CB8-B476-7D4C6DB5B967}" srcOrd="1" destOrd="0" presId="urn:microsoft.com/office/officeart/2005/8/layout/venn2"/>
    <dgm:cxn modelId="{76AB54A6-0447-4971-B296-BE08CABAC174}" type="presParOf" srcId="{ABA26878-24E6-4CB8-B476-7D4C6DB5B967}" destId="{772C72A9-504A-49DF-B645-4461AC39323A}" srcOrd="0" destOrd="0" presId="urn:microsoft.com/office/officeart/2005/8/layout/venn2"/>
    <dgm:cxn modelId="{4F0C8454-CE7B-491A-BD1E-08048BF63EFF}" type="presParOf" srcId="{ABA26878-24E6-4CB8-B476-7D4C6DB5B967}" destId="{2226860C-FBA9-4680-A3AC-E5BDF61D4795}" srcOrd="1" destOrd="0" presId="urn:microsoft.com/office/officeart/2005/8/layout/venn2"/>
    <dgm:cxn modelId="{46D221ED-62CB-4CF2-BB05-402A6B7D1FE1}" type="presParOf" srcId="{F6CA8281-89B9-4663-83D4-E437CA2F2820}" destId="{4348DFCC-50A0-48C1-A7AC-8B9783F86FF4}" srcOrd="2" destOrd="0" presId="urn:microsoft.com/office/officeart/2005/8/layout/venn2"/>
    <dgm:cxn modelId="{A7CACCAC-2D57-48AD-B28D-8A8CA3FD6418}" type="presParOf" srcId="{4348DFCC-50A0-48C1-A7AC-8B9783F86FF4}" destId="{28881C9C-297E-4D3F-AEF5-C594613714A3}" srcOrd="0" destOrd="0" presId="urn:microsoft.com/office/officeart/2005/8/layout/venn2"/>
    <dgm:cxn modelId="{09866817-6DF9-4248-855D-0B4E0C6760A9}" type="presParOf" srcId="{4348DFCC-50A0-48C1-A7AC-8B9783F86FF4}" destId="{FCE13193-C39E-495C-ADA8-AE36018E3591}" srcOrd="1" destOrd="0" presId="urn:microsoft.com/office/officeart/2005/8/layout/venn2"/>
    <dgm:cxn modelId="{A2B87D4B-E93E-4B6C-9582-235C276EAE01}" type="presParOf" srcId="{F6CA8281-89B9-4663-83D4-E437CA2F2820}" destId="{ADB3BFDE-D2D9-4153-949B-4AE23977A73B}" srcOrd="3" destOrd="0" presId="urn:microsoft.com/office/officeart/2005/8/layout/venn2"/>
    <dgm:cxn modelId="{884B8D30-A674-41E6-8B3E-A805757BF474}" type="presParOf" srcId="{ADB3BFDE-D2D9-4153-949B-4AE23977A73B}" destId="{C02BE5AB-0C78-4670-8BC5-9475320325D6}" srcOrd="0" destOrd="0" presId="urn:microsoft.com/office/officeart/2005/8/layout/venn2"/>
    <dgm:cxn modelId="{BB7DA745-0D7D-4903-80D1-9AFC9B766951}" type="presParOf" srcId="{ADB3BFDE-D2D9-4153-949B-4AE23977A73B}" destId="{C9173021-3043-4947-A405-9E80FC9A7206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5B58B4-EB55-4E71-B3E8-5F41CC2BD92D}" type="doc">
      <dgm:prSet loTypeId="urn:microsoft.com/office/officeart/2008/layout/RadialCluster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3FDF0E47-078C-4FDF-A244-EF4406BA450E}">
      <dgm:prSet phldrT="[Текст]"/>
      <dgm:spPr>
        <a:xfrm>
          <a:off x="2435769" y="987353"/>
          <a:ext cx="1410812" cy="788670"/>
        </a:xfrm>
        <a:prstGeom prst="heart">
          <a:avLst/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uk-UA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особистість</a:t>
          </a:r>
        </a:p>
      </dgm:t>
    </dgm:pt>
    <dgm:pt modelId="{1D269061-F516-4983-88AE-AB376A6379F7}" type="parTrans" cxnId="{3526B4BD-0445-49B1-BC7F-91B1AE4C2791}">
      <dgm:prSet/>
      <dgm:spPr/>
      <dgm:t>
        <a:bodyPr/>
        <a:lstStyle/>
        <a:p>
          <a:endParaRPr lang="uk-UA"/>
        </a:p>
      </dgm:t>
    </dgm:pt>
    <dgm:pt modelId="{DEDCA2E9-C26C-4276-AA8C-746333916CC2}" type="sibTrans" cxnId="{3526B4BD-0445-49B1-BC7F-91B1AE4C2791}">
      <dgm:prSet/>
      <dgm:spPr/>
      <dgm:t>
        <a:bodyPr/>
        <a:lstStyle/>
        <a:p>
          <a:endParaRPr lang="uk-UA"/>
        </a:p>
      </dgm:t>
    </dgm:pt>
    <dgm:pt modelId="{6C35DE91-279F-4B93-85FE-5610E3C98512}">
      <dgm:prSet phldrT="[Текст]"/>
      <dgm:spPr>
        <a:xfrm>
          <a:off x="2216448" y="42876"/>
          <a:ext cx="1734475" cy="850896"/>
        </a:xfrm>
        <a:prstGeom prst="star16">
          <a:avLst/>
        </a:prstGeom>
        <a:solidFill>
          <a:srgbClr val="FFC000">
            <a:hueOff val="1485099"/>
            <a:satOff val="-6853"/>
            <a:lumOff val="252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uk-UA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культурна</a:t>
          </a:r>
        </a:p>
      </dgm:t>
    </dgm:pt>
    <dgm:pt modelId="{BD676EAC-06C8-4886-A027-D0059C2BE702}" type="parTrans" cxnId="{844F4393-149C-49BB-9448-C5C1719F993B}">
      <dgm:prSet/>
      <dgm:spPr>
        <a:xfrm rot="15983907">
          <a:off x="3066527" y="940563"/>
          <a:ext cx="9376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65" y="0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uk-UA"/>
        </a:p>
      </dgm:t>
    </dgm:pt>
    <dgm:pt modelId="{7F5F9A1A-67C5-4DD6-9A5C-F15A36AC7D0D}" type="sibTrans" cxnId="{844F4393-149C-49BB-9448-C5C1719F993B}">
      <dgm:prSet/>
      <dgm:spPr/>
      <dgm:t>
        <a:bodyPr/>
        <a:lstStyle/>
        <a:p>
          <a:endParaRPr lang="uk-UA"/>
        </a:p>
      </dgm:t>
    </dgm:pt>
    <dgm:pt modelId="{DB7E4C37-05EB-4480-AF79-8E98EBB18F36}">
      <dgm:prSet phldrT="[Текст]"/>
      <dgm:spPr>
        <a:xfrm>
          <a:off x="1920751" y="1963931"/>
          <a:ext cx="1506282" cy="776158"/>
        </a:xfrm>
        <a:prstGeom prst="star16">
          <a:avLst/>
        </a:prstGeom>
        <a:solidFill>
          <a:srgbClr val="FFC000">
            <a:hueOff val="7425494"/>
            <a:satOff val="-34263"/>
            <a:lumOff val="1261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uk-UA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освічена</a:t>
          </a:r>
        </a:p>
      </dgm:t>
    </dgm:pt>
    <dgm:pt modelId="{39F16660-948D-47EC-8B6E-9B932E5EC8DD}" type="parTrans" cxnId="{20063643-3F5F-4792-887D-6B5DCEF04F61}">
      <dgm:prSet/>
      <dgm:spPr>
        <a:xfrm rot="6942857">
          <a:off x="2801746" y="1869977"/>
          <a:ext cx="20856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8561" y="0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uk-UA"/>
        </a:p>
      </dgm:t>
    </dgm:pt>
    <dgm:pt modelId="{C72ADD06-760D-48E2-9F65-A7738607D9DB}" type="sibTrans" cxnId="{20063643-3F5F-4792-887D-6B5DCEF04F61}">
      <dgm:prSet/>
      <dgm:spPr/>
      <dgm:t>
        <a:bodyPr/>
        <a:lstStyle/>
        <a:p>
          <a:endParaRPr lang="uk-UA"/>
        </a:p>
      </dgm:t>
    </dgm:pt>
    <dgm:pt modelId="{BA3A16B8-73C6-4439-BD3E-4CAF9D7D4952}">
      <dgm:prSet phldrT="[Текст]" custT="1"/>
      <dgm:spPr>
        <a:xfrm>
          <a:off x="460719" y="309574"/>
          <a:ext cx="1825282" cy="926438"/>
        </a:xfrm>
        <a:prstGeom prst="star16">
          <a:avLst/>
        </a:prstGeom>
        <a:solidFill>
          <a:srgbClr val="FFC000">
            <a:hueOff val="10395692"/>
            <a:satOff val="-47968"/>
            <a:lumOff val="1765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spcAft>
              <a:spcPts val="0"/>
            </a:spcAft>
          </a:pPr>
          <a:r>
            <a:rPr lang="uk-UA" sz="1400" b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комуніка-</a:t>
          </a:r>
          <a:endParaRPr lang="uk-UA" sz="1400" b="1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  <a:p>
          <a:pPr>
            <a:spcAft>
              <a:spcPct val="35000"/>
            </a:spcAft>
          </a:pPr>
          <a:r>
            <a:rPr lang="uk-UA" sz="1400" b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тивна</a:t>
          </a:r>
          <a:endParaRPr lang="uk-UA" sz="1400" b="1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D0C1CE25-EC9E-4676-8E57-45E51A7C76D0}" type="parTrans" cxnId="{810C00CD-F695-41C0-AF91-6F032C228A1C}">
      <dgm:prSet/>
      <dgm:spPr>
        <a:xfrm rot="11940326">
          <a:off x="2281684" y="1112930"/>
          <a:ext cx="15840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8401" y="0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uk-UA"/>
        </a:p>
      </dgm:t>
    </dgm:pt>
    <dgm:pt modelId="{E3974AF5-6823-40EC-A549-82B42ECB6760}" type="sibTrans" cxnId="{810C00CD-F695-41C0-AF91-6F032C228A1C}">
      <dgm:prSet/>
      <dgm:spPr/>
      <dgm:t>
        <a:bodyPr/>
        <a:lstStyle/>
        <a:p>
          <a:endParaRPr lang="uk-UA"/>
        </a:p>
      </dgm:t>
    </dgm:pt>
    <dgm:pt modelId="{DE97C233-2C68-429D-862F-82236676E9A3}">
      <dgm:prSet custT="1"/>
      <dgm:spPr>
        <a:xfrm>
          <a:off x="838217" y="1240031"/>
          <a:ext cx="1739215" cy="919088"/>
        </a:xfrm>
        <a:prstGeom prst="star16">
          <a:avLst/>
        </a:prstGeom>
        <a:solidFill>
          <a:srgbClr val="ED7D31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uk-UA" sz="1600" b="1" i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творча</a:t>
          </a:r>
        </a:p>
      </dgm:t>
    </dgm:pt>
    <dgm:pt modelId="{8BB0111E-CAAB-470E-8304-9222A1079FE4}" type="parTrans" cxnId="{3FB54D05-3ABB-480D-8033-9BB07B54A7E9}">
      <dgm:prSet/>
      <dgm:spPr>
        <a:xfrm rot="20849724">
          <a:off x="2434047" y="1522423"/>
          <a:ext cx="1451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5106" y="0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uk-UA"/>
        </a:p>
      </dgm:t>
    </dgm:pt>
    <dgm:pt modelId="{398ECCAC-E95E-4863-9C97-4CDA72D8F01E}" type="sibTrans" cxnId="{3FB54D05-3ABB-480D-8033-9BB07B54A7E9}">
      <dgm:prSet/>
      <dgm:spPr/>
      <dgm:t>
        <a:bodyPr/>
        <a:lstStyle/>
        <a:p>
          <a:endParaRPr lang="uk-UA"/>
        </a:p>
      </dgm:t>
    </dgm:pt>
    <dgm:pt modelId="{B9D7B461-36ED-499C-823C-31E2ADD21138}">
      <dgm:prSet/>
      <dgm:spPr>
        <a:xfrm>
          <a:off x="3430050" y="1908750"/>
          <a:ext cx="1593026" cy="795250"/>
        </a:xfrm>
        <a:prstGeom prst="star16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uk-UA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щаслива</a:t>
          </a:r>
        </a:p>
      </dgm:t>
    </dgm:pt>
    <dgm:pt modelId="{8EDB0E45-D776-47F2-89BB-8C44508EFDE2}" type="parTrans" cxnId="{7A2098D7-AFAB-48CE-9BC0-7BF0D256D284}">
      <dgm:prSet/>
      <dgm:spPr>
        <a:xfrm rot="2425742">
          <a:off x="3579605" y="1842387"/>
          <a:ext cx="20466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665" y="0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uk-UA"/>
        </a:p>
      </dgm:t>
    </dgm:pt>
    <dgm:pt modelId="{B4FA2AB1-3F4B-4FE9-B220-0109B7942FAD}" type="sibTrans" cxnId="{7A2098D7-AFAB-48CE-9BC0-7BF0D256D284}">
      <dgm:prSet/>
      <dgm:spPr/>
      <dgm:t>
        <a:bodyPr/>
        <a:lstStyle/>
        <a:p>
          <a:endParaRPr lang="uk-UA"/>
        </a:p>
      </dgm:t>
    </dgm:pt>
    <dgm:pt modelId="{35DA9B59-343E-4C34-BC47-9737E93AE08F}">
      <dgm:prSet/>
      <dgm:spPr>
        <a:xfrm>
          <a:off x="4056598" y="1063141"/>
          <a:ext cx="1442714" cy="834732"/>
        </a:xfrm>
        <a:prstGeom prst="star16">
          <a:avLst/>
        </a:prstGeom>
        <a:gradFill flip="none" rotWithShape="0">
          <a:gsLst>
            <a:gs pos="0">
              <a:srgbClr val="FFC000">
                <a:hueOff val="4455297"/>
                <a:satOff val="-20558"/>
                <a:lumOff val="756"/>
                <a:shade val="30000"/>
                <a:satMod val="115000"/>
              </a:srgbClr>
            </a:gs>
            <a:gs pos="50000">
              <a:srgbClr val="FFC000">
                <a:hueOff val="4455297"/>
                <a:satOff val="-20558"/>
                <a:lumOff val="756"/>
                <a:shade val="67500"/>
                <a:satMod val="115000"/>
              </a:srgbClr>
            </a:gs>
            <a:gs pos="100000">
              <a:srgbClr val="FFC000">
                <a:hueOff val="4455297"/>
                <a:satOff val="-20558"/>
                <a:lumOff val="756"/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uk-UA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здорова</a:t>
          </a:r>
        </a:p>
      </dgm:t>
    </dgm:pt>
    <dgm:pt modelId="{168C31C5-09DC-48B6-9E06-5D6AAB37EDE2}" type="parTrans" cxnId="{A1509C3E-6E95-4331-89D5-D9BDA6CCB2D4}">
      <dgm:prSet/>
      <dgm:spPr>
        <a:xfrm rot="207298">
          <a:off x="3846390" y="1430616"/>
          <a:ext cx="21039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0399" y="0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uk-UA"/>
        </a:p>
      </dgm:t>
    </dgm:pt>
    <dgm:pt modelId="{82D7F22E-926B-4174-A43D-EAF0595B9344}" type="sibTrans" cxnId="{A1509C3E-6E95-4331-89D5-D9BDA6CCB2D4}">
      <dgm:prSet/>
      <dgm:spPr/>
      <dgm:t>
        <a:bodyPr/>
        <a:lstStyle/>
        <a:p>
          <a:endParaRPr lang="uk-UA"/>
        </a:p>
      </dgm:t>
    </dgm:pt>
    <dgm:pt modelId="{A3305B6B-022A-4E1D-9039-6CF5DB00C3A8}">
      <dgm:prSet custT="1"/>
      <dgm:spPr>
        <a:xfrm>
          <a:off x="3869124" y="334047"/>
          <a:ext cx="1825224" cy="721024"/>
        </a:xfrm>
        <a:prstGeom prst="star16">
          <a:avLst/>
        </a:prstGeom>
        <a:solidFill>
          <a:srgbClr val="FFC000">
            <a:hueOff val="2970198"/>
            <a:satOff val="-13705"/>
            <a:lumOff val="504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uk-UA" sz="1600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духовно зріла</a:t>
          </a:r>
        </a:p>
      </dgm:t>
    </dgm:pt>
    <dgm:pt modelId="{BD72C26B-90CC-4226-9AE9-9842131C63E1}" type="parTrans" cxnId="{F69D84AA-CCC3-4CC5-A0FA-DCC4117899FF}">
      <dgm:prSet/>
      <dgm:spPr>
        <a:xfrm rot="20236454">
          <a:off x="3843449" y="1070655"/>
          <a:ext cx="8067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673" y="0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uk-UA"/>
        </a:p>
      </dgm:t>
    </dgm:pt>
    <dgm:pt modelId="{38DE0252-DA40-48E5-A9AD-A64C1DA9199F}" type="sibTrans" cxnId="{F69D84AA-CCC3-4CC5-A0FA-DCC4117899FF}">
      <dgm:prSet/>
      <dgm:spPr/>
      <dgm:t>
        <a:bodyPr/>
        <a:lstStyle/>
        <a:p>
          <a:endParaRPr lang="uk-UA"/>
        </a:p>
      </dgm:t>
    </dgm:pt>
    <dgm:pt modelId="{ED2E941D-AEC8-4C60-8AF1-C5AC8239E19A}" type="pres">
      <dgm:prSet presAssocID="{F65B58B4-EB55-4E71-B3E8-5F41CC2BD92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CB0357D3-30FB-4363-A58C-EDA220642434}" type="pres">
      <dgm:prSet presAssocID="{3FDF0E47-078C-4FDF-A244-EF4406BA450E}" presName="singleCycle" presStyleCnt="0"/>
      <dgm:spPr/>
    </dgm:pt>
    <dgm:pt modelId="{B4B33588-221F-4BED-8AD3-A6678C0EC2AF}" type="pres">
      <dgm:prSet presAssocID="{3FDF0E47-078C-4FDF-A244-EF4406BA450E}" presName="singleCenter" presStyleLbl="node1" presStyleIdx="0" presStyleCnt="8" custScaleX="178885">
        <dgm:presLayoutVars>
          <dgm:chMax val="7"/>
          <dgm:chPref val="7"/>
        </dgm:presLayoutVars>
      </dgm:prSet>
      <dgm:spPr>
        <a:prstGeom prst="heart">
          <a:avLst/>
        </a:prstGeom>
      </dgm:spPr>
      <dgm:t>
        <a:bodyPr/>
        <a:lstStyle/>
        <a:p>
          <a:endParaRPr lang="uk-UA"/>
        </a:p>
      </dgm:t>
    </dgm:pt>
    <dgm:pt modelId="{E55CE001-A46D-4499-8DEC-C3EEFD680FA1}" type="pres">
      <dgm:prSet presAssocID="{BD676EAC-06C8-4886-A027-D0059C2BE702}" presName="Name56" presStyleLbl="parChTrans1D2" presStyleIdx="0" presStyleCnt="7"/>
      <dgm:spPr/>
      <dgm:t>
        <a:bodyPr/>
        <a:lstStyle/>
        <a:p>
          <a:endParaRPr lang="uk-UA"/>
        </a:p>
      </dgm:t>
    </dgm:pt>
    <dgm:pt modelId="{49BAAFAF-587E-4426-A204-031E8A7F4913}" type="pres">
      <dgm:prSet presAssocID="{6C35DE91-279F-4B93-85FE-5610E3C98512}" presName="text0" presStyleLbl="node1" presStyleIdx="1" presStyleCnt="8" custScaleX="328245" custScaleY="161030" custRadScaleRad="84976" custRadScaleInc="-14006">
        <dgm:presLayoutVars>
          <dgm:bulletEnabled val="1"/>
        </dgm:presLayoutVars>
      </dgm:prSet>
      <dgm:spPr>
        <a:prstGeom prst="star16">
          <a:avLst/>
        </a:prstGeom>
      </dgm:spPr>
      <dgm:t>
        <a:bodyPr/>
        <a:lstStyle/>
        <a:p>
          <a:endParaRPr lang="uk-UA"/>
        </a:p>
      </dgm:t>
    </dgm:pt>
    <dgm:pt modelId="{F612075E-A9DC-49C3-BDAC-7E7C536169C4}" type="pres">
      <dgm:prSet presAssocID="{BD72C26B-90CC-4226-9AE9-9842131C63E1}" presName="Name56" presStyleLbl="parChTrans1D2" presStyleIdx="1" presStyleCnt="7"/>
      <dgm:spPr/>
      <dgm:t>
        <a:bodyPr/>
        <a:lstStyle/>
        <a:p>
          <a:endParaRPr lang="uk-UA"/>
        </a:p>
      </dgm:t>
    </dgm:pt>
    <dgm:pt modelId="{6FD1D98B-B56A-4CB7-99AA-4CAFF85510AC}" type="pres">
      <dgm:prSet presAssocID="{A3305B6B-022A-4E1D-9039-6CF5DB00C3A8}" presName="text0" presStyleLbl="node1" presStyleIdx="2" presStyleCnt="8" custScaleX="345419" custScaleY="136452" custRadScaleRad="165152" custRadScaleInc="61622">
        <dgm:presLayoutVars>
          <dgm:bulletEnabled val="1"/>
        </dgm:presLayoutVars>
      </dgm:prSet>
      <dgm:spPr>
        <a:prstGeom prst="star16">
          <a:avLst/>
        </a:prstGeom>
      </dgm:spPr>
      <dgm:t>
        <a:bodyPr/>
        <a:lstStyle/>
        <a:p>
          <a:endParaRPr lang="uk-UA"/>
        </a:p>
      </dgm:t>
    </dgm:pt>
    <dgm:pt modelId="{632CD2C3-9B41-4D9D-9A68-3364D9EED9BD}" type="pres">
      <dgm:prSet presAssocID="{168C31C5-09DC-48B6-9E06-5D6AAB37EDE2}" presName="Name56" presStyleLbl="parChTrans1D2" presStyleIdx="2" presStyleCnt="7"/>
      <dgm:spPr/>
      <dgm:t>
        <a:bodyPr/>
        <a:lstStyle/>
        <a:p>
          <a:endParaRPr lang="uk-UA"/>
        </a:p>
      </dgm:t>
    </dgm:pt>
    <dgm:pt modelId="{9824A071-5CF1-4120-9B4A-61A0ABA3373C}" type="pres">
      <dgm:prSet presAssocID="{35DA9B59-343E-4C34-BC47-9737E93AE08F}" presName="text0" presStyleLbl="node1" presStyleIdx="3" presStyleCnt="8" custScaleX="273030" custScaleY="157971" custRadScaleRad="152256" custRadScaleInc="-36564">
        <dgm:presLayoutVars>
          <dgm:bulletEnabled val="1"/>
        </dgm:presLayoutVars>
      </dgm:prSet>
      <dgm:spPr>
        <a:prstGeom prst="star16">
          <a:avLst/>
        </a:prstGeom>
      </dgm:spPr>
      <dgm:t>
        <a:bodyPr/>
        <a:lstStyle/>
        <a:p>
          <a:endParaRPr lang="uk-UA"/>
        </a:p>
      </dgm:t>
    </dgm:pt>
    <dgm:pt modelId="{68CF7790-2F9C-4BB7-8CE6-A0EC4B1D9B2E}" type="pres">
      <dgm:prSet presAssocID="{8EDB0E45-D776-47F2-89BB-8C44508EFDE2}" presName="Name56" presStyleLbl="parChTrans1D2" presStyleIdx="3" presStyleCnt="7"/>
      <dgm:spPr/>
      <dgm:t>
        <a:bodyPr/>
        <a:lstStyle/>
        <a:p>
          <a:endParaRPr lang="uk-UA"/>
        </a:p>
      </dgm:t>
    </dgm:pt>
    <dgm:pt modelId="{C17DCE96-1FF0-4AC8-9645-B8B0D06613EF}" type="pres">
      <dgm:prSet presAssocID="{B9D7B461-36ED-499C-823C-31E2ADD21138}" presName="text0" presStyleLbl="node1" presStyleIdx="4" presStyleCnt="8" custFlipVert="0" custScaleX="301476" custScaleY="150499" custRadScaleRad="132396" custRadScaleInc="-92776">
        <dgm:presLayoutVars>
          <dgm:bulletEnabled val="1"/>
        </dgm:presLayoutVars>
      </dgm:prSet>
      <dgm:spPr>
        <a:prstGeom prst="star16">
          <a:avLst/>
        </a:prstGeom>
      </dgm:spPr>
      <dgm:t>
        <a:bodyPr/>
        <a:lstStyle/>
        <a:p>
          <a:endParaRPr lang="uk-UA"/>
        </a:p>
      </dgm:t>
    </dgm:pt>
    <dgm:pt modelId="{E957C1AD-5D4E-4213-9124-1ECCE4FA39BD}" type="pres">
      <dgm:prSet presAssocID="{39F16660-948D-47EC-8B6E-9B932E5EC8DD}" presName="Name56" presStyleLbl="parChTrans1D2" presStyleIdx="4" presStyleCnt="7"/>
      <dgm:spPr/>
      <dgm:t>
        <a:bodyPr/>
        <a:lstStyle/>
        <a:p>
          <a:endParaRPr lang="uk-UA"/>
        </a:p>
      </dgm:t>
    </dgm:pt>
    <dgm:pt modelId="{F607061B-2713-41DC-BDBC-4AC3116EB9DA}" type="pres">
      <dgm:prSet presAssocID="{DB7E4C37-05EB-4480-AF79-8E98EBB18F36}" presName="text0" presStyleLbl="node1" presStyleIdx="5" presStyleCnt="8" custScaleX="285060" custScaleY="146886">
        <dgm:presLayoutVars>
          <dgm:bulletEnabled val="1"/>
        </dgm:presLayoutVars>
      </dgm:prSet>
      <dgm:spPr>
        <a:prstGeom prst="star16">
          <a:avLst/>
        </a:prstGeom>
      </dgm:spPr>
      <dgm:t>
        <a:bodyPr/>
        <a:lstStyle/>
        <a:p>
          <a:endParaRPr lang="uk-UA"/>
        </a:p>
      </dgm:t>
    </dgm:pt>
    <dgm:pt modelId="{22078E8D-F938-4916-91A0-F5B428181958}" type="pres">
      <dgm:prSet presAssocID="{8BB0111E-CAAB-470E-8304-9222A1079FE4}" presName="Name56" presStyleLbl="parChTrans1D2" presStyleIdx="5" presStyleCnt="7"/>
      <dgm:spPr/>
      <dgm:t>
        <a:bodyPr/>
        <a:lstStyle/>
        <a:p>
          <a:endParaRPr lang="uk-UA"/>
        </a:p>
      </dgm:t>
    </dgm:pt>
    <dgm:pt modelId="{5CE3AAE8-CBC2-47D9-805B-6B88A4C130B9}" type="pres">
      <dgm:prSet presAssocID="{DE97C233-2C68-429D-862F-82236676E9A3}" presName="text0" presStyleLbl="node1" presStyleIdx="6" presStyleCnt="8" custScaleX="329142" custScaleY="173935" custRadScaleRad="136324" custRadScaleInc="1371">
        <dgm:presLayoutVars>
          <dgm:bulletEnabled val="1"/>
        </dgm:presLayoutVars>
      </dgm:prSet>
      <dgm:spPr>
        <a:prstGeom prst="star16">
          <a:avLst/>
        </a:prstGeom>
      </dgm:spPr>
      <dgm:t>
        <a:bodyPr/>
        <a:lstStyle/>
        <a:p>
          <a:endParaRPr lang="uk-UA"/>
        </a:p>
      </dgm:t>
    </dgm:pt>
    <dgm:pt modelId="{79505EA2-27DC-4AAF-90FE-B8ACA32E2BBD}" type="pres">
      <dgm:prSet presAssocID="{D0C1CE25-EC9E-4676-8E57-45E51A7C76D0}" presName="Name56" presStyleLbl="parChTrans1D2" presStyleIdx="6" presStyleCnt="7"/>
      <dgm:spPr/>
      <dgm:t>
        <a:bodyPr/>
        <a:lstStyle/>
        <a:p>
          <a:endParaRPr lang="uk-UA"/>
        </a:p>
      </dgm:t>
    </dgm:pt>
    <dgm:pt modelId="{5376371C-CAFB-46DF-BB17-6C65AB86F8A8}" type="pres">
      <dgm:prSet presAssocID="{BA3A16B8-73C6-4439-BD3E-4CAF9D7D4952}" presName="text0" presStyleLbl="node1" presStyleIdx="7" presStyleCnt="8" custScaleX="345430" custScaleY="175326" custRadScaleRad="173610" custRadScaleInc="-76090">
        <dgm:presLayoutVars>
          <dgm:bulletEnabled val="1"/>
        </dgm:presLayoutVars>
      </dgm:prSet>
      <dgm:spPr>
        <a:prstGeom prst="star16">
          <a:avLst/>
        </a:prstGeom>
      </dgm:spPr>
      <dgm:t>
        <a:bodyPr/>
        <a:lstStyle/>
        <a:p>
          <a:endParaRPr lang="uk-UA"/>
        </a:p>
      </dgm:t>
    </dgm:pt>
  </dgm:ptLst>
  <dgm:cxnLst>
    <dgm:cxn modelId="{AD493F20-C56E-4899-84FD-F0598691486D}" type="presOf" srcId="{8EDB0E45-D776-47F2-89BB-8C44508EFDE2}" destId="{68CF7790-2F9C-4BB7-8CE6-A0EC4B1D9B2E}" srcOrd="0" destOrd="0" presId="urn:microsoft.com/office/officeart/2008/layout/RadialCluster"/>
    <dgm:cxn modelId="{20063643-3F5F-4792-887D-6B5DCEF04F61}" srcId="{3FDF0E47-078C-4FDF-A244-EF4406BA450E}" destId="{DB7E4C37-05EB-4480-AF79-8E98EBB18F36}" srcOrd="4" destOrd="0" parTransId="{39F16660-948D-47EC-8B6E-9B932E5EC8DD}" sibTransId="{C72ADD06-760D-48E2-9F65-A7738607D9DB}"/>
    <dgm:cxn modelId="{7A2098D7-AFAB-48CE-9BC0-7BF0D256D284}" srcId="{3FDF0E47-078C-4FDF-A244-EF4406BA450E}" destId="{B9D7B461-36ED-499C-823C-31E2ADD21138}" srcOrd="3" destOrd="0" parTransId="{8EDB0E45-D776-47F2-89BB-8C44508EFDE2}" sibTransId="{B4FA2AB1-3F4B-4FE9-B220-0109B7942FAD}"/>
    <dgm:cxn modelId="{A3ED1249-BCFC-4278-8538-85CBE5EBCFCF}" type="presOf" srcId="{B9D7B461-36ED-499C-823C-31E2ADD21138}" destId="{C17DCE96-1FF0-4AC8-9645-B8B0D06613EF}" srcOrd="0" destOrd="0" presId="urn:microsoft.com/office/officeart/2008/layout/RadialCluster"/>
    <dgm:cxn modelId="{109DEEED-F5AC-40E1-942C-9F6E504768A6}" type="presOf" srcId="{35DA9B59-343E-4C34-BC47-9737E93AE08F}" destId="{9824A071-5CF1-4120-9B4A-61A0ABA3373C}" srcOrd="0" destOrd="0" presId="urn:microsoft.com/office/officeart/2008/layout/RadialCluster"/>
    <dgm:cxn modelId="{A1509C3E-6E95-4331-89D5-D9BDA6CCB2D4}" srcId="{3FDF0E47-078C-4FDF-A244-EF4406BA450E}" destId="{35DA9B59-343E-4C34-BC47-9737E93AE08F}" srcOrd="2" destOrd="0" parTransId="{168C31C5-09DC-48B6-9E06-5D6AAB37EDE2}" sibTransId="{82D7F22E-926B-4174-A43D-EAF0595B9344}"/>
    <dgm:cxn modelId="{EE1C7D03-C1D7-42A2-B471-5B38894EA78C}" type="presOf" srcId="{8BB0111E-CAAB-470E-8304-9222A1079FE4}" destId="{22078E8D-F938-4916-91A0-F5B428181958}" srcOrd="0" destOrd="0" presId="urn:microsoft.com/office/officeart/2008/layout/RadialCluster"/>
    <dgm:cxn modelId="{7501FB38-16F8-4F65-97D1-E24FAFFE3BED}" type="presOf" srcId="{BD676EAC-06C8-4886-A027-D0059C2BE702}" destId="{E55CE001-A46D-4499-8DEC-C3EEFD680FA1}" srcOrd="0" destOrd="0" presId="urn:microsoft.com/office/officeart/2008/layout/RadialCluster"/>
    <dgm:cxn modelId="{6977FC04-3881-42B5-A7CF-305E918C67AF}" type="presOf" srcId="{D0C1CE25-EC9E-4676-8E57-45E51A7C76D0}" destId="{79505EA2-27DC-4AAF-90FE-B8ACA32E2BBD}" srcOrd="0" destOrd="0" presId="urn:microsoft.com/office/officeart/2008/layout/RadialCluster"/>
    <dgm:cxn modelId="{2E836E81-65E8-4EA8-BA20-6CF45DC5CD7C}" type="presOf" srcId="{F65B58B4-EB55-4E71-B3E8-5F41CC2BD92D}" destId="{ED2E941D-AEC8-4C60-8AF1-C5AC8239E19A}" srcOrd="0" destOrd="0" presId="urn:microsoft.com/office/officeart/2008/layout/RadialCluster"/>
    <dgm:cxn modelId="{9C4D2E8F-9FC8-477E-AFDE-77B84491DED3}" type="presOf" srcId="{A3305B6B-022A-4E1D-9039-6CF5DB00C3A8}" destId="{6FD1D98B-B56A-4CB7-99AA-4CAFF85510AC}" srcOrd="0" destOrd="0" presId="urn:microsoft.com/office/officeart/2008/layout/RadialCluster"/>
    <dgm:cxn modelId="{3526B4BD-0445-49B1-BC7F-91B1AE4C2791}" srcId="{F65B58B4-EB55-4E71-B3E8-5F41CC2BD92D}" destId="{3FDF0E47-078C-4FDF-A244-EF4406BA450E}" srcOrd="0" destOrd="0" parTransId="{1D269061-F516-4983-88AE-AB376A6379F7}" sibTransId="{DEDCA2E9-C26C-4276-AA8C-746333916CC2}"/>
    <dgm:cxn modelId="{2BD36A1B-4D19-499E-BD00-AB85308AB7E5}" type="presOf" srcId="{DE97C233-2C68-429D-862F-82236676E9A3}" destId="{5CE3AAE8-CBC2-47D9-805B-6B88A4C130B9}" srcOrd="0" destOrd="0" presId="urn:microsoft.com/office/officeart/2008/layout/RadialCluster"/>
    <dgm:cxn modelId="{B5A04F53-6A70-48BD-A334-E7FF1BB5DA05}" type="presOf" srcId="{168C31C5-09DC-48B6-9E06-5D6AAB37EDE2}" destId="{632CD2C3-9B41-4D9D-9A68-3364D9EED9BD}" srcOrd="0" destOrd="0" presId="urn:microsoft.com/office/officeart/2008/layout/RadialCluster"/>
    <dgm:cxn modelId="{66F079CE-7150-46E1-B333-7645A9871F43}" type="presOf" srcId="{6C35DE91-279F-4B93-85FE-5610E3C98512}" destId="{49BAAFAF-587E-4426-A204-031E8A7F4913}" srcOrd="0" destOrd="0" presId="urn:microsoft.com/office/officeart/2008/layout/RadialCluster"/>
    <dgm:cxn modelId="{D453DFD5-BDB4-4BBD-B0D0-D98FE36ADC56}" type="presOf" srcId="{BA3A16B8-73C6-4439-BD3E-4CAF9D7D4952}" destId="{5376371C-CAFB-46DF-BB17-6C65AB86F8A8}" srcOrd="0" destOrd="0" presId="urn:microsoft.com/office/officeart/2008/layout/RadialCluster"/>
    <dgm:cxn modelId="{4B461FC4-4510-4E8F-BC42-F0C4DEBB05D7}" type="presOf" srcId="{DB7E4C37-05EB-4480-AF79-8E98EBB18F36}" destId="{F607061B-2713-41DC-BDBC-4AC3116EB9DA}" srcOrd="0" destOrd="0" presId="urn:microsoft.com/office/officeart/2008/layout/RadialCluster"/>
    <dgm:cxn modelId="{810C00CD-F695-41C0-AF91-6F032C228A1C}" srcId="{3FDF0E47-078C-4FDF-A244-EF4406BA450E}" destId="{BA3A16B8-73C6-4439-BD3E-4CAF9D7D4952}" srcOrd="6" destOrd="0" parTransId="{D0C1CE25-EC9E-4676-8E57-45E51A7C76D0}" sibTransId="{E3974AF5-6823-40EC-A549-82B42ECB6760}"/>
    <dgm:cxn modelId="{B9B8B5E8-E39D-4C6D-BACD-8C2985ABA2A9}" type="presOf" srcId="{39F16660-948D-47EC-8B6E-9B932E5EC8DD}" destId="{E957C1AD-5D4E-4213-9124-1ECCE4FA39BD}" srcOrd="0" destOrd="0" presId="urn:microsoft.com/office/officeart/2008/layout/RadialCluster"/>
    <dgm:cxn modelId="{844F4393-149C-49BB-9448-C5C1719F993B}" srcId="{3FDF0E47-078C-4FDF-A244-EF4406BA450E}" destId="{6C35DE91-279F-4B93-85FE-5610E3C98512}" srcOrd="0" destOrd="0" parTransId="{BD676EAC-06C8-4886-A027-D0059C2BE702}" sibTransId="{7F5F9A1A-67C5-4DD6-9A5C-F15A36AC7D0D}"/>
    <dgm:cxn modelId="{3FB54D05-3ABB-480D-8033-9BB07B54A7E9}" srcId="{3FDF0E47-078C-4FDF-A244-EF4406BA450E}" destId="{DE97C233-2C68-429D-862F-82236676E9A3}" srcOrd="5" destOrd="0" parTransId="{8BB0111E-CAAB-470E-8304-9222A1079FE4}" sibTransId="{398ECCAC-E95E-4863-9C97-4CDA72D8F01E}"/>
    <dgm:cxn modelId="{EE727C6D-F11E-44A1-9944-7F2352DC7DF4}" type="presOf" srcId="{3FDF0E47-078C-4FDF-A244-EF4406BA450E}" destId="{B4B33588-221F-4BED-8AD3-A6678C0EC2AF}" srcOrd="0" destOrd="0" presId="urn:microsoft.com/office/officeart/2008/layout/RadialCluster"/>
    <dgm:cxn modelId="{BDC235E6-512C-4AD9-A566-08424A8C854E}" type="presOf" srcId="{BD72C26B-90CC-4226-9AE9-9842131C63E1}" destId="{F612075E-A9DC-49C3-BDAC-7E7C536169C4}" srcOrd="0" destOrd="0" presId="urn:microsoft.com/office/officeart/2008/layout/RadialCluster"/>
    <dgm:cxn modelId="{F69D84AA-CCC3-4CC5-A0FA-DCC4117899FF}" srcId="{3FDF0E47-078C-4FDF-A244-EF4406BA450E}" destId="{A3305B6B-022A-4E1D-9039-6CF5DB00C3A8}" srcOrd="1" destOrd="0" parTransId="{BD72C26B-90CC-4226-9AE9-9842131C63E1}" sibTransId="{38DE0252-DA40-48E5-A9AD-A64C1DA9199F}"/>
    <dgm:cxn modelId="{9D228AD7-F946-4698-B577-B5FA7AEF76EE}" type="presParOf" srcId="{ED2E941D-AEC8-4C60-8AF1-C5AC8239E19A}" destId="{CB0357D3-30FB-4363-A58C-EDA220642434}" srcOrd="0" destOrd="0" presId="urn:microsoft.com/office/officeart/2008/layout/RadialCluster"/>
    <dgm:cxn modelId="{918B17AC-F508-427C-9C9E-F0F5D7EA9081}" type="presParOf" srcId="{CB0357D3-30FB-4363-A58C-EDA220642434}" destId="{B4B33588-221F-4BED-8AD3-A6678C0EC2AF}" srcOrd="0" destOrd="0" presId="urn:microsoft.com/office/officeart/2008/layout/RadialCluster"/>
    <dgm:cxn modelId="{9A47372E-17F8-4710-BA49-BD724E697425}" type="presParOf" srcId="{CB0357D3-30FB-4363-A58C-EDA220642434}" destId="{E55CE001-A46D-4499-8DEC-C3EEFD680FA1}" srcOrd="1" destOrd="0" presId="urn:microsoft.com/office/officeart/2008/layout/RadialCluster"/>
    <dgm:cxn modelId="{63C6D4A7-A362-42DC-AEE3-FCF193EA3B53}" type="presParOf" srcId="{CB0357D3-30FB-4363-A58C-EDA220642434}" destId="{49BAAFAF-587E-4426-A204-031E8A7F4913}" srcOrd="2" destOrd="0" presId="urn:microsoft.com/office/officeart/2008/layout/RadialCluster"/>
    <dgm:cxn modelId="{74E5F195-E157-4C35-B6F2-E159AD81693B}" type="presParOf" srcId="{CB0357D3-30FB-4363-A58C-EDA220642434}" destId="{F612075E-A9DC-49C3-BDAC-7E7C536169C4}" srcOrd="3" destOrd="0" presId="urn:microsoft.com/office/officeart/2008/layout/RadialCluster"/>
    <dgm:cxn modelId="{A00FF51C-334C-4210-A3B7-30C5FCA65EA7}" type="presParOf" srcId="{CB0357D3-30FB-4363-A58C-EDA220642434}" destId="{6FD1D98B-B56A-4CB7-99AA-4CAFF85510AC}" srcOrd="4" destOrd="0" presId="urn:microsoft.com/office/officeart/2008/layout/RadialCluster"/>
    <dgm:cxn modelId="{3D17DDB4-6FE0-4EA1-B369-964301E54184}" type="presParOf" srcId="{CB0357D3-30FB-4363-A58C-EDA220642434}" destId="{632CD2C3-9B41-4D9D-9A68-3364D9EED9BD}" srcOrd="5" destOrd="0" presId="urn:microsoft.com/office/officeart/2008/layout/RadialCluster"/>
    <dgm:cxn modelId="{6B1F66C8-A7A6-463D-BECE-3938B331886A}" type="presParOf" srcId="{CB0357D3-30FB-4363-A58C-EDA220642434}" destId="{9824A071-5CF1-4120-9B4A-61A0ABA3373C}" srcOrd="6" destOrd="0" presId="urn:microsoft.com/office/officeart/2008/layout/RadialCluster"/>
    <dgm:cxn modelId="{E8A26DA9-62A3-4705-9BE4-426995C73CFF}" type="presParOf" srcId="{CB0357D3-30FB-4363-A58C-EDA220642434}" destId="{68CF7790-2F9C-4BB7-8CE6-A0EC4B1D9B2E}" srcOrd="7" destOrd="0" presId="urn:microsoft.com/office/officeart/2008/layout/RadialCluster"/>
    <dgm:cxn modelId="{FF032052-8A2D-44B7-9AFD-5306CC1425BF}" type="presParOf" srcId="{CB0357D3-30FB-4363-A58C-EDA220642434}" destId="{C17DCE96-1FF0-4AC8-9645-B8B0D06613EF}" srcOrd="8" destOrd="0" presId="urn:microsoft.com/office/officeart/2008/layout/RadialCluster"/>
    <dgm:cxn modelId="{360C17F0-C874-4492-B014-B62364A317B6}" type="presParOf" srcId="{CB0357D3-30FB-4363-A58C-EDA220642434}" destId="{E957C1AD-5D4E-4213-9124-1ECCE4FA39BD}" srcOrd="9" destOrd="0" presId="urn:microsoft.com/office/officeart/2008/layout/RadialCluster"/>
    <dgm:cxn modelId="{99B1FFC6-7103-405B-BE13-9DEDE73C49DC}" type="presParOf" srcId="{CB0357D3-30FB-4363-A58C-EDA220642434}" destId="{F607061B-2713-41DC-BDBC-4AC3116EB9DA}" srcOrd="10" destOrd="0" presId="urn:microsoft.com/office/officeart/2008/layout/RadialCluster"/>
    <dgm:cxn modelId="{9FE5DED5-B194-4B89-9800-43B979080983}" type="presParOf" srcId="{CB0357D3-30FB-4363-A58C-EDA220642434}" destId="{22078E8D-F938-4916-91A0-F5B428181958}" srcOrd="11" destOrd="0" presId="urn:microsoft.com/office/officeart/2008/layout/RadialCluster"/>
    <dgm:cxn modelId="{C7D0FC9C-3A60-4507-A183-2C7693B33F8F}" type="presParOf" srcId="{CB0357D3-30FB-4363-A58C-EDA220642434}" destId="{5CE3AAE8-CBC2-47D9-805B-6B88A4C130B9}" srcOrd="12" destOrd="0" presId="urn:microsoft.com/office/officeart/2008/layout/RadialCluster"/>
    <dgm:cxn modelId="{E54BC74D-07FC-4DC6-AE23-7EAB66620B1F}" type="presParOf" srcId="{CB0357D3-30FB-4363-A58C-EDA220642434}" destId="{79505EA2-27DC-4AAF-90FE-B8ACA32E2BBD}" srcOrd="13" destOrd="0" presId="urn:microsoft.com/office/officeart/2008/layout/RadialCluster"/>
    <dgm:cxn modelId="{A9B5395F-6142-431D-95E4-5056ADEB31A6}" type="presParOf" srcId="{CB0357D3-30FB-4363-A58C-EDA220642434}" destId="{5376371C-CAFB-46DF-BB17-6C65AB86F8A8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968C3F-7374-4C62-B272-97277A762B58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CD79BFA-4BD3-4714-B102-ED30E48E3EE2}">
      <dgm:prSet phldrT="[Текст]" custT="1"/>
      <dgm:spPr>
        <a:solidFill>
          <a:srgbClr val="FF9999"/>
        </a:solidFill>
      </dgm:spPr>
      <dgm:t>
        <a:bodyPr/>
        <a:lstStyle/>
        <a:p>
          <a:r>
            <a:rPr lang="uk-UA" sz="2800" dirty="0" smtClean="0">
              <a:solidFill>
                <a:schemeClr val="tx1">
                  <a:lumMod val="10000"/>
                </a:schemeClr>
              </a:solidFill>
            </a:rPr>
            <a:t>Діагностика</a:t>
          </a:r>
          <a:endParaRPr lang="uk-UA" sz="2800" dirty="0">
            <a:solidFill>
              <a:schemeClr val="tx1">
                <a:lumMod val="10000"/>
              </a:schemeClr>
            </a:solidFill>
          </a:endParaRPr>
        </a:p>
      </dgm:t>
    </dgm:pt>
    <dgm:pt modelId="{28D9EECB-DE02-4D3D-B903-AF2C42C46858}" type="parTrans" cxnId="{C06A4AB3-DA9F-4B22-BF4A-BDF5B6E08F60}">
      <dgm:prSet/>
      <dgm:spPr/>
      <dgm:t>
        <a:bodyPr/>
        <a:lstStyle/>
        <a:p>
          <a:endParaRPr lang="uk-UA"/>
        </a:p>
      </dgm:t>
    </dgm:pt>
    <dgm:pt modelId="{9CA722E8-470A-4B55-BD82-A2CCDB6BCB3A}" type="sibTrans" cxnId="{C06A4AB3-DA9F-4B22-BF4A-BDF5B6E08F60}">
      <dgm:prSet/>
      <dgm:spPr/>
      <dgm:t>
        <a:bodyPr/>
        <a:lstStyle/>
        <a:p>
          <a:endParaRPr lang="uk-UA"/>
        </a:p>
      </dgm:t>
    </dgm:pt>
    <dgm:pt modelId="{74993B45-1141-4C1E-9B63-560BAA269F57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uk-UA" sz="2800" dirty="0" smtClean="0">
              <a:solidFill>
                <a:srgbClr val="000000"/>
              </a:solidFill>
            </a:rPr>
            <a:t>Корекція</a:t>
          </a:r>
          <a:endParaRPr lang="uk-UA" sz="2800" dirty="0">
            <a:solidFill>
              <a:srgbClr val="000000"/>
            </a:solidFill>
          </a:endParaRPr>
        </a:p>
      </dgm:t>
    </dgm:pt>
    <dgm:pt modelId="{FD405040-E575-426F-B6CD-3A253DFC35FE}" type="parTrans" cxnId="{37BA190B-FAF0-44AF-8A4D-2C8A96BB63DF}">
      <dgm:prSet/>
      <dgm:spPr/>
      <dgm:t>
        <a:bodyPr/>
        <a:lstStyle/>
        <a:p>
          <a:endParaRPr lang="uk-UA"/>
        </a:p>
      </dgm:t>
    </dgm:pt>
    <dgm:pt modelId="{3A3693B9-EBC5-43FB-AEDA-2209AA2EA2D1}" type="sibTrans" cxnId="{37BA190B-FAF0-44AF-8A4D-2C8A96BB63DF}">
      <dgm:prSet/>
      <dgm:spPr/>
      <dgm:t>
        <a:bodyPr/>
        <a:lstStyle/>
        <a:p>
          <a:endParaRPr lang="uk-UA"/>
        </a:p>
      </dgm:t>
    </dgm:pt>
    <dgm:pt modelId="{062D51B3-BD44-4039-A834-F20DBC39D92B}">
      <dgm:prSet phldrT="[Текст]" custT="1"/>
      <dgm:spPr>
        <a:solidFill>
          <a:srgbClr val="99FF99"/>
        </a:solidFill>
      </dgm:spPr>
      <dgm:t>
        <a:bodyPr/>
        <a:lstStyle/>
        <a:p>
          <a:r>
            <a:rPr lang="uk-UA" sz="2400" dirty="0" smtClean="0">
              <a:solidFill>
                <a:srgbClr val="000000"/>
              </a:solidFill>
            </a:rPr>
            <a:t>Прогнозування </a:t>
          </a:r>
          <a:r>
            <a:rPr lang="uk-UA" sz="2800" dirty="0" smtClean="0">
              <a:solidFill>
                <a:srgbClr val="000000"/>
              </a:solidFill>
            </a:rPr>
            <a:t> очікуваних результатів</a:t>
          </a:r>
          <a:endParaRPr lang="uk-UA" sz="2800" dirty="0">
            <a:solidFill>
              <a:srgbClr val="000000"/>
            </a:solidFill>
          </a:endParaRPr>
        </a:p>
      </dgm:t>
    </dgm:pt>
    <dgm:pt modelId="{5A7773E2-C625-4858-817A-ADF311EF1AA9}" type="parTrans" cxnId="{2E2792BB-C054-4CA7-88C3-5C6E94C8BC79}">
      <dgm:prSet/>
      <dgm:spPr/>
      <dgm:t>
        <a:bodyPr/>
        <a:lstStyle/>
        <a:p>
          <a:endParaRPr lang="uk-UA"/>
        </a:p>
      </dgm:t>
    </dgm:pt>
    <dgm:pt modelId="{F7EA8FD6-6989-434F-91CD-7FD215541D39}" type="sibTrans" cxnId="{2E2792BB-C054-4CA7-88C3-5C6E94C8BC79}">
      <dgm:prSet/>
      <dgm:spPr/>
      <dgm:t>
        <a:bodyPr/>
        <a:lstStyle/>
        <a:p>
          <a:endParaRPr lang="uk-UA"/>
        </a:p>
      </dgm:t>
    </dgm:pt>
    <dgm:pt modelId="{0040169D-2A19-4F66-AE29-372623DF75F3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dirty="0" smtClean="0">
              <a:solidFill>
                <a:srgbClr val="000000"/>
              </a:solidFill>
            </a:rPr>
            <a:t>Моделювання умов</a:t>
          </a:r>
        </a:p>
        <a:p>
          <a:pPr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500" dirty="0"/>
        </a:p>
      </dgm:t>
    </dgm:pt>
    <dgm:pt modelId="{5ECFFB06-03B0-4E30-8E30-E8411EA206DD}" type="parTrans" cxnId="{6E5F8C86-9E43-4845-880D-A35B8C310253}">
      <dgm:prSet/>
      <dgm:spPr/>
      <dgm:t>
        <a:bodyPr/>
        <a:lstStyle/>
        <a:p>
          <a:endParaRPr lang="uk-UA"/>
        </a:p>
      </dgm:t>
    </dgm:pt>
    <dgm:pt modelId="{EB70643F-7D88-4510-969C-F53D9B5297DD}" type="sibTrans" cxnId="{6E5F8C86-9E43-4845-880D-A35B8C310253}">
      <dgm:prSet/>
      <dgm:spPr/>
      <dgm:t>
        <a:bodyPr/>
        <a:lstStyle/>
        <a:p>
          <a:endParaRPr lang="uk-UA"/>
        </a:p>
      </dgm:t>
    </dgm:pt>
    <dgm:pt modelId="{206AA1F1-64FD-41C7-A103-8FC824971EFA}" type="pres">
      <dgm:prSet presAssocID="{0B968C3F-7374-4C62-B272-97277A762B58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60C2FF2-5865-4E76-8109-9DAB3C29BABB}" type="pres">
      <dgm:prSet presAssocID="{0B968C3F-7374-4C62-B272-97277A762B58}" presName="cycle" presStyleCnt="0"/>
      <dgm:spPr/>
    </dgm:pt>
    <dgm:pt modelId="{5FD15134-46DF-4286-AA12-1B927FDA8171}" type="pres">
      <dgm:prSet presAssocID="{0B968C3F-7374-4C62-B272-97277A762B58}" presName="centerShape" presStyleCnt="0"/>
      <dgm:spPr/>
    </dgm:pt>
    <dgm:pt modelId="{8FFE696A-B231-43F4-8366-3867504FA3A9}" type="pres">
      <dgm:prSet presAssocID="{0B968C3F-7374-4C62-B272-97277A762B58}" presName="connSite" presStyleLbl="node1" presStyleIdx="0" presStyleCnt="5"/>
      <dgm:spPr/>
    </dgm:pt>
    <dgm:pt modelId="{0AF43FD6-3959-4493-ACF4-B29FB141A7E1}" type="pres">
      <dgm:prSet presAssocID="{0B968C3F-7374-4C62-B272-97277A762B58}" presName="visible" presStyleLbl="node1" presStyleIdx="0" presStyleCnt="5" custScaleX="193110" custScaleY="298380" custLinFactNeighborX="-28013" custLinFactNeighborY="24593"/>
      <dgm:spPr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EDD2967-F614-4935-92A6-DFF4C51A1A69}" type="pres">
      <dgm:prSet presAssocID="{28D9EECB-DE02-4D3D-B903-AF2C42C46858}" presName="Name25" presStyleLbl="parChTrans1D1" presStyleIdx="0" presStyleCnt="4"/>
      <dgm:spPr/>
      <dgm:t>
        <a:bodyPr/>
        <a:lstStyle/>
        <a:p>
          <a:endParaRPr lang="uk-UA"/>
        </a:p>
      </dgm:t>
    </dgm:pt>
    <dgm:pt modelId="{46A5FB06-811C-4AC2-986A-236DA8192A8C}" type="pres">
      <dgm:prSet presAssocID="{3CD79BFA-4BD3-4714-B102-ED30E48E3EE2}" presName="node" presStyleCnt="0"/>
      <dgm:spPr/>
    </dgm:pt>
    <dgm:pt modelId="{F9C39E29-A8D7-4498-8502-4A112B1FFFC9}" type="pres">
      <dgm:prSet presAssocID="{3CD79BFA-4BD3-4714-B102-ED30E48E3EE2}" presName="parentNode" presStyleLbl="node1" presStyleIdx="1" presStyleCnt="5" custScaleX="504668" custScaleY="193240" custLinFactX="100000" custLinFactNeighborX="145317" custLinFactNeighborY="24380">
        <dgm:presLayoutVars>
          <dgm:chMax val="1"/>
          <dgm:bulletEnabled val="1"/>
        </dgm:presLayoutVars>
      </dgm:prSet>
      <dgm:spPr>
        <a:prstGeom prst="cloudCallout">
          <a:avLst/>
        </a:prstGeom>
      </dgm:spPr>
      <dgm:t>
        <a:bodyPr/>
        <a:lstStyle/>
        <a:p>
          <a:endParaRPr lang="uk-UA"/>
        </a:p>
      </dgm:t>
    </dgm:pt>
    <dgm:pt modelId="{1CD1A7D6-67D1-4E41-AC64-660F063A7817}" type="pres">
      <dgm:prSet presAssocID="{3CD79BFA-4BD3-4714-B102-ED30E48E3EE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2953A1A-9B25-4880-A39D-9CA1C476D86C}" type="pres">
      <dgm:prSet presAssocID="{FD405040-E575-426F-B6CD-3A253DFC35FE}" presName="Name25" presStyleLbl="parChTrans1D1" presStyleIdx="1" presStyleCnt="4"/>
      <dgm:spPr/>
      <dgm:t>
        <a:bodyPr/>
        <a:lstStyle/>
        <a:p>
          <a:endParaRPr lang="uk-UA"/>
        </a:p>
      </dgm:t>
    </dgm:pt>
    <dgm:pt modelId="{D6AAEDA7-3187-455A-AF8B-A2513FEE25BC}" type="pres">
      <dgm:prSet presAssocID="{74993B45-1141-4C1E-9B63-560BAA269F57}" presName="node" presStyleCnt="0"/>
      <dgm:spPr/>
    </dgm:pt>
    <dgm:pt modelId="{63A3EC77-D504-42FD-A6A5-17C2A40E6026}" type="pres">
      <dgm:prSet presAssocID="{74993B45-1141-4C1E-9B63-560BAA269F57}" presName="parentNode" presStyleLbl="node1" presStyleIdx="2" presStyleCnt="5" custScaleX="391985" custScaleY="204929" custLinFactX="58403" custLinFactNeighborX="100000" custLinFactNeighborY="-3487">
        <dgm:presLayoutVars>
          <dgm:chMax val="1"/>
          <dgm:bulletEnabled val="1"/>
        </dgm:presLayoutVars>
      </dgm:prSet>
      <dgm:spPr>
        <a:prstGeom prst="cloudCallout">
          <a:avLst/>
        </a:prstGeom>
      </dgm:spPr>
      <dgm:t>
        <a:bodyPr/>
        <a:lstStyle/>
        <a:p>
          <a:endParaRPr lang="uk-UA"/>
        </a:p>
      </dgm:t>
    </dgm:pt>
    <dgm:pt modelId="{FCB430B2-79AE-44F9-8331-46F095007823}" type="pres">
      <dgm:prSet presAssocID="{74993B45-1141-4C1E-9B63-560BAA269F57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86F2902-6836-4A6A-A1B6-71D55E51F195}" type="pres">
      <dgm:prSet presAssocID="{5ECFFB06-03B0-4E30-8E30-E8411EA206DD}" presName="Name25" presStyleLbl="parChTrans1D1" presStyleIdx="2" presStyleCnt="4"/>
      <dgm:spPr/>
      <dgm:t>
        <a:bodyPr/>
        <a:lstStyle/>
        <a:p>
          <a:endParaRPr lang="uk-UA"/>
        </a:p>
      </dgm:t>
    </dgm:pt>
    <dgm:pt modelId="{4253CB49-268B-4C7A-ADA9-3F6C3B4D5619}" type="pres">
      <dgm:prSet presAssocID="{0040169D-2A19-4F66-AE29-372623DF75F3}" presName="node" presStyleCnt="0"/>
      <dgm:spPr/>
    </dgm:pt>
    <dgm:pt modelId="{06623879-239F-4F11-8259-41C0CC511823}" type="pres">
      <dgm:prSet presAssocID="{0040169D-2A19-4F66-AE29-372623DF75F3}" presName="parentNode" presStyleLbl="node1" presStyleIdx="3" presStyleCnt="5" custScaleX="518922" custScaleY="212480" custLinFactX="100000" custLinFactNeighborX="118942" custLinFactNeighborY="-38381">
        <dgm:presLayoutVars>
          <dgm:chMax val="1"/>
          <dgm:bulletEnabled val="1"/>
        </dgm:presLayoutVars>
      </dgm:prSet>
      <dgm:spPr>
        <a:prstGeom prst="cloudCallout">
          <a:avLst/>
        </a:prstGeom>
      </dgm:spPr>
      <dgm:t>
        <a:bodyPr/>
        <a:lstStyle/>
        <a:p>
          <a:endParaRPr lang="uk-UA"/>
        </a:p>
      </dgm:t>
    </dgm:pt>
    <dgm:pt modelId="{87D42906-0E15-4B0D-A0C5-75BDDEEC9ABB}" type="pres">
      <dgm:prSet presAssocID="{0040169D-2A19-4F66-AE29-372623DF75F3}" presName="childNode" presStyleLbl="revTx" presStyleIdx="0" presStyleCnt="0">
        <dgm:presLayoutVars>
          <dgm:bulletEnabled val="1"/>
        </dgm:presLayoutVars>
      </dgm:prSet>
      <dgm:spPr/>
    </dgm:pt>
    <dgm:pt modelId="{06F2B022-1789-4621-B818-175B7AD4CEE6}" type="pres">
      <dgm:prSet presAssocID="{5A7773E2-C625-4858-817A-ADF311EF1AA9}" presName="Name25" presStyleLbl="parChTrans1D1" presStyleIdx="3" presStyleCnt="4"/>
      <dgm:spPr/>
      <dgm:t>
        <a:bodyPr/>
        <a:lstStyle/>
        <a:p>
          <a:endParaRPr lang="uk-UA"/>
        </a:p>
      </dgm:t>
    </dgm:pt>
    <dgm:pt modelId="{48A3E7E6-DB01-408E-B6E2-011D8F746A51}" type="pres">
      <dgm:prSet presAssocID="{062D51B3-BD44-4039-A834-F20DBC39D92B}" presName="node" presStyleCnt="0"/>
      <dgm:spPr/>
    </dgm:pt>
    <dgm:pt modelId="{940F9629-4F2E-4341-A15D-3F1FAE588B2B}" type="pres">
      <dgm:prSet presAssocID="{062D51B3-BD44-4039-A834-F20DBC39D92B}" presName="parentNode" presStyleLbl="node1" presStyleIdx="4" presStyleCnt="5" custScaleX="553371" custScaleY="187224" custLinFactX="100000" custLinFactNeighborX="181434" custLinFactNeighborY="-56031">
        <dgm:presLayoutVars>
          <dgm:chMax val="1"/>
          <dgm:bulletEnabled val="1"/>
        </dgm:presLayoutVars>
      </dgm:prSet>
      <dgm:spPr>
        <a:prstGeom prst="cloudCallout">
          <a:avLst/>
        </a:prstGeom>
      </dgm:spPr>
      <dgm:t>
        <a:bodyPr/>
        <a:lstStyle/>
        <a:p>
          <a:endParaRPr lang="uk-UA"/>
        </a:p>
      </dgm:t>
    </dgm:pt>
    <dgm:pt modelId="{16A28441-4948-4CDD-B2E3-A3723186DABC}" type="pres">
      <dgm:prSet presAssocID="{062D51B3-BD44-4039-A834-F20DBC39D92B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B163AE1-19AA-428A-A7EC-67CAFC6F45EC}" type="presOf" srcId="{0B968C3F-7374-4C62-B272-97277A762B58}" destId="{206AA1F1-64FD-41C7-A103-8FC824971EFA}" srcOrd="0" destOrd="0" presId="urn:microsoft.com/office/officeart/2005/8/layout/radial2"/>
    <dgm:cxn modelId="{46C8ED69-E8F4-42F4-A45D-8C5D37F887A1}" type="presOf" srcId="{FD405040-E575-426F-B6CD-3A253DFC35FE}" destId="{22953A1A-9B25-4880-A39D-9CA1C476D86C}" srcOrd="0" destOrd="0" presId="urn:microsoft.com/office/officeart/2005/8/layout/radial2"/>
    <dgm:cxn modelId="{DE64C55C-53FD-476E-98C1-261B64BE7A12}" type="presOf" srcId="{0040169D-2A19-4F66-AE29-372623DF75F3}" destId="{06623879-239F-4F11-8259-41C0CC511823}" srcOrd="0" destOrd="0" presId="urn:microsoft.com/office/officeart/2005/8/layout/radial2"/>
    <dgm:cxn modelId="{5EC0388B-2C53-4A3B-9542-FF72107286AA}" type="presOf" srcId="{5A7773E2-C625-4858-817A-ADF311EF1AA9}" destId="{06F2B022-1789-4621-B818-175B7AD4CEE6}" srcOrd="0" destOrd="0" presId="urn:microsoft.com/office/officeart/2005/8/layout/radial2"/>
    <dgm:cxn modelId="{2E2792BB-C054-4CA7-88C3-5C6E94C8BC79}" srcId="{0B968C3F-7374-4C62-B272-97277A762B58}" destId="{062D51B3-BD44-4039-A834-F20DBC39D92B}" srcOrd="3" destOrd="0" parTransId="{5A7773E2-C625-4858-817A-ADF311EF1AA9}" sibTransId="{F7EA8FD6-6989-434F-91CD-7FD215541D39}"/>
    <dgm:cxn modelId="{E31F5E1F-0E52-4D37-BC22-70108F6D930F}" type="presOf" srcId="{062D51B3-BD44-4039-A834-F20DBC39D92B}" destId="{940F9629-4F2E-4341-A15D-3F1FAE588B2B}" srcOrd="0" destOrd="0" presId="urn:microsoft.com/office/officeart/2005/8/layout/radial2"/>
    <dgm:cxn modelId="{37BA190B-FAF0-44AF-8A4D-2C8A96BB63DF}" srcId="{0B968C3F-7374-4C62-B272-97277A762B58}" destId="{74993B45-1141-4C1E-9B63-560BAA269F57}" srcOrd="1" destOrd="0" parTransId="{FD405040-E575-426F-B6CD-3A253DFC35FE}" sibTransId="{3A3693B9-EBC5-43FB-AEDA-2209AA2EA2D1}"/>
    <dgm:cxn modelId="{00F96CBD-837E-44E9-9EA4-2E21D30E31F4}" type="presOf" srcId="{3CD79BFA-4BD3-4714-B102-ED30E48E3EE2}" destId="{F9C39E29-A8D7-4498-8502-4A112B1FFFC9}" srcOrd="0" destOrd="0" presId="urn:microsoft.com/office/officeart/2005/8/layout/radial2"/>
    <dgm:cxn modelId="{8B64C3D4-05C8-4855-A521-DE2CA9A0D194}" type="presOf" srcId="{74993B45-1141-4C1E-9B63-560BAA269F57}" destId="{63A3EC77-D504-42FD-A6A5-17C2A40E6026}" srcOrd="0" destOrd="0" presId="urn:microsoft.com/office/officeart/2005/8/layout/radial2"/>
    <dgm:cxn modelId="{BFEF3488-4D70-45C5-9032-3D073EE5A5B9}" type="presOf" srcId="{5ECFFB06-03B0-4E30-8E30-E8411EA206DD}" destId="{D86F2902-6836-4A6A-A1B6-71D55E51F195}" srcOrd="0" destOrd="0" presId="urn:microsoft.com/office/officeart/2005/8/layout/radial2"/>
    <dgm:cxn modelId="{C06A4AB3-DA9F-4B22-BF4A-BDF5B6E08F60}" srcId="{0B968C3F-7374-4C62-B272-97277A762B58}" destId="{3CD79BFA-4BD3-4714-B102-ED30E48E3EE2}" srcOrd="0" destOrd="0" parTransId="{28D9EECB-DE02-4D3D-B903-AF2C42C46858}" sibTransId="{9CA722E8-470A-4B55-BD82-A2CCDB6BCB3A}"/>
    <dgm:cxn modelId="{6E5F8C86-9E43-4845-880D-A35B8C310253}" srcId="{0B968C3F-7374-4C62-B272-97277A762B58}" destId="{0040169D-2A19-4F66-AE29-372623DF75F3}" srcOrd="2" destOrd="0" parTransId="{5ECFFB06-03B0-4E30-8E30-E8411EA206DD}" sibTransId="{EB70643F-7D88-4510-969C-F53D9B5297DD}"/>
    <dgm:cxn modelId="{A7E652E9-7090-41D1-949F-B5ED109F4E6E}" type="presOf" srcId="{28D9EECB-DE02-4D3D-B903-AF2C42C46858}" destId="{EEDD2967-F614-4935-92A6-DFF4C51A1A69}" srcOrd="0" destOrd="0" presId="urn:microsoft.com/office/officeart/2005/8/layout/radial2"/>
    <dgm:cxn modelId="{FF7AEC22-7A5D-4870-AA0A-894CAF231E9A}" type="presParOf" srcId="{206AA1F1-64FD-41C7-A103-8FC824971EFA}" destId="{560C2FF2-5865-4E76-8109-9DAB3C29BABB}" srcOrd="0" destOrd="0" presId="urn:microsoft.com/office/officeart/2005/8/layout/radial2"/>
    <dgm:cxn modelId="{155325C2-8465-44BD-A987-B5A652E9896C}" type="presParOf" srcId="{560C2FF2-5865-4E76-8109-9DAB3C29BABB}" destId="{5FD15134-46DF-4286-AA12-1B927FDA8171}" srcOrd="0" destOrd="0" presId="urn:microsoft.com/office/officeart/2005/8/layout/radial2"/>
    <dgm:cxn modelId="{64E36FAC-45FF-4507-A531-BB25DFEA79DC}" type="presParOf" srcId="{5FD15134-46DF-4286-AA12-1B927FDA8171}" destId="{8FFE696A-B231-43F4-8366-3867504FA3A9}" srcOrd="0" destOrd="0" presId="urn:microsoft.com/office/officeart/2005/8/layout/radial2"/>
    <dgm:cxn modelId="{7FC3FF08-055A-4042-8FC2-FACB86E4439B}" type="presParOf" srcId="{5FD15134-46DF-4286-AA12-1B927FDA8171}" destId="{0AF43FD6-3959-4493-ACF4-B29FB141A7E1}" srcOrd="1" destOrd="0" presId="urn:microsoft.com/office/officeart/2005/8/layout/radial2"/>
    <dgm:cxn modelId="{3764596D-65B6-4656-83B0-2E492289DB6B}" type="presParOf" srcId="{560C2FF2-5865-4E76-8109-9DAB3C29BABB}" destId="{EEDD2967-F614-4935-92A6-DFF4C51A1A69}" srcOrd="1" destOrd="0" presId="urn:microsoft.com/office/officeart/2005/8/layout/radial2"/>
    <dgm:cxn modelId="{275BA0DC-3B5F-4C59-9E46-1F4EFB41FD55}" type="presParOf" srcId="{560C2FF2-5865-4E76-8109-9DAB3C29BABB}" destId="{46A5FB06-811C-4AC2-986A-236DA8192A8C}" srcOrd="2" destOrd="0" presId="urn:microsoft.com/office/officeart/2005/8/layout/radial2"/>
    <dgm:cxn modelId="{5A2B0A2E-4D97-405B-9873-51B55B84A9EF}" type="presParOf" srcId="{46A5FB06-811C-4AC2-986A-236DA8192A8C}" destId="{F9C39E29-A8D7-4498-8502-4A112B1FFFC9}" srcOrd="0" destOrd="0" presId="urn:microsoft.com/office/officeart/2005/8/layout/radial2"/>
    <dgm:cxn modelId="{567396E9-EC73-40CB-9D02-A8FD72A6466F}" type="presParOf" srcId="{46A5FB06-811C-4AC2-986A-236DA8192A8C}" destId="{1CD1A7D6-67D1-4E41-AC64-660F063A7817}" srcOrd="1" destOrd="0" presId="urn:microsoft.com/office/officeart/2005/8/layout/radial2"/>
    <dgm:cxn modelId="{3A3A47F1-CF85-49A9-9597-8A3FEA009858}" type="presParOf" srcId="{560C2FF2-5865-4E76-8109-9DAB3C29BABB}" destId="{22953A1A-9B25-4880-A39D-9CA1C476D86C}" srcOrd="3" destOrd="0" presId="urn:microsoft.com/office/officeart/2005/8/layout/radial2"/>
    <dgm:cxn modelId="{DD7D4CC5-A3C5-4080-8A8A-D2498013C8F5}" type="presParOf" srcId="{560C2FF2-5865-4E76-8109-9DAB3C29BABB}" destId="{D6AAEDA7-3187-455A-AF8B-A2513FEE25BC}" srcOrd="4" destOrd="0" presId="urn:microsoft.com/office/officeart/2005/8/layout/radial2"/>
    <dgm:cxn modelId="{A91C74D3-78DB-4C16-B9CC-E2E9F08CE035}" type="presParOf" srcId="{D6AAEDA7-3187-455A-AF8B-A2513FEE25BC}" destId="{63A3EC77-D504-42FD-A6A5-17C2A40E6026}" srcOrd="0" destOrd="0" presId="urn:microsoft.com/office/officeart/2005/8/layout/radial2"/>
    <dgm:cxn modelId="{4ED48B6B-86B3-4F22-87DE-887D50589E05}" type="presParOf" srcId="{D6AAEDA7-3187-455A-AF8B-A2513FEE25BC}" destId="{FCB430B2-79AE-44F9-8331-46F095007823}" srcOrd="1" destOrd="0" presId="urn:microsoft.com/office/officeart/2005/8/layout/radial2"/>
    <dgm:cxn modelId="{91F3BE66-CBC7-43FB-B38C-1D8927E86D19}" type="presParOf" srcId="{560C2FF2-5865-4E76-8109-9DAB3C29BABB}" destId="{D86F2902-6836-4A6A-A1B6-71D55E51F195}" srcOrd="5" destOrd="0" presId="urn:microsoft.com/office/officeart/2005/8/layout/radial2"/>
    <dgm:cxn modelId="{C34F8048-D8E5-4EC0-A3AD-62208C45DD2A}" type="presParOf" srcId="{560C2FF2-5865-4E76-8109-9DAB3C29BABB}" destId="{4253CB49-268B-4C7A-ADA9-3F6C3B4D5619}" srcOrd="6" destOrd="0" presId="urn:microsoft.com/office/officeart/2005/8/layout/radial2"/>
    <dgm:cxn modelId="{35B72B7C-7150-4486-8939-CA7A6D0AEF15}" type="presParOf" srcId="{4253CB49-268B-4C7A-ADA9-3F6C3B4D5619}" destId="{06623879-239F-4F11-8259-41C0CC511823}" srcOrd="0" destOrd="0" presId="urn:microsoft.com/office/officeart/2005/8/layout/radial2"/>
    <dgm:cxn modelId="{89D35BBC-DF0C-4205-B996-B5D788E300AC}" type="presParOf" srcId="{4253CB49-268B-4C7A-ADA9-3F6C3B4D5619}" destId="{87D42906-0E15-4B0D-A0C5-75BDDEEC9ABB}" srcOrd="1" destOrd="0" presId="urn:microsoft.com/office/officeart/2005/8/layout/radial2"/>
    <dgm:cxn modelId="{7855C71D-B14E-4588-BAE3-512C4BBD58D3}" type="presParOf" srcId="{560C2FF2-5865-4E76-8109-9DAB3C29BABB}" destId="{06F2B022-1789-4621-B818-175B7AD4CEE6}" srcOrd="7" destOrd="0" presId="urn:microsoft.com/office/officeart/2005/8/layout/radial2"/>
    <dgm:cxn modelId="{0893211A-5A3F-4763-88E6-F517A2B10186}" type="presParOf" srcId="{560C2FF2-5865-4E76-8109-9DAB3C29BABB}" destId="{48A3E7E6-DB01-408E-B6E2-011D8F746A51}" srcOrd="8" destOrd="0" presId="urn:microsoft.com/office/officeart/2005/8/layout/radial2"/>
    <dgm:cxn modelId="{751D5DFC-0080-44C5-A097-A15B457B58B2}" type="presParOf" srcId="{48A3E7E6-DB01-408E-B6E2-011D8F746A51}" destId="{940F9629-4F2E-4341-A15D-3F1FAE588B2B}" srcOrd="0" destOrd="0" presId="urn:microsoft.com/office/officeart/2005/8/layout/radial2"/>
    <dgm:cxn modelId="{A0965924-5C7F-4E07-AC68-EBB8B889E412}" type="presParOf" srcId="{48A3E7E6-DB01-408E-B6E2-011D8F746A51}" destId="{16A28441-4948-4CDD-B2E3-A3723186DABC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D56C82-11EA-42CD-902A-3C110A0ED668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23F9F969-E3F0-4025-BDF4-DC9A70EFD3F5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Учнівське </a:t>
          </a:r>
        </a:p>
        <a:p>
          <a:pPr>
            <a:spcAft>
              <a:spcPts val="0"/>
            </a:spcAft>
          </a:pPr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самоврядуваня </a:t>
          </a:r>
        </a:p>
        <a:p>
          <a:pPr>
            <a:spcAft>
              <a:spcPts val="0"/>
            </a:spcAft>
          </a:pPr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класу</a:t>
          </a:r>
        </a:p>
      </dgm:t>
    </dgm:pt>
    <dgm:pt modelId="{6E24C51B-4175-4870-A919-0EAA18663586}" type="parTrans" cxnId="{056C4DBC-66CB-4547-9B8A-580B080074A1}">
      <dgm:prSet/>
      <dgm:spPr/>
      <dgm:t>
        <a:bodyPr/>
        <a:lstStyle/>
        <a:p>
          <a:endParaRPr lang="uk-UA"/>
        </a:p>
      </dgm:t>
    </dgm:pt>
    <dgm:pt modelId="{353D900A-9717-4EE3-81B6-537D3F5995A7}" type="sibTrans" cxnId="{056C4DBC-66CB-4547-9B8A-580B080074A1}">
      <dgm:prSet/>
      <dgm:spPr/>
      <dgm:t>
        <a:bodyPr/>
        <a:lstStyle/>
        <a:p>
          <a:endParaRPr lang="uk-UA"/>
        </a:p>
      </dgm:t>
    </dgm:pt>
    <dgm:pt modelId="{D968DBCB-ED43-47AE-A058-A9F14DCF9843}" type="asst">
      <dgm:prSet phldrT="[Текст]"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староста,</a:t>
          </a:r>
        </a:p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заступник</a:t>
          </a:r>
        </a:p>
      </dgm:t>
    </dgm:pt>
    <dgm:pt modelId="{AC9B5E11-8DCE-417C-AAB3-7144F5C0C1B0}" type="parTrans" cxnId="{5070B574-FD1D-4CB9-AF23-8D0668D7FA64}">
      <dgm:prSet/>
      <dgm:spPr/>
      <dgm:t>
        <a:bodyPr/>
        <a:lstStyle/>
        <a:p>
          <a:endParaRPr lang="uk-UA"/>
        </a:p>
      </dgm:t>
    </dgm:pt>
    <dgm:pt modelId="{7E0924F8-9230-40D8-858B-773346D862C3}" type="sibTrans" cxnId="{5070B574-FD1D-4CB9-AF23-8D0668D7FA64}">
      <dgm:prSet/>
      <dgm:spPr/>
      <dgm:t>
        <a:bodyPr/>
        <a:lstStyle/>
        <a:p>
          <a:endParaRPr lang="uk-UA"/>
        </a:p>
      </dgm:t>
    </dgm:pt>
    <dgm:pt modelId="{9D6743A9-984C-4C69-A3EE-FD0B6924A8ED}">
      <dgm:prSet phldrT="[Текст]"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комісія з питань навчання</a:t>
          </a:r>
        </a:p>
      </dgm:t>
    </dgm:pt>
    <dgm:pt modelId="{7A4DC1BF-C174-4B1B-AAC4-08D0C301968B}" type="parTrans" cxnId="{E7E7116E-65DF-40B8-9537-E86FE1F45F56}">
      <dgm:prSet/>
      <dgm:spPr/>
      <dgm:t>
        <a:bodyPr/>
        <a:lstStyle/>
        <a:p>
          <a:endParaRPr lang="uk-UA"/>
        </a:p>
      </dgm:t>
    </dgm:pt>
    <dgm:pt modelId="{68EDDC69-70D0-4F5F-8CB6-4B56CE77564E}" type="sibTrans" cxnId="{E7E7116E-65DF-40B8-9537-E86FE1F45F56}">
      <dgm:prSet/>
      <dgm:spPr/>
      <dgm:t>
        <a:bodyPr/>
        <a:lstStyle/>
        <a:p>
          <a:endParaRPr lang="uk-UA"/>
        </a:p>
      </dgm:t>
    </dgm:pt>
    <dgm:pt modelId="{60B5B687-BFA8-457C-8874-3DB382A809BE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комісія з</a:t>
          </a:r>
          <a:r>
            <a:rPr lang="uk-UA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питань</a:t>
          </a:r>
          <a:r>
            <a:rPr lang="uk-UA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організації</a:t>
          </a:r>
        </a:p>
        <a:p>
          <a:pPr>
            <a:spcAft>
              <a:spcPts val="0"/>
            </a:spcAft>
          </a:pPr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змістового дозвілля</a:t>
          </a:r>
        </a:p>
      </dgm:t>
    </dgm:pt>
    <dgm:pt modelId="{52525D94-BB50-4153-8001-6D4EEF60CB12}" type="parTrans" cxnId="{8C6FC835-81FE-4E68-A302-591D01E7C19C}">
      <dgm:prSet/>
      <dgm:spPr/>
      <dgm:t>
        <a:bodyPr/>
        <a:lstStyle/>
        <a:p>
          <a:endParaRPr lang="uk-UA"/>
        </a:p>
      </dgm:t>
    </dgm:pt>
    <dgm:pt modelId="{439DE978-33CA-45EC-A240-C47D389DEF6D}" type="sibTrans" cxnId="{8C6FC835-81FE-4E68-A302-591D01E7C19C}">
      <dgm:prSet/>
      <dgm:spPr/>
      <dgm:t>
        <a:bodyPr/>
        <a:lstStyle/>
        <a:p>
          <a:endParaRPr lang="uk-UA"/>
        </a:p>
      </dgm:t>
    </dgm:pt>
    <dgm:pt modelId="{985323EC-F15C-4E54-AE1E-5BCC7A2FAF21}">
      <dgm:prSet phldrT="[Текст]"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комісія з питань інформації та волонтерської роботи</a:t>
          </a:r>
        </a:p>
      </dgm:t>
    </dgm:pt>
    <dgm:pt modelId="{193979B6-E780-4B72-B383-89113C31DC80}" type="parTrans" cxnId="{DF9F2D97-8838-4830-BE9D-688887806653}">
      <dgm:prSet/>
      <dgm:spPr/>
      <dgm:t>
        <a:bodyPr/>
        <a:lstStyle/>
        <a:p>
          <a:endParaRPr lang="uk-UA"/>
        </a:p>
      </dgm:t>
    </dgm:pt>
    <dgm:pt modelId="{205691CB-4822-4F1D-B1A6-1C2BB7C99925}" type="sibTrans" cxnId="{DF9F2D97-8838-4830-BE9D-688887806653}">
      <dgm:prSet/>
      <dgm:spPr/>
      <dgm:t>
        <a:bodyPr/>
        <a:lstStyle/>
        <a:p>
          <a:endParaRPr lang="uk-UA"/>
        </a:p>
      </dgm:t>
    </dgm:pt>
    <dgm:pt modelId="{67A93963-3C9F-41EE-876C-4EE88CFCEE4B}">
      <dgm:prSet/>
      <dgm:spPr/>
      <dgm:t>
        <a:bodyPr/>
        <a:lstStyle/>
        <a:p>
          <a:pPr>
            <a:spcAft>
              <a:spcPts val="0"/>
            </a:spcAft>
          </a:pPr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Учнівське </a:t>
          </a:r>
        </a:p>
        <a:p>
          <a:pPr>
            <a:spcAft>
              <a:spcPts val="0"/>
            </a:spcAft>
          </a:pPr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самоврядування школи-ліцею</a:t>
          </a:r>
          <a:endParaRPr lang="uk-UA" dirty="0"/>
        </a:p>
      </dgm:t>
    </dgm:pt>
    <dgm:pt modelId="{FBBCC437-EDEB-45D1-B483-0A8EDC577044}" type="parTrans" cxnId="{0B9075AA-41D6-4260-A866-C936CCA26CFC}">
      <dgm:prSet/>
      <dgm:spPr/>
      <dgm:t>
        <a:bodyPr/>
        <a:lstStyle/>
        <a:p>
          <a:endParaRPr lang="uk-UA"/>
        </a:p>
      </dgm:t>
    </dgm:pt>
    <dgm:pt modelId="{C1E2A63D-6CE2-4577-8C9B-873136FF11DE}" type="sibTrans" cxnId="{0B9075AA-41D6-4260-A866-C936CCA26CFC}">
      <dgm:prSet/>
      <dgm:spPr/>
      <dgm:t>
        <a:bodyPr/>
        <a:lstStyle/>
        <a:p>
          <a:endParaRPr lang="uk-UA"/>
        </a:p>
      </dgm:t>
    </dgm:pt>
    <dgm:pt modelId="{66FC8A8B-B51C-47D1-A256-8443C52CB651}">
      <dgm:prSet custT="1"/>
      <dgm:spPr/>
      <dgm:t>
        <a:bodyPr/>
        <a:lstStyle/>
        <a:p>
          <a:r>
            <a:rPr lang="uk-UA" sz="1500" dirty="0">
              <a:latin typeface="Times New Roman" panose="02020603050405020304" pitchFamily="18" charset="0"/>
              <a:cs typeface="Times New Roman" panose="02020603050405020304" pitchFamily="18" charset="0"/>
            </a:rPr>
            <a:t>комісія з питань формування </a:t>
          </a:r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здорового</a:t>
          </a:r>
          <a:r>
            <a:rPr lang="uk-UA" sz="1500" dirty="0">
              <a:latin typeface="Times New Roman" panose="02020603050405020304" pitchFamily="18" charset="0"/>
              <a:cs typeface="Times New Roman" panose="02020603050405020304" pitchFamily="18" charset="0"/>
            </a:rPr>
            <a:t> способу життя</a:t>
          </a:r>
        </a:p>
      </dgm:t>
    </dgm:pt>
    <dgm:pt modelId="{F1C5C0C3-C98D-4C3C-ADF3-37F8B413A4AF}" type="parTrans" cxnId="{1B653E4A-AFAA-4314-82B9-24A5E8BB0E2A}">
      <dgm:prSet/>
      <dgm:spPr/>
      <dgm:t>
        <a:bodyPr/>
        <a:lstStyle/>
        <a:p>
          <a:endParaRPr lang="uk-UA"/>
        </a:p>
      </dgm:t>
    </dgm:pt>
    <dgm:pt modelId="{B6248DB7-26DE-4750-9E89-11CCE3F59978}" type="sibTrans" cxnId="{1B653E4A-AFAA-4314-82B9-24A5E8BB0E2A}">
      <dgm:prSet/>
      <dgm:spPr/>
      <dgm:t>
        <a:bodyPr/>
        <a:lstStyle/>
        <a:p>
          <a:endParaRPr lang="uk-UA"/>
        </a:p>
      </dgm:t>
    </dgm:pt>
    <dgm:pt modelId="{200211CB-2A70-4136-91A2-27458F18190C}" type="pres">
      <dgm:prSet presAssocID="{1CD56C82-11EA-42CD-902A-3C110A0ED66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28A956F-020B-4B2E-82D4-4B8833DE9716}" type="pres">
      <dgm:prSet presAssocID="{67A93963-3C9F-41EE-876C-4EE88CFCEE4B}" presName="root1" presStyleCnt="0"/>
      <dgm:spPr/>
    </dgm:pt>
    <dgm:pt modelId="{5A2660A8-2516-4C7C-99DC-D4B37B42757B}" type="pres">
      <dgm:prSet presAssocID="{67A93963-3C9F-41EE-876C-4EE88CFCEE4B}" presName="LevelOneTextNode" presStyleLbl="node0" presStyleIdx="0" presStyleCnt="1" custScaleX="102999" custScaleY="117209" custLinFactX="-71303" custLinFactNeighborX="-100000" custLinFactNeighborY="5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D959FD8-21DC-4054-ACD7-E7C66284994F}" type="pres">
      <dgm:prSet presAssocID="{67A93963-3C9F-41EE-876C-4EE88CFCEE4B}" presName="level2hierChild" presStyleCnt="0"/>
      <dgm:spPr/>
    </dgm:pt>
    <dgm:pt modelId="{7FED02FD-0D28-4914-B659-980A8AD51F96}" type="pres">
      <dgm:prSet presAssocID="{6E24C51B-4175-4870-A919-0EAA18663586}" presName="conn2-1" presStyleLbl="parChTrans1D2" presStyleIdx="0" presStyleCnt="1"/>
      <dgm:spPr/>
      <dgm:t>
        <a:bodyPr/>
        <a:lstStyle/>
        <a:p>
          <a:endParaRPr lang="uk-UA"/>
        </a:p>
      </dgm:t>
    </dgm:pt>
    <dgm:pt modelId="{6C2A393D-3CE3-4504-A9FB-C9D4433741D8}" type="pres">
      <dgm:prSet presAssocID="{6E24C51B-4175-4870-A919-0EAA18663586}" presName="connTx" presStyleLbl="parChTrans1D2" presStyleIdx="0" presStyleCnt="1"/>
      <dgm:spPr/>
      <dgm:t>
        <a:bodyPr/>
        <a:lstStyle/>
        <a:p>
          <a:endParaRPr lang="uk-UA"/>
        </a:p>
      </dgm:t>
    </dgm:pt>
    <dgm:pt modelId="{42C84109-1F10-4D51-B0EC-0645A04D2D0C}" type="pres">
      <dgm:prSet presAssocID="{23F9F969-E3F0-4025-BDF4-DC9A70EFD3F5}" presName="root2" presStyleCnt="0"/>
      <dgm:spPr/>
    </dgm:pt>
    <dgm:pt modelId="{0996DFBF-DA8B-4AAD-A86A-644FFDDAB7A7}" type="pres">
      <dgm:prSet presAssocID="{23F9F969-E3F0-4025-BDF4-DC9A70EFD3F5}" presName="LevelTwoTextNode" presStyleLbl="node2" presStyleIdx="0" presStyleCnt="1" custScaleX="89880" custScaleY="206134" custLinFactNeighborX="425" custLinFactNeighborY="4183">
        <dgm:presLayoutVars>
          <dgm:chPref val="3"/>
        </dgm:presLayoutVars>
      </dgm:prSet>
      <dgm:spPr>
        <a:prstGeom prst="rightArrow">
          <a:avLst/>
        </a:prstGeom>
      </dgm:spPr>
      <dgm:t>
        <a:bodyPr/>
        <a:lstStyle/>
        <a:p>
          <a:endParaRPr lang="uk-UA"/>
        </a:p>
      </dgm:t>
    </dgm:pt>
    <dgm:pt modelId="{E8CB1C21-0EBD-4EEF-89E1-FBAC7A6EFC81}" type="pres">
      <dgm:prSet presAssocID="{23F9F969-E3F0-4025-BDF4-DC9A70EFD3F5}" presName="level3hierChild" presStyleCnt="0"/>
      <dgm:spPr/>
    </dgm:pt>
    <dgm:pt modelId="{A52196FE-4607-455E-ABA9-73F2DCC5B0AA}" type="pres">
      <dgm:prSet presAssocID="{AC9B5E11-8DCE-417C-AAB3-7144F5C0C1B0}" presName="conn2-1" presStyleLbl="parChTrans1D3" presStyleIdx="0" presStyleCnt="5"/>
      <dgm:spPr/>
      <dgm:t>
        <a:bodyPr/>
        <a:lstStyle/>
        <a:p>
          <a:endParaRPr lang="uk-UA"/>
        </a:p>
      </dgm:t>
    </dgm:pt>
    <dgm:pt modelId="{FA349447-24DF-491B-8CCF-836CE3BB9A37}" type="pres">
      <dgm:prSet presAssocID="{AC9B5E11-8DCE-417C-AAB3-7144F5C0C1B0}" presName="connTx" presStyleLbl="parChTrans1D3" presStyleIdx="0" presStyleCnt="5"/>
      <dgm:spPr/>
      <dgm:t>
        <a:bodyPr/>
        <a:lstStyle/>
        <a:p>
          <a:endParaRPr lang="uk-UA"/>
        </a:p>
      </dgm:t>
    </dgm:pt>
    <dgm:pt modelId="{C10937E4-7513-4B8A-BF58-5E5741AD8F56}" type="pres">
      <dgm:prSet presAssocID="{D968DBCB-ED43-47AE-A058-A9F14DCF9843}" presName="root2" presStyleCnt="0"/>
      <dgm:spPr/>
    </dgm:pt>
    <dgm:pt modelId="{3D004B92-FDA9-4597-A7A8-3422ADED73FA}" type="pres">
      <dgm:prSet presAssocID="{D968DBCB-ED43-47AE-A058-A9F14DCF9843}" presName="LevelTwoTextNode" presStyleLbl="asst2" presStyleIdx="0" presStyleCnt="1" custScaleX="138658" custLinFactNeighborX="-850">
        <dgm:presLayoutVars>
          <dgm:chPref val="3"/>
        </dgm:presLayoutVars>
      </dgm:prSet>
      <dgm:spPr>
        <a:prstGeom prst="star7">
          <a:avLst/>
        </a:prstGeom>
      </dgm:spPr>
      <dgm:t>
        <a:bodyPr/>
        <a:lstStyle/>
        <a:p>
          <a:endParaRPr lang="uk-UA"/>
        </a:p>
      </dgm:t>
    </dgm:pt>
    <dgm:pt modelId="{5C4BCCA0-3703-4D31-ADB0-789FE906B0F9}" type="pres">
      <dgm:prSet presAssocID="{D968DBCB-ED43-47AE-A058-A9F14DCF9843}" presName="level3hierChild" presStyleCnt="0"/>
      <dgm:spPr/>
    </dgm:pt>
    <dgm:pt modelId="{8986AFB3-8474-46A1-9EAA-C24F1EFEB463}" type="pres">
      <dgm:prSet presAssocID="{7A4DC1BF-C174-4B1B-AAC4-08D0C301968B}" presName="conn2-1" presStyleLbl="parChTrans1D3" presStyleIdx="1" presStyleCnt="5"/>
      <dgm:spPr/>
      <dgm:t>
        <a:bodyPr/>
        <a:lstStyle/>
        <a:p>
          <a:endParaRPr lang="uk-UA"/>
        </a:p>
      </dgm:t>
    </dgm:pt>
    <dgm:pt modelId="{2E361F03-C134-42C0-B0BB-C9C5A3CDA331}" type="pres">
      <dgm:prSet presAssocID="{7A4DC1BF-C174-4B1B-AAC4-08D0C301968B}" presName="connTx" presStyleLbl="parChTrans1D3" presStyleIdx="1" presStyleCnt="5"/>
      <dgm:spPr/>
      <dgm:t>
        <a:bodyPr/>
        <a:lstStyle/>
        <a:p>
          <a:endParaRPr lang="uk-UA"/>
        </a:p>
      </dgm:t>
    </dgm:pt>
    <dgm:pt modelId="{813F4B94-317E-493C-8100-5D78D37BB50C}" type="pres">
      <dgm:prSet presAssocID="{9D6743A9-984C-4C69-A3EE-FD0B6924A8ED}" presName="root2" presStyleCnt="0"/>
      <dgm:spPr/>
    </dgm:pt>
    <dgm:pt modelId="{5ABB2983-CF6B-4CBB-AAD5-89FF906E9FEB}" type="pres">
      <dgm:prSet presAssocID="{9D6743A9-984C-4C69-A3EE-FD0B6924A8ED}" presName="LevelTwoTextNode" presStyleLbl="node3" presStyleIdx="0" presStyleCnt="4" custScaleX="136958">
        <dgm:presLayoutVars>
          <dgm:chPref val="3"/>
        </dgm:presLayoutVars>
      </dgm:prSet>
      <dgm:spPr>
        <a:prstGeom prst="star7">
          <a:avLst/>
        </a:prstGeom>
      </dgm:spPr>
      <dgm:t>
        <a:bodyPr/>
        <a:lstStyle/>
        <a:p>
          <a:endParaRPr lang="uk-UA"/>
        </a:p>
      </dgm:t>
    </dgm:pt>
    <dgm:pt modelId="{97A27F17-F160-4215-8E20-ABBE9D531A45}" type="pres">
      <dgm:prSet presAssocID="{9D6743A9-984C-4C69-A3EE-FD0B6924A8ED}" presName="level3hierChild" presStyleCnt="0"/>
      <dgm:spPr/>
    </dgm:pt>
    <dgm:pt modelId="{78F26C3C-5622-464E-8DC7-61197BD50053}" type="pres">
      <dgm:prSet presAssocID="{52525D94-BB50-4153-8001-6D4EEF60CB12}" presName="conn2-1" presStyleLbl="parChTrans1D3" presStyleIdx="2" presStyleCnt="5"/>
      <dgm:spPr/>
      <dgm:t>
        <a:bodyPr/>
        <a:lstStyle/>
        <a:p>
          <a:endParaRPr lang="uk-UA"/>
        </a:p>
      </dgm:t>
    </dgm:pt>
    <dgm:pt modelId="{E1905D95-C5F5-4CE4-BA7B-6FECB36AC33A}" type="pres">
      <dgm:prSet presAssocID="{52525D94-BB50-4153-8001-6D4EEF60CB12}" presName="connTx" presStyleLbl="parChTrans1D3" presStyleIdx="2" presStyleCnt="5"/>
      <dgm:spPr/>
      <dgm:t>
        <a:bodyPr/>
        <a:lstStyle/>
        <a:p>
          <a:endParaRPr lang="uk-UA"/>
        </a:p>
      </dgm:t>
    </dgm:pt>
    <dgm:pt modelId="{8EB96BCF-ED46-49AF-A7EF-ED91E1AD51F4}" type="pres">
      <dgm:prSet presAssocID="{60B5B687-BFA8-457C-8874-3DB382A809BE}" presName="root2" presStyleCnt="0"/>
      <dgm:spPr/>
    </dgm:pt>
    <dgm:pt modelId="{AA2EFB0B-E1AD-4DA6-84B4-1C4EA40216A2}" type="pres">
      <dgm:prSet presAssocID="{60B5B687-BFA8-457C-8874-3DB382A809BE}" presName="LevelTwoTextNode" presStyleLbl="node3" presStyleIdx="1" presStyleCnt="4" custScaleX="138425" custScaleY="138179" custLinFactNeighborX="-1131" custLinFactNeighborY="11154">
        <dgm:presLayoutVars>
          <dgm:chPref val="3"/>
        </dgm:presLayoutVars>
      </dgm:prSet>
      <dgm:spPr>
        <a:prstGeom prst="star7">
          <a:avLst/>
        </a:prstGeom>
      </dgm:spPr>
      <dgm:t>
        <a:bodyPr/>
        <a:lstStyle/>
        <a:p>
          <a:endParaRPr lang="uk-UA"/>
        </a:p>
      </dgm:t>
    </dgm:pt>
    <dgm:pt modelId="{6DDA2F94-ED00-4D79-B007-EC78CAD4FB54}" type="pres">
      <dgm:prSet presAssocID="{60B5B687-BFA8-457C-8874-3DB382A809BE}" presName="level3hierChild" presStyleCnt="0"/>
      <dgm:spPr/>
    </dgm:pt>
    <dgm:pt modelId="{50C16ABF-D4AF-4BA6-862C-A018FD1897DC}" type="pres">
      <dgm:prSet presAssocID="{193979B6-E780-4B72-B383-89113C31DC80}" presName="conn2-1" presStyleLbl="parChTrans1D3" presStyleIdx="3" presStyleCnt="5"/>
      <dgm:spPr/>
      <dgm:t>
        <a:bodyPr/>
        <a:lstStyle/>
        <a:p>
          <a:endParaRPr lang="uk-UA"/>
        </a:p>
      </dgm:t>
    </dgm:pt>
    <dgm:pt modelId="{9CF94D90-2821-4D8F-A973-C20DF5596DA8}" type="pres">
      <dgm:prSet presAssocID="{193979B6-E780-4B72-B383-89113C31DC80}" presName="connTx" presStyleLbl="parChTrans1D3" presStyleIdx="3" presStyleCnt="5"/>
      <dgm:spPr/>
      <dgm:t>
        <a:bodyPr/>
        <a:lstStyle/>
        <a:p>
          <a:endParaRPr lang="uk-UA"/>
        </a:p>
      </dgm:t>
    </dgm:pt>
    <dgm:pt modelId="{A872E80D-6E3A-403F-B2E0-746F00847249}" type="pres">
      <dgm:prSet presAssocID="{985323EC-F15C-4E54-AE1E-5BCC7A2FAF21}" presName="root2" presStyleCnt="0"/>
      <dgm:spPr/>
    </dgm:pt>
    <dgm:pt modelId="{2C20E492-BCF9-4E57-A839-4187F0759C32}" type="pres">
      <dgm:prSet presAssocID="{985323EC-F15C-4E54-AE1E-5BCC7A2FAF21}" presName="LevelTwoTextNode" presStyleLbl="node3" presStyleIdx="2" presStyleCnt="4" custScaleX="136958" custScaleY="160766">
        <dgm:presLayoutVars>
          <dgm:chPref val="3"/>
        </dgm:presLayoutVars>
      </dgm:prSet>
      <dgm:spPr>
        <a:prstGeom prst="star7">
          <a:avLst/>
        </a:prstGeom>
      </dgm:spPr>
      <dgm:t>
        <a:bodyPr/>
        <a:lstStyle/>
        <a:p>
          <a:endParaRPr lang="uk-UA"/>
        </a:p>
      </dgm:t>
    </dgm:pt>
    <dgm:pt modelId="{CE28859A-08CC-4336-86D0-3D71D9D9F5DE}" type="pres">
      <dgm:prSet presAssocID="{985323EC-F15C-4E54-AE1E-5BCC7A2FAF21}" presName="level3hierChild" presStyleCnt="0"/>
      <dgm:spPr/>
    </dgm:pt>
    <dgm:pt modelId="{464D790D-E5F8-46D6-A156-D7EF50D09086}" type="pres">
      <dgm:prSet presAssocID="{F1C5C0C3-C98D-4C3C-ADF3-37F8B413A4AF}" presName="conn2-1" presStyleLbl="parChTrans1D3" presStyleIdx="4" presStyleCnt="5"/>
      <dgm:spPr/>
      <dgm:t>
        <a:bodyPr/>
        <a:lstStyle/>
        <a:p>
          <a:endParaRPr lang="uk-UA"/>
        </a:p>
      </dgm:t>
    </dgm:pt>
    <dgm:pt modelId="{F4A2FC09-87FF-4907-B91F-7AC841D888E9}" type="pres">
      <dgm:prSet presAssocID="{F1C5C0C3-C98D-4C3C-ADF3-37F8B413A4AF}" presName="connTx" presStyleLbl="parChTrans1D3" presStyleIdx="4" presStyleCnt="5"/>
      <dgm:spPr/>
      <dgm:t>
        <a:bodyPr/>
        <a:lstStyle/>
        <a:p>
          <a:endParaRPr lang="uk-UA"/>
        </a:p>
      </dgm:t>
    </dgm:pt>
    <dgm:pt modelId="{CEDB9375-ECB4-4009-AC99-BAC3AF07339C}" type="pres">
      <dgm:prSet presAssocID="{66FC8A8B-B51C-47D1-A256-8443C52CB651}" presName="root2" presStyleCnt="0"/>
      <dgm:spPr/>
    </dgm:pt>
    <dgm:pt modelId="{A57E3927-E770-4080-8B13-933FDB5C87D7}" type="pres">
      <dgm:prSet presAssocID="{66FC8A8B-B51C-47D1-A256-8443C52CB651}" presName="LevelTwoTextNode" presStyleLbl="node3" presStyleIdx="3" presStyleCnt="4" custScaleX="136958" custScaleY="182938">
        <dgm:presLayoutVars>
          <dgm:chPref val="3"/>
        </dgm:presLayoutVars>
      </dgm:prSet>
      <dgm:spPr>
        <a:prstGeom prst="star7">
          <a:avLst/>
        </a:prstGeom>
      </dgm:spPr>
      <dgm:t>
        <a:bodyPr/>
        <a:lstStyle/>
        <a:p>
          <a:endParaRPr lang="uk-UA"/>
        </a:p>
      </dgm:t>
    </dgm:pt>
    <dgm:pt modelId="{7F02C728-4E5F-451E-8BD5-F774409E4B0E}" type="pres">
      <dgm:prSet presAssocID="{66FC8A8B-B51C-47D1-A256-8443C52CB651}" presName="level3hierChild" presStyleCnt="0"/>
      <dgm:spPr/>
    </dgm:pt>
  </dgm:ptLst>
  <dgm:cxnLst>
    <dgm:cxn modelId="{615BA310-6225-4CBD-9521-56A97C0A184A}" type="presOf" srcId="{6E24C51B-4175-4870-A919-0EAA18663586}" destId="{7FED02FD-0D28-4914-B659-980A8AD51F96}" srcOrd="0" destOrd="0" presId="urn:microsoft.com/office/officeart/2008/layout/HorizontalMultiLevelHierarchy"/>
    <dgm:cxn modelId="{280B8709-5FF9-4210-84F0-DE0716E251CB}" type="presOf" srcId="{F1C5C0C3-C98D-4C3C-ADF3-37F8B413A4AF}" destId="{F4A2FC09-87FF-4907-B91F-7AC841D888E9}" srcOrd="1" destOrd="0" presId="urn:microsoft.com/office/officeart/2008/layout/HorizontalMultiLevelHierarchy"/>
    <dgm:cxn modelId="{8EC117D8-D2DE-4A7C-90D6-FC3953CEEDF7}" type="presOf" srcId="{23F9F969-E3F0-4025-BDF4-DC9A70EFD3F5}" destId="{0996DFBF-DA8B-4AAD-A86A-644FFDDAB7A7}" srcOrd="0" destOrd="0" presId="urn:microsoft.com/office/officeart/2008/layout/HorizontalMultiLevelHierarchy"/>
    <dgm:cxn modelId="{61A003A6-94AD-4D6C-AC40-4D012C6ECCEF}" type="presOf" srcId="{60B5B687-BFA8-457C-8874-3DB382A809BE}" destId="{AA2EFB0B-E1AD-4DA6-84B4-1C4EA40216A2}" srcOrd="0" destOrd="0" presId="urn:microsoft.com/office/officeart/2008/layout/HorizontalMultiLevelHierarchy"/>
    <dgm:cxn modelId="{00C588F7-53BD-40E0-BEF1-0534139BB3A7}" type="presOf" srcId="{7A4DC1BF-C174-4B1B-AAC4-08D0C301968B}" destId="{8986AFB3-8474-46A1-9EAA-C24F1EFEB463}" srcOrd="0" destOrd="0" presId="urn:microsoft.com/office/officeart/2008/layout/HorizontalMultiLevelHierarchy"/>
    <dgm:cxn modelId="{087E4C15-FA60-4E27-B15E-37F6836B42A1}" type="presOf" srcId="{52525D94-BB50-4153-8001-6D4EEF60CB12}" destId="{78F26C3C-5622-464E-8DC7-61197BD50053}" srcOrd="0" destOrd="0" presId="urn:microsoft.com/office/officeart/2008/layout/HorizontalMultiLevelHierarchy"/>
    <dgm:cxn modelId="{640405EA-6F7E-4192-9263-60223C12D78D}" type="presOf" srcId="{D968DBCB-ED43-47AE-A058-A9F14DCF9843}" destId="{3D004B92-FDA9-4597-A7A8-3422ADED73FA}" srcOrd="0" destOrd="0" presId="urn:microsoft.com/office/officeart/2008/layout/HorizontalMultiLevelHierarchy"/>
    <dgm:cxn modelId="{8811FB1B-4CC1-4779-9AE2-69D6F575ACCC}" type="presOf" srcId="{7A4DC1BF-C174-4B1B-AAC4-08D0C301968B}" destId="{2E361F03-C134-42C0-B0BB-C9C5A3CDA331}" srcOrd="1" destOrd="0" presId="urn:microsoft.com/office/officeart/2008/layout/HorizontalMultiLevelHierarchy"/>
    <dgm:cxn modelId="{699ECD2B-EDE0-4BAE-A237-E8C59724941B}" type="presOf" srcId="{67A93963-3C9F-41EE-876C-4EE88CFCEE4B}" destId="{5A2660A8-2516-4C7C-99DC-D4B37B42757B}" srcOrd="0" destOrd="0" presId="urn:microsoft.com/office/officeart/2008/layout/HorizontalMultiLevelHierarchy"/>
    <dgm:cxn modelId="{F1256648-F856-43B3-9422-E5B8C3F3599A}" type="presOf" srcId="{66FC8A8B-B51C-47D1-A256-8443C52CB651}" destId="{A57E3927-E770-4080-8B13-933FDB5C87D7}" srcOrd="0" destOrd="0" presId="urn:microsoft.com/office/officeart/2008/layout/HorizontalMultiLevelHierarchy"/>
    <dgm:cxn modelId="{F62C6C02-2D9B-44E2-85DA-03FC1DE46646}" type="presOf" srcId="{193979B6-E780-4B72-B383-89113C31DC80}" destId="{50C16ABF-D4AF-4BA6-862C-A018FD1897DC}" srcOrd="0" destOrd="0" presId="urn:microsoft.com/office/officeart/2008/layout/HorizontalMultiLevelHierarchy"/>
    <dgm:cxn modelId="{CFAA3B58-209F-40CB-9B04-56088E605B78}" type="presOf" srcId="{52525D94-BB50-4153-8001-6D4EEF60CB12}" destId="{E1905D95-C5F5-4CE4-BA7B-6FECB36AC33A}" srcOrd="1" destOrd="0" presId="urn:microsoft.com/office/officeart/2008/layout/HorizontalMultiLevelHierarchy"/>
    <dgm:cxn modelId="{DF9F2D97-8838-4830-BE9D-688887806653}" srcId="{23F9F969-E3F0-4025-BDF4-DC9A70EFD3F5}" destId="{985323EC-F15C-4E54-AE1E-5BCC7A2FAF21}" srcOrd="3" destOrd="0" parTransId="{193979B6-E780-4B72-B383-89113C31DC80}" sibTransId="{205691CB-4822-4F1D-B1A6-1C2BB7C99925}"/>
    <dgm:cxn modelId="{3BE4483D-27A0-42E8-A74C-1E3F40B849B4}" type="presOf" srcId="{1CD56C82-11EA-42CD-902A-3C110A0ED668}" destId="{200211CB-2A70-4136-91A2-27458F18190C}" srcOrd="0" destOrd="0" presId="urn:microsoft.com/office/officeart/2008/layout/HorizontalMultiLevelHierarchy"/>
    <dgm:cxn modelId="{E7E7116E-65DF-40B8-9537-E86FE1F45F56}" srcId="{23F9F969-E3F0-4025-BDF4-DC9A70EFD3F5}" destId="{9D6743A9-984C-4C69-A3EE-FD0B6924A8ED}" srcOrd="1" destOrd="0" parTransId="{7A4DC1BF-C174-4B1B-AAC4-08D0C301968B}" sibTransId="{68EDDC69-70D0-4F5F-8CB6-4B56CE77564E}"/>
    <dgm:cxn modelId="{0B9075AA-41D6-4260-A866-C936CCA26CFC}" srcId="{1CD56C82-11EA-42CD-902A-3C110A0ED668}" destId="{67A93963-3C9F-41EE-876C-4EE88CFCEE4B}" srcOrd="0" destOrd="0" parTransId="{FBBCC437-EDEB-45D1-B483-0A8EDC577044}" sibTransId="{C1E2A63D-6CE2-4577-8C9B-873136FF11DE}"/>
    <dgm:cxn modelId="{5070B574-FD1D-4CB9-AF23-8D0668D7FA64}" srcId="{23F9F969-E3F0-4025-BDF4-DC9A70EFD3F5}" destId="{D968DBCB-ED43-47AE-A058-A9F14DCF9843}" srcOrd="0" destOrd="0" parTransId="{AC9B5E11-8DCE-417C-AAB3-7144F5C0C1B0}" sibTransId="{7E0924F8-9230-40D8-858B-773346D862C3}"/>
    <dgm:cxn modelId="{E55DE915-2FC0-4330-98CB-AB7B79EE6D2A}" type="presOf" srcId="{9D6743A9-984C-4C69-A3EE-FD0B6924A8ED}" destId="{5ABB2983-CF6B-4CBB-AAD5-89FF906E9FEB}" srcOrd="0" destOrd="0" presId="urn:microsoft.com/office/officeart/2008/layout/HorizontalMultiLevelHierarchy"/>
    <dgm:cxn modelId="{5306AC15-0483-414D-AC6B-CB07DAD16564}" type="presOf" srcId="{193979B6-E780-4B72-B383-89113C31DC80}" destId="{9CF94D90-2821-4D8F-A973-C20DF5596DA8}" srcOrd="1" destOrd="0" presId="urn:microsoft.com/office/officeart/2008/layout/HorizontalMultiLevelHierarchy"/>
    <dgm:cxn modelId="{61BDA51C-C9CB-4578-9115-80230C07F9A1}" type="presOf" srcId="{F1C5C0C3-C98D-4C3C-ADF3-37F8B413A4AF}" destId="{464D790D-E5F8-46D6-A156-D7EF50D09086}" srcOrd="0" destOrd="0" presId="urn:microsoft.com/office/officeart/2008/layout/HorizontalMultiLevelHierarchy"/>
    <dgm:cxn modelId="{131D185E-E224-42E0-BC4A-B50EC40E0259}" type="presOf" srcId="{985323EC-F15C-4E54-AE1E-5BCC7A2FAF21}" destId="{2C20E492-BCF9-4E57-A839-4187F0759C32}" srcOrd="0" destOrd="0" presId="urn:microsoft.com/office/officeart/2008/layout/HorizontalMultiLevelHierarchy"/>
    <dgm:cxn modelId="{8C10873D-BD71-4ECB-AB00-5530AA7BF8D3}" type="presOf" srcId="{AC9B5E11-8DCE-417C-AAB3-7144F5C0C1B0}" destId="{FA349447-24DF-491B-8CCF-836CE3BB9A37}" srcOrd="1" destOrd="0" presId="urn:microsoft.com/office/officeart/2008/layout/HorizontalMultiLevelHierarchy"/>
    <dgm:cxn modelId="{7CC27404-2F26-4DD0-AB5F-786B82DC0C55}" type="presOf" srcId="{AC9B5E11-8DCE-417C-AAB3-7144F5C0C1B0}" destId="{A52196FE-4607-455E-ABA9-73F2DCC5B0AA}" srcOrd="0" destOrd="0" presId="urn:microsoft.com/office/officeart/2008/layout/HorizontalMultiLevelHierarchy"/>
    <dgm:cxn modelId="{86172D0A-6743-475D-AD00-8BE8ACDD8669}" type="presOf" srcId="{6E24C51B-4175-4870-A919-0EAA18663586}" destId="{6C2A393D-3CE3-4504-A9FB-C9D4433741D8}" srcOrd="1" destOrd="0" presId="urn:microsoft.com/office/officeart/2008/layout/HorizontalMultiLevelHierarchy"/>
    <dgm:cxn modelId="{1B653E4A-AFAA-4314-82B9-24A5E8BB0E2A}" srcId="{23F9F969-E3F0-4025-BDF4-DC9A70EFD3F5}" destId="{66FC8A8B-B51C-47D1-A256-8443C52CB651}" srcOrd="4" destOrd="0" parTransId="{F1C5C0C3-C98D-4C3C-ADF3-37F8B413A4AF}" sibTransId="{B6248DB7-26DE-4750-9E89-11CCE3F59978}"/>
    <dgm:cxn modelId="{8C6FC835-81FE-4E68-A302-591D01E7C19C}" srcId="{23F9F969-E3F0-4025-BDF4-DC9A70EFD3F5}" destId="{60B5B687-BFA8-457C-8874-3DB382A809BE}" srcOrd="2" destOrd="0" parTransId="{52525D94-BB50-4153-8001-6D4EEF60CB12}" sibTransId="{439DE978-33CA-45EC-A240-C47D389DEF6D}"/>
    <dgm:cxn modelId="{056C4DBC-66CB-4547-9B8A-580B080074A1}" srcId="{67A93963-3C9F-41EE-876C-4EE88CFCEE4B}" destId="{23F9F969-E3F0-4025-BDF4-DC9A70EFD3F5}" srcOrd="0" destOrd="0" parTransId="{6E24C51B-4175-4870-A919-0EAA18663586}" sibTransId="{353D900A-9717-4EE3-81B6-537D3F5995A7}"/>
    <dgm:cxn modelId="{77A86ADA-B692-4B8A-8B64-D2D5D4B03F35}" type="presParOf" srcId="{200211CB-2A70-4136-91A2-27458F18190C}" destId="{D28A956F-020B-4B2E-82D4-4B8833DE9716}" srcOrd="0" destOrd="0" presId="urn:microsoft.com/office/officeart/2008/layout/HorizontalMultiLevelHierarchy"/>
    <dgm:cxn modelId="{CB7AB727-D3DE-451B-8BC0-5B9DE6094464}" type="presParOf" srcId="{D28A956F-020B-4B2E-82D4-4B8833DE9716}" destId="{5A2660A8-2516-4C7C-99DC-D4B37B42757B}" srcOrd="0" destOrd="0" presId="urn:microsoft.com/office/officeart/2008/layout/HorizontalMultiLevelHierarchy"/>
    <dgm:cxn modelId="{3B4F0327-83A2-4407-AB18-ADE6E4FD4A8E}" type="presParOf" srcId="{D28A956F-020B-4B2E-82D4-4B8833DE9716}" destId="{9D959FD8-21DC-4054-ACD7-E7C66284994F}" srcOrd="1" destOrd="0" presId="urn:microsoft.com/office/officeart/2008/layout/HorizontalMultiLevelHierarchy"/>
    <dgm:cxn modelId="{3CA27A1A-91EE-455B-825B-DB39367FEF72}" type="presParOf" srcId="{9D959FD8-21DC-4054-ACD7-E7C66284994F}" destId="{7FED02FD-0D28-4914-B659-980A8AD51F96}" srcOrd="0" destOrd="0" presId="urn:microsoft.com/office/officeart/2008/layout/HorizontalMultiLevelHierarchy"/>
    <dgm:cxn modelId="{71AF6CD2-F2D7-4C46-A55E-13B56915259F}" type="presParOf" srcId="{7FED02FD-0D28-4914-B659-980A8AD51F96}" destId="{6C2A393D-3CE3-4504-A9FB-C9D4433741D8}" srcOrd="0" destOrd="0" presId="urn:microsoft.com/office/officeart/2008/layout/HorizontalMultiLevelHierarchy"/>
    <dgm:cxn modelId="{1E8DAD53-8A7F-4997-A622-6E97146B95EF}" type="presParOf" srcId="{9D959FD8-21DC-4054-ACD7-E7C66284994F}" destId="{42C84109-1F10-4D51-B0EC-0645A04D2D0C}" srcOrd="1" destOrd="0" presId="urn:microsoft.com/office/officeart/2008/layout/HorizontalMultiLevelHierarchy"/>
    <dgm:cxn modelId="{5565FA90-F2E6-4E1E-BA66-3608B692FA31}" type="presParOf" srcId="{42C84109-1F10-4D51-B0EC-0645A04D2D0C}" destId="{0996DFBF-DA8B-4AAD-A86A-644FFDDAB7A7}" srcOrd="0" destOrd="0" presId="urn:microsoft.com/office/officeart/2008/layout/HorizontalMultiLevelHierarchy"/>
    <dgm:cxn modelId="{D62E28BE-6236-47D9-BB9A-EC19E8D1D5C5}" type="presParOf" srcId="{42C84109-1F10-4D51-B0EC-0645A04D2D0C}" destId="{E8CB1C21-0EBD-4EEF-89E1-FBAC7A6EFC81}" srcOrd="1" destOrd="0" presId="urn:microsoft.com/office/officeart/2008/layout/HorizontalMultiLevelHierarchy"/>
    <dgm:cxn modelId="{62018150-AE03-4566-A562-102731F41768}" type="presParOf" srcId="{E8CB1C21-0EBD-4EEF-89E1-FBAC7A6EFC81}" destId="{A52196FE-4607-455E-ABA9-73F2DCC5B0AA}" srcOrd="0" destOrd="0" presId="urn:microsoft.com/office/officeart/2008/layout/HorizontalMultiLevelHierarchy"/>
    <dgm:cxn modelId="{E46372F0-145B-426C-BD7B-C207F0AEC6E4}" type="presParOf" srcId="{A52196FE-4607-455E-ABA9-73F2DCC5B0AA}" destId="{FA349447-24DF-491B-8CCF-836CE3BB9A37}" srcOrd="0" destOrd="0" presId="urn:microsoft.com/office/officeart/2008/layout/HorizontalMultiLevelHierarchy"/>
    <dgm:cxn modelId="{BD08285B-C2A5-42A2-B6DC-9DAACE8F2765}" type="presParOf" srcId="{E8CB1C21-0EBD-4EEF-89E1-FBAC7A6EFC81}" destId="{C10937E4-7513-4B8A-BF58-5E5741AD8F56}" srcOrd="1" destOrd="0" presId="urn:microsoft.com/office/officeart/2008/layout/HorizontalMultiLevelHierarchy"/>
    <dgm:cxn modelId="{7817A021-B6B9-4721-97CA-C6F0D0F27722}" type="presParOf" srcId="{C10937E4-7513-4B8A-BF58-5E5741AD8F56}" destId="{3D004B92-FDA9-4597-A7A8-3422ADED73FA}" srcOrd="0" destOrd="0" presId="urn:microsoft.com/office/officeart/2008/layout/HorizontalMultiLevelHierarchy"/>
    <dgm:cxn modelId="{E9E17C04-D58C-4E72-A3C7-D7D552A4D42A}" type="presParOf" srcId="{C10937E4-7513-4B8A-BF58-5E5741AD8F56}" destId="{5C4BCCA0-3703-4D31-ADB0-789FE906B0F9}" srcOrd="1" destOrd="0" presId="urn:microsoft.com/office/officeart/2008/layout/HorizontalMultiLevelHierarchy"/>
    <dgm:cxn modelId="{0E78D5BF-6746-4C5B-BD36-20030BDC585D}" type="presParOf" srcId="{E8CB1C21-0EBD-4EEF-89E1-FBAC7A6EFC81}" destId="{8986AFB3-8474-46A1-9EAA-C24F1EFEB463}" srcOrd="2" destOrd="0" presId="urn:microsoft.com/office/officeart/2008/layout/HorizontalMultiLevelHierarchy"/>
    <dgm:cxn modelId="{54527EC1-C26A-4249-8D22-A4E8F7704804}" type="presParOf" srcId="{8986AFB3-8474-46A1-9EAA-C24F1EFEB463}" destId="{2E361F03-C134-42C0-B0BB-C9C5A3CDA331}" srcOrd="0" destOrd="0" presId="urn:microsoft.com/office/officeart/2008/layout/HorizontalMultiLevelHierarchy"/>
    <dgm:cxn modelId="{241E337F-F529-4AB8-A4CB-5D23181C1CF2}" type="presParOf" srcId="{E8CB1C21-0EBD-4EEF-89E1-FBAC7A6EFC81}" destId="{813F4B94-317E-493C-8100-5D78D37BB50C}" srcOrd="3" destOrd="0" presId="urn:microsoft.com/office/officeart/2008/layout/HorizontalMultiLevelHierarchy"/>
    <dgm:cxn modelId="{D047CAE8-C814-4550-BDD4-D209A6272879}" type="presParOf" srcId="{813F4B94-317E-493C-8100-5D78D37BB50C}" destId="{5ABB2983-CF6B-4CBB-AAD5-89FF906E9FEB}" srcOrd="0" destOrd="0" presId="urn:microsoft.com/office/officeart/2008/layout/HorizontalMultiLevelHierarchy"/>
    <dgm:cxn modelId="{516AFE01-FB59-4CB6-B9BC-C5BB7598D957}" type="presParOf" srcId="{813F4B94-317E-493C-8100-5D78D37BB50C}" destId="{97A27F17-F160-4215-8E20-ABBE9D531A45}" srcOrd="1" destOrd="0" presId="urn:microsoft.com/office/officeart/2008/layout/HorizontalMultiLevelHierarchy"/>
    <dgm:cxn modelId="{C7E83E72-ED69-4AFA-910B-48AFD2016EB8}" type="presParOf" srcId="{E8CB1C21-0EBD-4EEF-89E1-FBAC7A6EFC81}" destId="{78F26C3C-5622-464E-8DC7-61197BD50053}" srcOrd="4" destOrd="0" presId="urn:microsoft.com/office/officeart/2008/layout/HorizontalMultiLevelHierarchy"/>
    <dgm:cxn modelId="{85DFCD91-4A23-4EAC-B9DB-83B43CC7B4E9}" type="presParOf" srcId="{78F26C3C-5622-464E-8DC7-61197BD50053}" destId="{E1905D95-C5F5-4CE4-BA7B-6FECB36AC33A}" srcOrd="0" destOrd="0" presId="urn:microsoft.com/office/officeart/2008/layout/HorizontalMultiLevelHierarchy"/>
    <dgm:cxn modelId="{E77DC324-DFFA-43ED-959A-93B9FDE97D81}" type="presParOf" srcId="{E8CB1C21-0EBD-4EEF-89E1-FBAC7A6EFC81}" destId="{8EB96BCF-ED46-49AF-A7EF-ED91E1AD51F4}" srcOrd="5" destOrd="0" presId="urn:microsoft.com/office/officeart/2008/layout/HorizontalMultiLevelHierarchy"/>
    <dgm:cxn modelId="{418BE765-0BA9-4CB2-A798-FC5B1AB030C2}" type="presParOf" srcId="{8EB96BCF-ED46-49AF-A7EF-ED91E1AD51F4}" destId="{AA2EFB0B-E1AD-4DA6-84B4-1C4EA40216A2}" srcOrd="0" destOrd="0" presId="urn:microsoft.com/office/officeart/2008/layout/HorizontalMultiLevelHierarchy"/>
    <dgm:cxn modelId="{03B4A760-76E9-4F28-984B-8759343D6CE3}" type="presParOf" srcId="{8EB96BCF-ED46-49AF-A7EF-ED91E1AD51F4}" destId="{6DDA2F94-ED00-4D79-B007-EC78CAD4FB54}" srcOrd="1" destOrd="0" presId="urn:microsoft.com/office/officeart/2008/layout/HorizontalMultiLevelHierarchy"/>
    <dgm:cxn modelId="{BB0897EA-1FAC-4AB5-A931-EAE200AA8A29}" type="presParOf" srcId="{E8CB1C21-0EBD-4EEF-89E1-FBAC7A6EFC81}" destId="{50C16ABF-D4AF-4BA6-862C-A018FD1897DC}" srcOrd="6" destOrd="0" presId="urn:microsoft.com/office/officeart/2008/layout/HorizontalMultiLevelHierarchy"/>
    <dgm:cxn modelId="{1DAF9733-4113-4EB4-A48F-B64276DF47F3}" type="presParOf" srcId="{50C16ABF-D4AF-4BA6-862C-A018FD1897DC}" destId="{9CF94D90-2821-4D8F-A973-C20DF5596DA8}" srcOrd="0" destOrd="0" presId="urn:microsoft.com/office/officeart/2008/layout/HorizontalMultiLevelHierarchy"/>
    <dgm:cxn modelId="{497FFA6D-3DE5-4D9D-A01D-542F3216ED3A}" type="presParOf" srcId="{E8CB1C21-0EBD-4EEF-89E1-FBAC7A6EFC81}" destId="{A872E80D-6E3A-403F-B2E0-746F00847249}" srcOrd="7" destOrd="0" presId="urn:microsoft.com/office/officeart/2008/layout/HorizontalMultiLevelHierarchy"/>
    <dgm:cxn modelId="{A16E4A14-1A4E-44AE-9C63-AEE218E3350D}" type="presParOf" srcId="{A872E80D-6E3A-403F-B2E0-746F00847249}" destId="{2C20E492-BCF9-4E57-A839-4187F0759C32}" srcOrd="0" destOrd="0" presId="urn:microsoft.com/office/officeart/2008/layout/HorizontalMultiLevelHierarchy"/>
    <dgm:cxn modelId="{4B1AC91D-BD7B-4F95-A4CE-927AAC300901}" type="presParOf" srcId="{A872E80D-6E3A-403F-B2E0-746F00847249}" destId="{CE28859A-08CC-4336-86D0-3D71D9D9F5DE}" srcOrd="1" destOrd="0" presId="urn:microsoft.com/office/officeart/2008/layout/HorizontalMultiLevelHierarchy"/>
    <dgm:cxn modelId="{8DEF9C37-0EA2-45FD-9121-26E29B908AFA}" type="presParOf" srcId="{E8CB1C21-0EBD-4EEF-89E1-FBAC7A6EFC81}" destId="{464D790D-E5F8-46D6-A156-D7EF50D09086}" srcOrd="8" destOrd="0" presId="urn:microsoft.com/office/officeart/2008/layout/HorizontalMultiLevelHierarchy"/>
    <dgm:cxn modelId="{C261C4EE-1D4C-4EDA-97BF-F99D9ED325AE}" type="presParOf" srcId="{464D790D-E5F8-46D6-A156-D7EF50D09086}" destId="{F4A2FC09-87FF-4907-B91F-7AC841D888E9}" srcOrd="0" destOrd="0" presId="urn:microsoft.com/office/officeart/2008/layout/HorizontalMultiLevelHierarchy"/>
    <dgm:cxn modelId="{10F9D972-5366-4152-A14E-2681018FF7CE}" type="presParOf" srcId="{E8CB1C21-0EBD-4EEF-89E1-FBAC7A6EFC81}" destId="{CEDB9375-ECB4-4009-AC99-BAC3AF07339C}" srcOrd="9" destOrd="0" presId="urn:microsoft.com/office/officeart/2008/layout/HorizontalMultiLevelHierarchy"/>
    <dgm:cxn modelId="{C5606129-A7EA-43E4-BDF7-110F1ED8A5CD}" type="presParOf" srcId="{CEDB9375-ECB4-4009-AC99-BAC3AF07339C}" destId="{A57E3927-E770-4080-8B13-933FDB5C87D7}" srcOrd="0" destOrd="0" presId="urn:microsoft.com/office/officeart/2008/layout/HorizontalMultiLevelHierarchy"/>
    <dgm:cxn modelId="{0429E148-52C2-4918-AC18-C9B3A69D5D65}" type="presParOf" srcId="{CEDB9375-ECB4-4009-AC99-BAC3AF07339C}" destId="{7F02C728-4E5F-451E-8BD5-F774409E4B0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2795066-C03B-4E9E-B43C-97499EC0C2D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</dgm:pt>
    <dgm:pt modelId="{F1307532-C841-4E96-8B77-C2FF820A845B}">
      <dgm:prSet custT="1"/>
      <dgm:spPr>
        <a:xfrm>
          <a:off x="1583392" y="2172794"/>
          <a:ext cx="940735" cy="393880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marR="0" algn="ctr" rtl="0">
            <a:lnSpc>
              <a:spcPct val="90000"/>
            </a:lnSpc>
            <a:spcAft>
              <a:spcPct val="35000"/>
            </a:spcAft>
          </a:pPr>
          <a:r>
            <a:rPr lang="uk-UA" sz="1000" b="0" i="0" u="none" strike="noStrike" baseline="0" dirty="0" smtClean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+mn-cs"/>
            </a:rPr>
            <a:t>  </a:t>
          </a:r>
          <a:r>
            <a:rPr lang="uk-UA" sz="1400" b="1" i="0" u="none" strike="noStrike" baseline="0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Цільові</a:t>
          </a:r>
        </a:p>
        <a:p>
          <a:pPr marR="0" algn="ctr" rtl="0">
            <a:lnSpc>
              <a:spcPct val="50000"/>
            </a:lnSpc>
            <a:spcAft>
              <a:spcPts val="0"/>
            </a:spcAft>
          </a:pPr>
          <a:r>
            <a:rPr lang="uk-UA" sz="1400" b="1" i="0" u="none" strike="noStrike" kern="1600" baseline="0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програми</a:t>
          </a:r>
        </a:p>
      </dgm:t>
    </dgm:pt>
    <dgm:pt modelId="{F4DAFDCA-1394-49CA-AAEF-B48D3B68492B}" type="parTrans" cxnId="{35AB718C-AE20-4194-83E0-7E37E2E34507}">
      <dgm:prSet/>
      <dgm:spPr/>
      <dgm:t>
        <a:bodyPr/>
        <a:lstStyle/>
        <a:p>
          <a:endParaRPr lang="uk-UA"/>
        </a:p>
      </dgm:t>
    </dgm:pt>
    <dgm:pt modelId="{11E6A932-18CE-477E-BDBF-81D1AE462016}" type="sibTrans" cxnId="{35AB718C-AE20-4194-83E0-7E37E2E34507}">
      <dgm:prSet/>
      <dgm:spPr/>
      <dgm:t>
        <a:bodyPr/>
        <a:lstStyle/>
        <a:p>
          <a:endParaRPr lang="uk-UA"/>
        </a:p>
      </dgm:t>
    </dgm:pt>
    <dgm:pt modelId="{D35514FE-A946-44A8-8DEA-C59C82F5A05E}">
      <dgm:prSet custT="1"/>
      <dgm:spPr>
        <a:xfrm>
          <a:off x="70982" y="2747074"/>
          <a:ext cx="620283" cy="393880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marR="0" algn="ctr" rtl="0"/>
          <a:endParaRPr lang="uk-UA" sz="1000" b="1" i="0" u="none" strike="noStrike" baseline="0" dirty="0" smtClean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+mn-cs"/>
          </a:endParaRPr>
        </a:p>
        <a:p>
          <a:pPr marR="0" algn="ctr" rtl="0"/>
          <a:r>
            <a:rPr lang="uk-UA" sz="1400" b="1" i="0" u="none" strike="noStrike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+mn-cs"/>
            </a:rPr>
            <a:t>«Здоров'я»</a:t>
          </a:r>
        </a:p>
      </dgm:t>
    </dgm:pt>
    <dgm:pt modelId="{E5338813-D41F-47F3-81BA-BA071EEE67D5}" type="parTrans" cxnId="{89DB98FA-7160-47BB-8033-10AF4F42049A}">
      <dgm:prSet/>
      <dgm:spPr>
        <a:xfrm>
          <a:off x="312204" y="2501200"/>
          <a:ext cx="1672635" cy="180399"/>
        </a:xfr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uk-UA"/>
        </a:p>
      </dgm:t>
    </dgm:pt>
    <dgm:pt modelId="{C6771AE9-0900-494F-A79C-C62EBBD8F634}" type="sibTrans" cxnId="{89DB98FA-7160-47BB-8033-10AF4F42049A}">
      <dgm:prSet/>
      <dgm:spPr/>
      <dgm:t>
        <a:bodyPr/>
        <a:lstStyle/>
        <a:p>
          <a:endParaRPr lang="uk-UA"/>
        </a:p>
      </dgm:t>
    </dgm:pt>
    <dgm:pt modelId="{816BF7C7-0DC7-40DA-B738-CE7338281B16}">
      <dgm:prSet custT="1"/>
      <dgm:spPr>
        <a:xfrm>
          <a:off x="829107" y="2747074"/>
          <a:ext cx="620283" cy="393880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marR="0" algn="ctr" rtl="0"/>
          <a:endParaRPr lang="uk-UA" sz="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R="0" algn="ctr" rtl="0"/>
          <a:r>
            <a:rPr lang="uk-UA" sz="1400" b="1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«Учіння»</a:t>
          </a:r>
          <a:endParaRPr lang="uk-UA" sz="600" b="1" i="0" u="none" strike="noStrike" baseline="0" dirty="0" smtClean="0">
            <a:solidFill>
              <a:srgbClr val="FFC000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22E52D26-35F8-4B6C-9268-815BE4583C45}" type="parTrans" cxnId="{F34896C8-53CA-47F8-87E6-70A0E0C3708F}">
      <dgm:prSet/>
      <dgm:spPr>
        <a:xfrm>
          <a:off x="1070328" y="2501200"/>
          <a:ext cx="914510" cy="180399"/>
        </a:xfr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uk-UA"/>
        </a:p>
      </dgm:t>
    </dgm:pt>
    <dgm:pt modelId="{11872807-7545-455E-BFC1-F250993AF369}" type="sibTrans" cxnId="{F34896C8-53CA-47F8-87E6-70A0E0C3708F}">
      <dgm:prSet/>
      <dgm:spPr/>
      <dgm:t>
        <a:bodyPr/>
        <a:lstStyle/>
        <a:p>
          <a:endParaRPr lang="uk-UA"/>
        </a:p>
      </dgm:t>
    </dgm:pt>
    <dgm:pt modelId="{7FD6F1A6-2D46-4C3B-A317-1E7548D2B8B3}">
      <dgm:prSet custT="1"/>
      <dgm:spPr>
        <a:xfrm>
          <a:off x="1587232" y="2747074"/>
          <a:ext cx="620283" cy="393880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uk-UA" sz="1000" dirty="0">
            <a:solidFill>
              <a:srgbClr val="FFC000"/>
            </a:solidFill>
            <a:latin typeface="Times New Roman" pitchFamily="18" charset="0"/>
            <a:ea typeface="+mn-ea"/>
            <a:cs typeface="Times New Roman" pitchFamily="18" charset="0"/>
          </a:endParaRPr>
        </a:p>
        <a:p>
          <a:r>
            <a:rPr lang="uk-UA" sz="1400" b="1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«Патріот»</a:t>
          </a:r>
          <a:endParaRPr lang="uk-UA" sz="1400" b="1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8D201BCC-0276-40FF-AEA5-0355A0AFCC7C}" type="parTrans" cxnId="{129F7E3C-4769-45AD-8FE4-A54F1AA45F91}">
      <dgm:prSet/>
      <dgm:spPr>
        <a:xfrm>
          <a:off x="1828453" y="2501200"/>
          <a:ext cx="156386" cy="180399"/>
        </a:xfr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uk-UA"/>
        </a:p>
      </dgm:t>
    </dgm:pt>
    <dgm:pt modelId="{02791CC8-3054-467E-A9C3-4959647982AD}" type="sibTrans" cxnId="{129F7E3C-4769-45AD-8FE4-A54F1AA45F91}">
      <dgm:prSet/>
      <dgm:spPr/>
      <dgm:t>
        <a:bodyPr/>
        <a:lstStyle/>
        <a:p>
          <a:endParaRPr lang="uk-UA"/>
        </a:p>
      </dgm:t>
    </dgm:pt>
    <dgm:pt modelId="{3FE77992-43D0-4B58-ACC9-107A3AC42ADF}" type="pres">
      <dgm:prSet presAssocID="{32795066-C03B-4E9E-B43C-97499EC0C2D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A903FC8-EDE5-4C80-B720-B2987AC3FF7A}" type="pres">
      <dgm:prSet presAssocID="{F1307532-C841-4E96-8B77-C2FF820A845B}" presName="hierRoot1" presStyleCnt="0"/>
      <dgm:spPr/>
    </dgm:pt>
    <dgm:pt modelId="{49690012-C576-4520-A149-319D369648AE}" type="pres">
      <dgm:prSet presAssocID="{F1307532-C841-4E96-8B77-C2FF820A845B}" presName="composite" presStyleCnt="0"/>
      <dgm:spPr/>
    </dgm:pt>
    <dgm:pt modelId="{3D48DBF8-C818-4030-8A3B-2B2858E378DA}" type="pres">
      <dgm:prSet presAssocID="{F1307532-C841-4E96-8B77-C2FF820A845B}" presName="background" presStyleLbl="node0" presStyleIdx="0" presStyleCnt="1"/>
      <dgm:spPr>
        <a:xfrm>
          <a:off x="1514472" y="2107320"/>
          <a:ext cx="940735" cy="393880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C5B4A08-9987-4B26-B8F4-E31E99C90EA8}" type="pres">
      <dgm:prSet presAssocID="{F1307532-C841-4E96-8B77-C2FF820A845B}" presName="text" presStyleLbl="fgAcc0" presStyleIdx="0" presStyleCnt="1" custScaleX="151662" custLinFactNeighborX="5107" custLinFactNeighborY="4022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uk-UA"/>
        </a:p>
      </dgm:t>
    </dgm:pt>
    <dgm:pt modelId="{A4568F81-F077-41FC-AF70-8FD69BF28CB6}" type="pres">
      <dgm:prSet presAssocID="{F1307532-C841-4E96-8B77-C2FF820A845B}" presName="hierChild2" presStyleCnt="0"/>
      <dgm:spPr/>
    </dgm:pt>
    <dgm:pt modelId="{309C70CF-4772-4083-A2C5-29A7E912FE19}" type="pres">
      <dgm:prSet presAssocID="{E5338813-D41F-47F3-81BA-BA071EEE67D5}" presName="Name10" presStyleLbl="parChTrans1D2" presStyleIdx="0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1672635" y="0"/>
              </a:moveTo>
              <a:lnTo>
                <a:pt x="1672635" y="122936"/>
              </a:lnTo>
              <a:lnTo>
                <a:pt x="0" y="122936"/>
              </a:lnTo>
              <a:lnTo>
                <a:pt x="0" y="180399"/>
              </a:lnTo>
            </a:path>
          </a:pathLst>
        </a:custGeom>
      </dgm:spPr>
      <dgm:t>
        <a:bodyPr/>
        <a:lstStyle/>
        <a:p>
          <a:endParaRPr lang="uk-UA"/>
        </a:p>
      </dgm:t>
    </dgm:pt>
    <dgm:pt modelId="{3B5E4261-4F50-46DF-B8D9-D559A6700C5D}" type="pres">
      <dgm:prSet presAssocID="{D35514FE-A946-44A8-8DEA-C59C82F5A05E}" presName="hierRoot2" presStyleCnt="0"/>
      <dgm:spPr/>
    </dgm:pt>
    <dgm:pt modelId="{052DE5C1-9DB2-4378-9E20-D3547DC0F71C}" type="pres">
      <dgm:prSet presAssocID="{D35514FE-A946-44A8-8DEA-C59C82F5A05E}" presName="composite2" presStyleCnt="0"/>
      <dgm:spPr/>
    </dgm:pt>
    <dgm:pt modelId="{EC86F34E-328D-4700-B5A9-AEC5DC1730C5}" type="pres">
      <dgm:prSet presAssocID="{D35514FE-A946-44A8-8DEA-C59C82F5A05E}" presName="background2" presStyleLbl="node2" presStyleIdx="0" presStyleCnt="3"/>
      <dgm:spPr>
        <a:xfrm>
          <a:off x="2062" y="2681599"/>
          <a:ext cx="620283" cy="393880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341A077-BD14-4EC0-A786-E864F5010928}" type="pres">
      <dgm:prSet presAssocID="{D35514FE-A946-44A8-8DEA-C59C82F5A05E}" presName="text2" presStyleLbl="fgAcc2" presStyleIdx="0" presStyleCnt="3" custScaleX="122887" custLinFactNeighborX="-50479" custLinFactNeighborY="535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uk-UA"/>
        </a:p>
      </dgm:t>
    </dgm:pt>
    <dgm:pt modelId="{6B374C52-7307-41B7-94C1-B89D5E457FBA}" type="pres">
      <dgm:prSet presAssocID="{D35514FE-A946-44A8-8DEA-C59C82F5A05E}" presName="hierChild3" presStyleCnt="0"/>
      <dgm:spPr/>
    </dgm:pt>
    <dgm:pt modelId="{86C59B15-747A-4659-8336-463292EE42E6}" type="pres">
      <dgm:prSet presAssocID="{22E52D26-35F8-4B6C-9268-815BE4583C45}" presName="Name10" presStyleLbl="parChTrans1D2" presStyleIdx="1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914510" y="0"/>
              </a:moveTo>
              <a:lnTo>
                <a:pt x="914510" y="122936"/>
              </a:lnTo>
              <a:lnTo>
                <a:pt x="0" y="122936"/>
              </a:lnTo>
              <a:lnTo>
                <a:pt x="0" y="180399"/>
              </a:lnTo>
            </a:path>
          </a:pathLst>
        </a:custGeom>
      </dgm:spPr>
      <dgm:t>
        <a:bodyPr/>
        <a:lstStyle/>
        <a:p>
          <a:endParaRPr lang="uk-UA"/>
        </a:p>
      </dgm:t>
    </dgm:pt>
    <dgm:pt modelId="{36FD9995-61BF-46B3-B92B-AAF922ADB3A7}" type="pres">
      <dgm:prSet presAssocID="{816BF7C7-0DC7-40DA-B738-CE7338281B16}" presName="hierRoot2" presStyleCnt="0"/>
      <dgm:spPr/>
    </dgm:pt>
    <dgm:pt modelId="{5B1C36CE-F069-4BC3-A25D-9900FF636480}" type="pres">
      <dgm:prSet presAssocID="{816BF7C7-0DC7-40DA-B738-CE7338281B16}" presName="composite2" presStyleCnt="0"/>
      <dgm:spPr/>
    </dgm:pt>
    <dgm:pt modelId="{3A68F247-582F-4D4D-9F8B-E77CF653CF58}" type="pres">
      <dgm:prSet presAssocID="{816BF7C7-0DC7-40DA-B738-CE7338281B16}" presName="background2" presStyleLbl="node2" presStyleIdx="1" presStyleCnt="3"/>
      <dgm:spPr>
        <a:xfrm>
          <a:off x="760186" y="2681599"/>
          <a:ext cx="620283" cy="393880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2D76F7AC-1B71-42AD-B695-FFF87C5AD3C8}" type="pres">
      <dgm:prSet presAssocID="{816BF7C7-0DC7-40DA-B738-CE7338281B16}" presName="text2" presStyleLbl="fgAcc2" presStyleIdx="1" presStyleCnt="3" custLinFactNeighborX="2339" custLinFactNeighborY="-722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uk-UA"/>
        </a:p>
      </dgm:t>
    </dgm:pt>
    <dgm:pt modelId="{2960D004-9CBA-4DAE-B3E5-9C9ED1E2FCF1}" type="pres">
      <dgm:prSet presAssocID="{816BF7C7-0DC7-40DA-B738-CE7338281B16}" presName="hierChild3" presStyleCnt="0"/>
      <dgm:spPr/>
    </dgm:pt>
    <dgm:pt modelId="{6063D2A9-4CC5-42A1-82DB-C95078D0DBE7}" type="pres">
      <dgm:prSet presAssocID="{8D201BCC-0276-40FF-AEA5-0355A0AFCC7C}" presName="Name10" presStyleLbl="parChTrans1D2" presStyleIdx="2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156386" y="0"/>
              </a:moveTo>
              <a:lnTo>
                <a:pt x="156386" y="122936"/>
              </a:lnTo>
              <a:lnTo>
                <a:pt x="0" y="122936"/>
              </a:lnTo>
              <a:lnTo>
                <a:pt x="0" y="180399"/>
              </a:lnTo>
            </a:path>
          </a:pathLst>
        </a:custGeom>
      </dgm:spPr>
      <dgm:t>
        <a:bodyPr/>
        <a:lstStyle/>
        <a:p>
          <a:endParaRPr lang="uk-UA"/>
        </a:p>
      </dgm:t>
    </dgm:pt>
    <dgm:pt modelId="{66E87F96-FF4E-4248-89E4-7FD2C128E794}" type="pres">
      <dgm:prSet presAssocID="{7FD6F1A6-2D46-4C3B-A317-1E7548D2B8B3}" presName="hierRoot2" presStyleCnt="0"/>
      <dgm:spPr/>
    </dgm:pt>
    <dgm:pt modelId="{B717EE86-6DED-4366-8291-8B656AAE5BF6}" type="pres">
      <dgm:prSet presAssocID="{7FD6F1A6-2D46-4C3B-A317-1E7548D2B8B3}" presName="composite2" presStyleCnt="0"/>
      <dgm:spPr/>
    </dgm:pt>
    <dgm:pt modelId="{9CEEFD4D-E40A-4CE6-8897-8608B11D4299}" type="pres">
      <dgm:prSet presAssocID="{7FD6F1A6-2D46-4C3B-A317-1E7548D2B8B3}" presName="background2" presStyleLbl="node2" presStyleIdx="2" presStyleCnt="3"/>
      <dgm:spPr>
        <a:xfrm>
          <a:off x="1518311" y="2681599"/>
          <a:ext cx="620283" cy="393880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DA2D923-33C6-4547-B4AA-C4BA38E88A64}" type="pres">
      <dgm:prSet presAssocID="{7FD6F1A6-2D46-4C3B-A317-1E7548D2B8B3}" presName="text2" presStyleLbl="fgAcc2" presStyleIdx="2" presStyleCnt="3" custLinFactNeighborX="76657" custLinFactNeighborY="-1259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uk-UA"/>
        </a:p>
      </dgm:t>
    </dgm:pt>
    <dgm:pt modelId="{0ADCEABE-7F4E-4A03-8FE0-995D90FE763A}" type="pres">
      <dgm:prSet presAssocID="{7FD6F1A6-2D46-4C3B-A317-1E7548D2B8B3}" presName="hierChild3" presStyleCnt="0"/>
      <dgm:spPr/>
    </dgm:pt>
  </dgm:ptLst>
  <dgm:cxnLst>
    <dgm:cxn modelId="{23D0AF90-A161-4625-9D71-CCF3CE488E9F}" type="presOf" srcId="{816BF7C7-0DC7-40DA-B738-CE7338281B16}" destId="{2D76F7AC-1B71-42AD-B695-FFF87C5AD3C8}" srcOrd="0" destOrd="0" presId="urn:microsoft.com/office/officeart/2005/8/layout/hierarchy1"/>
    <dgm:cxn modelId="{35AB718C-AE20-4194-83E0-7E37E2E34507}" srcId="{32795066-C03B-4E9E-B43C-97499EC0C2D9}" destId="{F1307532-C841-4E96-8B77-C2FF820A845B}" srcOrd="0" destOrd="0" parTransId="{F4DAFDCA-1394-49CA-AAEF-B48D3B68492B}" sibTransId="{11E6A932-18CE-477E-BDBF-81D1AE462016}"/>
    <dgm:cxn modelId="{8A3B033C-F187-4EDE-971A-BC4CC44E8133}" type="presOf" srcId="{7FD6F1A6-2D46-4C3B-A317-1E7548D2B8B3}" destId="{6DA2D923-33C6-4547-B4AA-C4BA38E88A64}" srcOrd="0" destOrd="0" presId="urn:microsoft.com/office/officeart/2005/8/layout/hierarchy1"/>
    <dgm:cxn modelId="{E007E29B-831C-4FD3-A965-596FEF033EDF}" type="presOf" srcId="{22E52D26-35F8-4B6C-9268-815BE4583C45}" destId="{86C59B15-747A-4659-8336-463292EE42E6}" srcOrd="0" destOrd="0" presId="urn:microsoft.com/office/officeart/2005/8/layout/hierarchy1"/>
    <dgm:cxn modelId="{F34896C8-53CA-47F8-87E6-70A0E0C3708F}" srcId="{F1307532-C841-4E96-8B77-C2FF820A845B}" destId="{816BF7C7-0DC7-40DA-B738-CE7338281B16}" srcOrd="1" destOrd="0" parTransId="{22E52D26-35F8-4B6C-9268-815BE4583C45}" sibTransId="{11872807-7545-455E-BFC1-F250993AF369}"/>
    <dgm:cxn modelId="{AE9C4F7A-14D0-493F-B80B-0399B071EB27}" type="presOf" srcId="{D35514FE-A946-44A8-8DEA-C59C82F5A05E}" destId="{6341A077-BD14-4EC0-A786-E864F5010928}" srcOrd="0" destOrd="0" presId="urn:microsoft.com/office/officeart/2005/8/layout/hierarchy1"/>
    <dgm:cxn modelId="{60C6BF49-3DDB-492F-99F7-20946AD6975A}" type="presOf" srcId="{E5338813-D41F-47F3-81BA-BA071EEE67D5}" destId="{309C70CF-4772-4083-A2C5-29A7E912FE19}" srcOrd="0" destOrd="0" presId="urn:microsoft.com/office/officeart/2005/8/layout/hierarchy1"/>
    <dgm:cxn modelId="{B850DE17-0682-45F4-92E4-E2C3BF1E47F4}" type="presOf" srcId="{32795066-C03B-4E9E-B43C-97499EC0C2D9}" destId="{3FE77992-43D0-4B58-ACC9-107A3AC42ADF}" srcOrd="0" destOrd="0" presId="urn:microsoft.com/office/officeart/2005/8/layout/hierarchy1"/>
    <dgm:cxn modelId="{7365E0AD-A6BF-4C73-AD78-21ADDBAF4D3F}" type="presOf" srcId="{8D201BCC-0276-40FF-AEA5-0355A0AFCC7C}" destId="{6063D2A9-4CC5-42A1-82DB-C95078D0DBE7}" srcOrd="0" destOrd="0" presId="urn:microsoft.com/office/officeart/2005/8/layout/hierarchy1"/>
    <dgm:cxn modelId="{3B0BF452-2FA4-4FA2-980E-F75C519144EA}" type="presOf" srcId="{F1307532-C841-4E96-8B77-C2FF820A845B}" destId="{1C5B4A08-9987-4B26-B8F4-E31E99C90EA8}" srcOrd="0" destOrd="0" presId="urn:microsoft.com/office/officeart/2005/8/layout/hierarchy1"/>
    <dgm:cxn modelId="{89DB98FA-7160-47BB-8033-10AF4F42049A}" srcId="{F1307532-C841-4E96-8B77-C2FF820A845B}" destId="{D35514FE-A946-44A8-8DEA-C59C82F5A05E}" srcOrd="0" destOrd="0" parTransId="{E5338813-D41F-47F3-81BA-BA071EEE67D5}" sibTransId="{C6771AE9-0900-494F-A79C-C62EBBD8F634}"/>
    <dgm:cxn modelId="{129F7E3C-4769-45AD-8FE4-A54F1AA45F91}" srcId="{F1307532-C841-4E96-8B77-C2FF820A845B}" destId="{7FD6F1A6-2D46-4C3B-A317-1E7548D2B8B3}" srcOrd="2" destOrd="0" parTransId="{8D201BCC-0276-40FF-AEA5-0355A0AFCC7C}" sibTransId="{02791CC8-3054-467E-A9C3-4959647982AD}"/>
    <dgm:cxn modelId="{56CDAF36-7B4D-48D9-AAFD-35B3A35B8A97}" type="presParOf" srcId="{3FE77992-43D0-4B58-ACC9-107A3AC42ADF}" destId="{9A903FC8-EDE5-4C80-B720-B2987AC3FF7A}" srcOrd="0" destOrd="0" presId="urn:microsoft.com/office/officeart/2005/8/layout/hierarchy1"/>
    <dgm:cxn modelId="{48D6A2E3-B08B-4D95-BF8D-D8213CE7D30B}" type="presParOf" srcId="{9A903FC8-EDE5-4C80-B720-B2987AC3FF7A}" destId="{49690012-C576-4520-A149-319D369648AE}" srcOrd="0" destOrd="0" presId="urn:microsoft.com/office/officeart/2005/8/layout/hierarchy1"/>
    <dgm:cxn modelId="{2F88F5EB-9DEE-4A32-8225-4234911A3BB3}" type="presParOf" srcId="{49690012-C576-4520-A149-319D369648AE}" destId="{3D48DBF8-C818-4030-8A3B-2B2858E378DA}" srcOrd="0" destOrd="0" presId="urn:microsoft.com/office/officeart/2005/8/layout/hierarchy1"/>
    <dgm:cxn modelId="{38B6A913-9C29-482F-AE42-B02D2EB447FE}" type="presParOf" srcId="{49690012-C576-4520-A149-319D369648AE}" destId="{1C5B4A08-9987-4B26-B8F4-E31E99C90EA8}" srcOrd="1" destOrd="0" presId="urn:microsoft.com/office/officeart/2005/8/layout/hierarchy1"/>
    <dgm:cxn modelId="{CA0AEBDD-9679-4DCF-8FD7-9406C34B03D1}" type="presParOf" srcId="{9A903FC8-EDE5-4C80-B720-B2987AC3FF7A}" destId="{A4568F81-F077-41FC-AF70-8FD69BF28CB6}" srcOrd="1" destOrd="0" presId="urn:microsoft.com/office/officeart/2005/8/layout/hierarchy1"/>
    <dgm:cxn modelId="{9D3E1C5C-1203-4F39-89CE-B660C226F806}" type="presParOf" srcId="{A4568F81-F077-41FC-AF70-8FD69BF28CB6}" destId="{309C70CF-4772-4083-A2C5-29A7E912FE19}" srcOrd="0" destOrd="0" presId="urn:microsoft.com/office/officeart/2005/8/layout/hierarchy1"/>
    <dgm:cxn modelId="{0E0D3E21-11A8-4EA5-9A9B-AC4B14EDF421}" type="presParOf" srcId="{A4568F81-F077-41FC-AF70-8FD69BF28CB6}" destId="{3B5E4261-4F50-46DF-B8D9-D559A6700C5D}" srcOrd="1" destOrd="0" presId="urn:microsoft.com/office/officeart/2005/8/layout/hierarchy1"/>
    <dgm:cxn modelId="{5055D087-AA59-4587-AEC0-55C714B79961}" type="presParOf" srcId="{3B5E4261-4F50-46DF-B8D9-D559A6700C5D}" destId="{052DE5C1-9DB2-4378-9E20-D3547DC0F71C}" srcOrd="0" destOrd="0" presId="urn:microsoft.com/office/officeart/2005/8/layout/hierarchy1"/>
    <dgm:cxn modelId="{D8AE2BA8-51B2-4608-AA4D-F0A32B7F2EDE}" type="presParOf" srcId="{052DE5C1-9DB2-4378-9E20-D3547DC0F71C}" destId="{EC86F34E-328D-4700-B5A9-AEC5DC1730C5}" srcOrd="0" destOrd="0" presId="urn:microsoft.com/office/officeart/2005/8/layout/hierarchy1"/>
    <dgm:cxn modelId="{401584C7-FE43-49B1-9F5B-005A0F7EA3E1}" type="presParOf" srcId="{052DE5C1-9DB2-4378-9E20-D3547DC0F71C}" destId="{6341A077-BD14-4EC0-A786-E864F5010928}" srcOrd="1" destOrd="0" presId="urn:microsoft.com/office/officeart/2005/8/layout/hierarchy1"/>
    <dgm:cxn modelId="{2BC3E863-FF32-4D33-B4CD-F920C0823F2E}" type="presParOf" srcId="{3B5E4261-4F50-46DF-B8D9-D559A6700C5D}" destId="{6B374C52-7307-41B7-94C1-B89D5E457FBA}" srcOrd="1" destOrd="0" presId="urn:microsoft.com/office/officeart/2005/8/layout/hierarchy1"/>
    <dgm:cxn modelId="{390537B1-380A-4074-AE26-66BF2E4F226E}" type="presParOf" srcId="{A4568F81-F077-41FC-AF70-8FD69BF28CB6}" destId="{86C59B15-747A-4659-8336-463292EE42E6}" srcOrd="2" destOrd="0" presId="urn:microsoft.com/office/officeart/2005/8/layout/hierarchy1"/>
    <dgm:cxn modelId="{5EFBDDBC-4D03-4DF6-9507-55AEC8707E63}" type="presParOf" srcId="{A4568F81-F077-41FC-AF70-8FD69BF28CB6}" destId="{36FD9995-61BF-46B3-B92B-AAF922ADB3A7}" srcOrd="3" destOrd="0" presId="urn:microsoft.com/office/officeart/2005/8/layout/hierarchy1"/>
    <dgm:cxn modelId="{D12862EC-CEE1-4335-8ED3-A950EDDB8A92}" type="presParOf" srcId="{36FD9995-61BF-46B3-B92B-AAF922ADB3A7}" destId="{5B1C36CE-F069-4BC3-A25D-9900FF636480}" srcOrd="0" destOrd="0" presId="urn:microsoft.com/office/officeart/2005/8/layout/hierarchy1"/>
    <dgm:cxn modelId="{1FEEF79F-F224-419C-B78B-47AB338DACCA}" type="presParOf" srcId="{5B1C36CE-F069-4BC3-A25D-9900FF636480}" destId="{3A68F247-582F-4D4D-9F8B-E77CF653CF58}" srcOrd="0" destOrd="0" presId="urn:microsoft.com/office/officeart/2005/8/layout/hierarchy1"/>
    <dgm:cxn modelId="{881BEF0A-9E31-432F-8AC7-B3E7D10BD051}" type="presParOf" srcId="{5B1C36CE-F069-4BC3-A25D-9900FF636480}" destId="{2D76F7AC-1B71-42AD-B695-FFF87C5AD3C8}" srcOrd="1" destOrd="0" presId="urn:microsoft.com/office/officeart/2005/8/layout/hierarchy1"/>
    <dgm:cxn modelId="{956ED648-7C5A-44D2-AD4B-5059A769C1B6}" type="presParOf" srcId="{36FD9995-61BF-46B3-B92B-AAF922ADB3A7}" destId="{2960D004-9CBA-4DAE-B3E5-9C9ED1E2FCF1}" srcOrd="1" destOrd="0" presId="urn:microsoft.com/office/officeart/2005/8/layout/hierarchy1"/>
    <dgm:cxn modelId="{40371FF2-A4CC-4B10-92CE-E0345FD1E036}" type="presParOf" srcId="{A4568F81-F077-41FC-AF70-8FD69BF28CB6}" destId="{6063D2A9-4CC5-42A1-82DB-C95078D0DBE7}" srcOrd="4" destOrd="0" presId="urn:microsoft.com/office/officeart/2005/8/layout/hierarchy1"/>
    <dgm:cxn modelId="{5DF7717D-8267-4117-8BF0-49E0F1FBC5A7}" type="presParOf" srcId="{A4568F81-F077-41FC-AF70-8FD69BF28CB6}" destId="{66E87F96-FF4E-4248-89E4-7FD2C128E794}" srcOrd="5" destOrd="0" presId="urn:microsoft.com/office/officeart/2005/8/layout/hierarchy1"/>
    <dgm:cxn modelId="{1BAD560D-19A4-4A53-A8D5-C3191546E562}" type="presParOf" srcId="{66E87F96-FF4E-4248-89E4-7FD2C128E794}" destId="{B717EE86-6DED-4366-8291-8B656AAE5BF6}" srcOrd="0" destOrd="0" presId="urn:microsoft.com/office/officeart/2005/8/layout/hierarchy1"/>
    <dgm:cxn modelId="{3CDF37E1-8B6A-4E31-B22A-0C9A6DB3F180}" type="presParOf" srcId="{B717EE86-6DED-4366-8291-8B656AAE5BF6}" destId="{9CEEFD4D-E40A-4CE6-8897-8608B11D4299}" srcOrd="0" destOrd="0" presId="urn:microsoft.com/office/officeart/2005/8/layout/hierarchy1"/>
    <dgm:cxn modelId="{D63E9C76-5EA3-4387-B58C-A26E3CF461E2}" type="presParOf" srcId="{B717EE86-6DED-4366-8291-8B656AAE5BF6}" destId="{6DA2D923-33C6-4547-B4AA-C4BA38E88A64}" srcOrd="1" destOrd="0" presId="urn:microsoft.com/office/officeart/2005/8/layout/hierarchy1"/>
    <dgm:cxn modelId="{6843CFFC-E485-4AAE-B2AD-C61A437151C5}" type="presParOf" srcId="{66E87F96-FF4E-4248-89E4-7FD2C128E794}" destId="{0ADCEABE-7F4E-4A03-8FE0-995D90FE763A}" srcOrd="1" destOrd="0" presId="urn:microsoft.com/office/officeart/2005/8/layout/hierarchy1"/>
  </dgm:cxnLst>
  <dgm:bg>
    <a:solidFill>
      <a:schemeClr val="bg1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12D5CA-21A7-4358-B4A7-DCD88DBF1929}">
      <dsp:nvSpPr>
        <dsp:cNvPr id="0" name=""/>
        <dsp:cNvSpPr/>
      </dsp:nvSpPr>
      <dsp:spPr>
        <a:xfrm>
          <a:off x="1073496" y="2284480"/>
          <a:ext cx="3170694" cy="3170694"/>
        </a:xfrm>
        <a:prstGeom prst="blockArc">
          <a:avLst>
            <a:gd name="adj1" fmla="val 16388159"/>
            <a:gd name="adj2" fmla="val 20402602"/>
            <a:gd name="adj3" fmla="val 4643"/>
          </a:avLst>
        </a:prstGeom>
        <a:solidFill>
          <a:schemeClr val="accent4">
            <a:hueOff val="-9760919"/>
            <a:satOff val="54170"/>
            <a:lumOff val="1196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5AEF6B-2221-47F3-9B65-DF355FA59901}">
      <dsp:nvSpPr>
        <dsp:cNvPr id="0" name=""/>
        <dsp:cNvSpPr/>
      </dsp:nvSpPr>
      <dsp:spPr>
        <a:xfrm>
          <a:off x="2706731" y="671776"/>
          <a:ext cx="3285395" cy="3285395"/>
        </a:xfrm>
        <a:prstGeom prst="blockArc">
          <a:avLst>
            <a:gd name="adj1" fmla="val 21580461"/>
            <a:gd name="adj2" fmla="val 10780461"/>
            <a:gd name="adj3" fmla="val 4481"/>
          </a:avLst>
        </a:prstGeom>
        <a:solidFill>
          <a:schemeClr val="accent4">
            <a:hueOff val="-4880459"/>
            <a:satOff val="27085"/>
            <a:lumOff val="598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1F4EB-FA23-4298-9E19-B7F9D40058F1}">
      <dsp:nvSpPr>
        <dsp:cNvPr id="0" name=""/>
        <dsp:cNvSpPr/>
      </dsp:nvSpPr>
      <dsp:spPr>
        <a:xfrm>
          <a:off x="4004886" y="2224898"/>
          <a:ext cx="3170694" cy="3170694"/>
        </a:xfrm>
        <a:prstGeom prst="blockArc">
          <a:avLst>
            <a:gd name="adj1" fmla="val 11857669"/>
            <a:gd name="adj2" fmla="val 17018140"/>
            <a:gd name="adj3" fmla="val 464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8244C0-231F-4717-9F08-4B429C32A3C6}">
      <dsp:nvSpPr>
        <dsp:cNvPr id="0" name=""/>
        <dsp:cNvSpPr/>
      </dsp:nvSpPr>
      <dsp:spPr>
        <a:xfrm>
          <a:off x="3482279" y="1330479"/>
          <a:ext cx="1460377" cy="1460377"/>
        </a:xfrm>
        <a:prstGeom prst="heart">
          <a:avLst/>
        </a:prstGeom>
        <a:solidFill>
          <a:srgbClr val="FF0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dirty="0"/>
            <a:t>Я</a:t>
          </a:r>
        </a:p>
      </dsp:txBody>
      <dsp:txXfrm>
        <a:off x="3725675" y="1695573"/>
        <a:ext cx="973585" cy="608491"/>
      </dsp:txXfrm>
    </dsp:sp>
    <dsp:sp modelId="{1E84491A-9F41-47B3-8D07-FC6033F4BBF9}">
      <dsp:nvSpPr>
        <dsp:cNvPr id="0" name=""/>
        <dsp:cNvSpPr/>
      </dsp:nvSpPr>
      <dsp:spPr>
        <a:xfrm>
          <a:off x="3603269" y="2830164"/>
          <a:ext cx="1022263" cy="1022263"/>
        </a:xfrm>
        <a:prstGeom prst="ellipse">
          <a:avLst/>
        </a:prstGeom>
        <a:solidFill>
          <a:srgbClr val="FFFF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50" b="1" kern="1200">
              <a:solidFill>
                <a:sysClr val="windowText" lastClr="000000"/>
              </a:solidFill>
            </a:rPr>
            <a:t>розум</a:t>
          </a:r>
        </a:p>
      </dsp:txBody>
      <dsp:txXfrm>
        <a:off x="3752976" y="2979871"/>
        <a:ext cx="722849" cy="722849"/>
      </dsp:txXfrm>
    </dsp:sp>
    <dsp:sp modelId="{BEFC5B51-0ECC-43B2-A1BD-B634F98E7ABF}">
      <dsp:nvSpPr>
        <dsp:cNvPr id="0" name=""/>
        <dsp:cNvSpPr/>
      </dsp:nvSpPr>
      <dsp:spPr>
        <a:xfrm>
          <a:off x="5444166" y="1794214"/>
          <a:ext cx="1022263" cy="1022263"/>
        </a:xfrm>
        <a:prstGeom prst="ellipse">
          <a:avLst/>
        </a:prstGeom>
        <a:solidFill>
          <a:srgbClr val="00B0F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>
              <a:solidFill>
                <a:sysClr val="windowText" lastClr="000000"/>
              </a:solidFill>
            </a:rPr>
            <a:t>душа</a:t>
          </a:r>
        </a:p>
      </dsp:txBody>
      <dsp:txXfrm>
        <a:off x="5593873" y="1943921"/>
        <a:ext cx="722849" cy="722849"/>
      </dsp:txXfrm>
    </dsp:sp>
    <dsp:sp modelId="{B59441BA-047D-48F3-934C-CF17C06D6E0A}">
      <dsp:nvSpPr>
        <dsp:cNvPr id="0" name=""/>
        <dsp:cNvSpPr/>
      </dsp:nvSpPr>
      <dsp:spPr>
        <a:xfrm>
          <a:off x="2232426" y="1812469"/>
          <a:ext cx="1022263" cy="1022263"/>
        </a:xfrm>
        <a:prstGeom prst="ellipse">
          <a:avLst/>
        </a:prstGeom>
        <a:solidFill>
          <a:srgbClr val="00B05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>
              <a:solidFill>
                <a:sysClr val="windowText" lastClr="000000"/>
              </a:solidFill>
            </a:rPr>
            <a:t>тіло</a:t>
          </a:r>
        </a:p>
      </dsp:txBody>
      <dsp:txXfrm>
        <a:off x="2382133" y="1962176"/>
        <a:ext cx="722849" cy="7228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66103-B4F4-423A-9556-1A35E1098555}">
      <dsp:nvSpPr>
        <dsp:cNvPr id="0" name=""/>
        <dsp:cNvSpPr/>
      </dsp:nvSpPr>
      <dsp:spPr>
        <a:xfrm>
          <a:off x="1224161" y="0"/>
          <a:ext cx="5472608" cy="5472608"/>
        </a:xfrm>
        <a:prstGeom prst="heart">
          <a:avLst/>
        </a:prstGeom>
        <a:solidFill>
          <a:srgbClr val="FF0000">
            <a:alpha val="9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900" kern="1200" dirty="0"/>
        </a:p>
      </dsp:txBody>
      <dsp:txXfrm>
        <a:off x="3195395" y="273630"/>
        <a:ext cx="1530141" cy="820891"/>
      </dsp:txXfrm>
    </dsp:sp>
    <dsp:sp modelId="{772C72A9-504A-49DF-B645-4461AC39323A}">
      <dsp:nvSpPr>
        <dsp:cNvPr id="0" name=""/>
        <dsp:cNvSpPr/>
      </dsp:nvSpPr>
      <dsp:spPr>
        <a:xfrm>
          <a:off x="1760094" y="860425"/>
          <a:ext cx="4378086" cy="4378086"/>
        </a:xfrm>
        <a:prstGeom prst="heart">
          <a:avLst/>
        </a:prstGeom>
        <a:solidFill>
          <a:srgbClr val="FF9999">
            <a:alpha val="9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800" kern="1200" dirty="0"/>
        </a:p>
      </dsp:txBody>
      <dsp:txXfrm>
        <a:off x="3439091" y="1320124"/>
        <a:ext cx="1020094" cy="328356"/>
      </dsp:txXfrm>
    </dsp:sp>
    <dsp:sp modelId="{28881C9C-297E-4D3F-AEF5-C594613714A3}">
      <dsp:nvSpPr>
        <dsp:cNvPr id="0" name=""/>
        <dsp:cNvSpPr/>
      </dsp:nvSpPr>
      <dsp:spPr>
        <a:xfrm>
          <a:off x="2592292" y="2165237"/>
          <a:ext cx="3283564" cy="3283564"/>
        </a:xfrm>
        <a:prstGeom prst="heart">
          <a:avLst/>
        </a:prstGeom>
        <a:solidFill>
          <a:srgbClr val="FFFF00">
            <a:alpha val="9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dirty="0" smtClean="0"/>
        </a:p>
      </dsp:txBody>
      <dsp:txXfrm>
        <a:off x="3469003" y="2411504"/>
        <a:ext cx="1530141" cy="738802"/>
      </dsp:txXfrm>
    </dsp:sp>
    <dsp:sp modelId="{C02BE5AB-0C78-4670-8BC5-9475320325D6}">
      <dsp:nvSpPr>
        <dsp:cNvPr id="0" name=""/>
        <dsp:cNvSpPr/>
      </dsp:nvSpPr>
      <dsp:spPr>
        <a:xfrm>
          <a:off x="3283559" y="3133265"/>
          <a:ext cx="2189043" cy="2189043"/>
        </a:xfrm>
        <a:prstGeom prst="heart">
          <a:avLst/>
        </a:prstGeom>
        <a:solidFill>
          <a:schemeClr val="accent2">
            <a:lumMod val="75000"/>
            <a:alpha val="90000"/>
          </a:schemeClr>
        </a:solidFill>
        <a:ln w="1397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kern="1200" dirty="0"/>
        </a:p>
      </dsp:txBody>
      <dsp:txXfrm>
        <a:off x="3862117" y="3954155"/>
        <a:ext cx="1031925" cy="4560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33588-221F-4BED-8AD3-A6678C0EC2AF}">
      <dsp:nvSpPr>
        <dsp:cNvPr id="0" name=""/>
        <dsp:cNvSpPr/>
      </dsp:nvSpPr>
      <dsp:spPr>
        <a:xfrm>
          <a:off x="1487232" y="1010747"/>
          <a:ext cx="1444238" cy="807356"/>
        </a:xfrm>
        <a:prstGeom prst="heart">
          <a:avLst/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особистість</a:t>
          </a:r>
        </a:p>
      </dsp:txBody>
      <dsp:txXfrm>
        <a:off x="1727938" y="1212586"/>
        <a:ext cx="962826" cy="336398"/>
      </dsp:txXfrm>
    </dsp:sp>
    <dsp:sp modelId="{E55CE001-A46D-4499-8DEC-C3EEFD680FA1}">
      <dsp:nvSpPr>
        <dsp:cNvPr id="0" name=""/>
        <dsp:cNvSpPr/>
      </dsp:nvSpPr>
      <dsp:spPr>
        <a:xfrm rot="15983907">
          <a:off x="2132935" y="962848"/>
          <a:ext cx="95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65" y="0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BAAFAF-587E-4426-A204-031E8A7F4913}">
      <dsp:nvSpPr>
        <dsp:cNvPr id="0" name=""/>
        <dsp:cNvSpPr/>
      </dsp:nvSpPr>
      <dsp:spPr>
        <a:xfrm>
          <a:off x="1262716" y="43892"/>
          <a:ext cx="1775571" cy="871057"/>
        </a:xfrm>
        <a:prstGeom prst="star16">
          <a:avLst/>
        </a:prstGeom>
        <a:solidFill>
          <a:srgbClr val="FFC000">
            <a:hueOff val="1485099"/>
            <a:satOff val="-6853"/>
            <a:lumOff val="252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культурна</a:t>
          </a:r>
        </a:p>
      </dsp:txBody>
      <dsp:txXfrm>
        <a:off x="1679682" y="248447"/>
        <a:ext cx="941639" cy="461947"/>
      </dsp:txXfrm>
    </dsp:sp>
    <dsp:sp modelId="{F612075E-A9DC-49C3-BDAC-7E7C536169C4}">
      <dsp:nvSpPr>
        <dsp:cNvPr id="0" name=""/>
        <dsp:cNvSpPr/>
      </dsp:nvSpPr>
      <dsp:spPr>
        <a:xfrm rot="8876790">
          <a:off x="2733365" y="1045408"/>
          <a:ext cx="1306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673" y="0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D1D98B-B56A-4CB7-99AA-4CAFF85510AC}">
      <dsp:nvSpPr>
        <dsp:cNvPr id="0" name=""/>
        <dsp:cNvSpPr/>
      </dsp:nvSpPr>
      <dsp:spPr>
        <a:xfrm>
          <a:off x="2398471" y="341962"/>
          <a:ext cx="1868470" cy="738107"/>
        </a:xfrm>
        <a:prstGeom prst="star16">
          <a:avLst/>
        </a:prstGeom>
        <a:solidFill>
          <a:srgbClr val="FFC000">
            <a:hueOff val="2970198"/>
            <a:satOff val="-13705"/>
            <a:lumOff val="504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духовно зріла</a:t>
          </a:r>
        </a:p>
      </dsp:txBody>
      <dsp:txXfrm>
        <a:off x="2837253" y="515295"/>
        <a:ext cx="990906" cy="391441"/>
      </dsp:txXfrm>
    </dsp:sp>
    <dsp:sp modelId="{632CD2C3-9B41-4D9D-9A68-3364D9EED9BD}">
      <dsp:nvSpPr>
        <dsp:cNvPr id="0" name=""/>
        <dsp:cNvSpPr/>
      </dsp:nvSpPr>
      <dsp:spPr>
        <a:xfrm rot="11063113">
          <a:off x="2789837" y="1464379"/>
          <a:ext cx="14184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0399" y="0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24A071-5CF1-4120-9B4A-61A0ABA3373C}">
      <dsp:nvSpPr>
        <dsp:cNvPr id="0" name=""/>
        <dsp:cNvSpPr/>
      </dsp:nvSpPr>
      <dsp:spPr>
        <a:xfrm>
          <a:off x="2790044" y="1088330"/>
          <a:ext cx="1476897" cy="854510"/>
        </a:xfrm>
        <a:prstGeom prst="star16">
          <a:avLst/>
        </a:prstGeom>
        <a:gradFill flip="none" rotWithShape="0">
          <a:gsLst>
            <a:gs pos="0">
              <a:srgbClr val="FFC000">
                <a:hueOff val="4455297"/>
                <a:satOff val="-20558"/>
                <a:lumOff val="756"/>
                <a:shade val="30000"/>
                <a:satMod val="115000"/>
              </a:srgbClr>
            </a:gs>
            <a:gs pos="50000">
              <a:srgbClr val="FFC000">
                <a:hueOff val="4455297"/>
                <a:satOff val="-20558"/>
                <a:lumOff val="756"/>
                <a:shade val="67500"/>
                <a:satMod val="115000"/>
              </a:srgbClr>
            </a:gs>
            <a:gs pos="100000">
              <a:srgbClr val="FFC000">
                <a:hueOff val="4455297"/>
                <a:satOff val="-20558"/>
                <a:lumOff val="756"/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здорова</a:t>
          </a:r>
        </a:p>
      </dsp:txBody>
      <dsp:txXfrm>
        <a:off x="3136871" y="1288999"/>
        <a:ext cx="783243" cy="453172"/>
      </dsp:txXfrm>
    </dsp:sp>
    <dsp:sp modelId="{68CF7790-2F9C-4BB7-8CE6-A0EC4B1D9B2E}">
      <dsp:nvSpPr>
        <dsp:cNvPr id="0" name=""/>
        <dsp:cNvSpPr/>
      </dsp:nvSpPr>
      <dsp:spPr>
        <a:xfrm rot="2425742">
          <a:off x="2658170" y="1886039"/>
          <a:ext cx="20951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665" y="0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7DCE96-1FF0-4AC8-9645-B8B0D06613EF}">
      <dsp:nvSpPr>
        <dsp:cNvPr id="0" name=""/>
        <dsp:cNvSpPr/>
      </dsp:nvSpPr>
      <dsp:spPr>
        <a:xfrm>
          <a:off x="2505072" y="1953974"/>
          <a:ext cx="1630769" cy="814092"/>
        </a:xfrm>
        <a:prstGeom prst="star16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щаслива</a:t>
          </a:r>
        </a:p>
      </dsp:txBody>
      <dsp:txXfrm>
        <a:off x="2888034" y="2145151"/>
        <a:ext cx="864845" cy="431738"/>
      </dsp:txXfrm>
    </dsp:sp>
    <dsp:sp modelId="{E957C1AD-5D4E-4213-9124-1ECCE4FA39BD}">
      <dsp:nvSpPr>
        <dsp:cNvPr id="0" name=""/>
        <dsp:cNvSpPr/>
      </dsp:nvSpPr>
      <dsp:spPr>
        <a:xfrm rot="6942857">
          <a:off x="1861881" y="1914283"/>
          <a:ext cx="2135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8561" y="0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07061B-2713-41DC-BDBC-4AC3116EB9DA}">
      <dsp:nvSpPr>
        <dsp:cNvPr id="0" name=""/>
        <dsp:cNvSpPr/>
      </dsp:nvSpPr>
      <dsp:spPr>
        <a:xfrm>
          <a:off x="960013" y="2010463"/>
          <a:ext cx="1541971" cy="794548"/>
        </a:xfrm>
        <a:prstGeom prst="star16">
          <a:avLst/>
        </a:prstGeom>
        <a:solidFill>
          <a:srgbClr val="FFC000">
            <a:hueOff val="7425494"/>
            <a:satOff val="-34263"/>
            <a:lumOff val="1261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освічена</a:t>
          </a:r>
        </a:p>
      </dsp:txBody>
      <dsp:txXfrm>
        <a:off x="1322122" y="2197051"/>
        <a:ext cx="817753" cy="421372"/>
      </dsp:txXfrm>
    </dsp:sp>
    <dsp:sp modelId="{22078E8D-F938-4916-91A0-F5B428181958}">
      <dsp:nvSpPr>
        <dsp:cNvPr id="0" name=""/>
        <dsp:cNvSpPr/>
      </dsp:nvSpPr>
      <dsp:spPr>
        <a:xfrm rot="20768544">
          <a:off x="1482838" y="1556401"/>
          <a:ext cx="30197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5106" y="0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E3AAE8-CBC2-47D9-805B-6B88A4C130B9}">
      <dsp:nvSpPr>
        <dsp:cNvPr id="0" name=""/>
        <dsp:cNvSpPr/>
      </dsp:nvSpPr>
      <dsp:spPr>
        <a:xfrm>
          <a:off x="0" y="1269411"/>
          <a:ext cx="1780423" cy="940864"/>
        </a:xfrm>
        <a:prstGeom prst="star16">
          <a:avLst/>
        </a:prstGeom>
        <a:solidFill>
          <a:srgbClr val="ED7D31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0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творча</a:t>
          </a:r>
        </a:p>
      </dsp:txBody>
      <dsp:txXfrm>
        <a:off x="418106" y="1490359"/>
        <a:ext cx="944211" cy="498968"/>
      </dsp:txXfrm>
    </dsp:sp>
    <dsp:sp modelId="{79505EA2-27DC-4AAF-90FE-B8ACA32E2BBD}">
      <dsp:nvSpPr>
        <dsp:cNvPr id="0" name=""/>
        <dsp:cNvSpPr/>
      </dsp:nvSpPr>
      <dsp:spPr>
        <a:xfrm rot="1563090">
          <a:off x="1465672" y="1154617"/>
          <a:ext cx="4244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8401" y="0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76371C-CAFB-46DF-BB17-6C65AB86F8A8}">
      <dsp:nvSpPr>
        <dsp:cNvPr id="0" name=""/>
        <dsp:cNvSpPr/>
      </dsp:nvSpPr>
      <dsp:spPr>
        <a:xfrm>
          <a:off x="0" y="316909"/>
          <a:ext cx="1868529" cy="948388"/>
        </a:xfrm>
        <a:prstGeom prst="star16">
          <a:avLst/>
        </a:prstGeom>
        <a:solidFill>
          <a:srgbClr val="FFC000">
            <a:hueOff val="10395692"/>
            <a:satOff val="-47968"/>
            <a:lumOff val="1765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комуніка-</a:t>
          </a:r>
          <a:endParaRPr lang="uk-UA" sz="1400" b="1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тивна</a:t>
          </a:r>
          <a:endParaRPr lang="uk-UA" sz="1400" b="1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438796" y="539624"/>
        <a:ext cx="990937" cy="5029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2B022-1789-4621-B818-175B7AD4CEE6}">
      <dsp:nvSpPr>
        <dsp:cNvPr id="0" name=""/>
        <dsp:cNvSpPr/>
      </dsp:nvSpPr>
      <dsp:spPr>
        <a:xfrm rot="1424875">
          <a:off x="2199632" y="3138247"/>
          <a:ext cx="1439947" cy="36123"/>
        </a:xfrm>
        <a:custGeom>
          <a:avLst/>
          <a:gdLst/>
          <a:ahLst/>
          <a:cxnLst/>
          <a:rect l="0" t="0" r="0" b="0"/>
          <a:pathLst>
            <a:path>
              <a:moveTo>
                <a:pt x="0" y="18061"/>
              </a:moveTo>
              <a:lnTo>
                <a:pt x="1439947" y="180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6F2902-6836-4A6A-A1B6-71D55E51F195}">
      <dsp:nvSpPr>
        <dsp:cNvPr id="0" name=""/>
        <dsp:cNvSpPr/>
      </dsp:nvSpPr>
      <dsp:spPr>
        <a:xfrm rot="363272">
          <a:off x="2258647" y="2694305"/>
          <a:ext cx="698453" cy="36123"/>
        </a:xfrm>
        <a:custGeom>
          <a:avLst/>
          <a:gdLst/>
          <a:ahLst/>
          <a:cxnLst/>
          <a:rect l="0" t="0" r="0" b="0"/>
          <a:pathLst>
            <a:path>
              <a:moveTo>
                <a:pt x="0" y="18061"/>
              </a:moveTo>
              <a:lnTo>
                <a:pt x="698453" y="180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953A1A-9B25-4880-A39D-9CA1C476D86C}">
      <dsp:nvSpPr>
        <dsp:cNvPr id="0" name=""/>
        <dsp:cNvSpPr/>
      </dsp:nvSpPr>
      <dsp:spPr>
        <a:xfrm rot="20774378">
          <a:off x="2246134" y="2337035"/>
          <a:ext cx="1007745" cy="36123"/>
        </a:xfrm>
        <a:custGeom>
          <a:avLst/>
          <a:gdLst/>
          <a:ahLst/>
          <a:cxnLst/>
          <a:rect l="0" t="0" r="0" b="0"/>
          <a:pathLst>
            <a:path>
              <a:moveTo>
                <a:pt x="0" y="18061"/>
              </a:moveTo>
              <a:lnTo>
                <a:pt x="1007745" y="180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DD2967-F614-4935-92A6-DFF4C51A1A69}">
      <dsp:nvSpPr>
        <dsp:cNvPr id="0" name=""/>
        <dsp:cNvSpPr/>
      </dsp:nvSpPr>
      <dsp:spPr>
        <a:xfrm rot="19797765">
          <a:off x="2160150" y="1892001"/>
          <a:ext cx="1495834" cy="36123"/>
        </a:xfrm>
        <a:custGeom>
          <a:avLst/>
          <a:gdLst/>
          <a:ahLst/>
          <a:cxnLst/>
          <a:rect l="0" t="0" r="0" b="0"/>
          <a:pathLst>
            <a:path>
              <a:moveTo>
                <a:pt x="0" y="18061"/>
              </a:moveTo>
              <a:lnTo>
                <a:pt x="1495834" y="180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F43FD6-3959-4493-ACF4-B29FB141A7E1}">
      <dsp:nvSpPr>
        <dsp:cNvPr id="0" name=""/>
        <dsp:cNvSpPr/>
      </dsp:nvSpPr>
      <dsp:spPr>
        <a:xfrm>
          <a:off x="0" y="327976"/>
          <a:ext cx="3153376" cy="487237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C39E29-A8D7-4498-8502-4A112B1FFFC9}">
      <dsp:nvSpPr>
        <dsp:cNvPr id="0" name=""/>
        <dsp:cNvSpPr/>
      </dsp:nvSpPr>
      <dsp:spPr>
        <a:xfrm>
          <a:off x="2448275" y="-200244"/>
          <a:ext cx="4944564" cy="1893299"/>
        </a:xfrm>
        <a:prstGeom prst="cloudCallout">
          <a:avLst/>
        </a:prstGeom>
        <a:solidFill>
          <a:srgbClr val="FF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chemeClr val="tx1">
                  <a:lumMod val="10000"/>
                </a:schemeClr>
              </a:solidFill>
            </a:rPr>
            <a:t>Діагностика</a:t>
          </a:r>
          <a:endParaRPr lang="uk-UA" sz="2800" kern="1200" dirty="0">
            <a:solidFill>
              <a:schemeClr val="tx1">
                <a:lumMod val="10000"/>
              </a:schemeClr>
            </a:solidFill>
          </a:endParaRPr>
        </a:p>
      </dsp:txBody>
      <dsp:txXfrm>
        <a:off x="3129755" y="85679"/>
        <a:ext cx="3229991" cy="1233712"/>
      </dsp:txXfrm>
    </dsp:sp>
    <dsp:sp modelId="{63A3EC77-D504-42FD-A6A5-17C2A40E6026}">
      <dsp:nvSpPr>
        <dsp:cNvPr id="0" name=""/>
        <dsp:cNvSpPr/>
      </dsp:nvSpPr>
      <dsp:spPr>
        <a:xfrm>
          <a:off x="3058092" y="805483"/>
          <a:ext cx="3840535" cy="2007824"/>
        </a:xfrm>
        <a:prstGeom prst="cloudCallou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rgbClr val="000000"/>
              </a:solidFill>
            </a:rPr>
            <a:t>Корекція</a:t>
          </a:r>
          <a:endParaRPr lang="uk-UA" sz="2800" kern="1200" dirty="0">
            <a:solidFill>
              <a:srgbClr val="000000"/>
            </a:solidFill>
          </a:endParaRPr>
        </a:p>
      </dsp:txBody>
      <dsp:txXfrm>
        <a:off x="3587410" y="1108702"/>
        <a:ext cx="2508794" cy="1308339"/>
      </dsp:txXfrm>
    </dsp:sp>
    <dsp:sp modelId="{06623879-239F-4F11-8259-41C0CC511823}">
      <dsp:nvSpPr>
        <dsp:cNvPr id="0" name=""/>
        <dsp:cNvSpPr/>
      </dsp:nvSpPr>
      <dsp:spPr>
        <a:xfrm>
          <a:off x="2873929" y="1969316"/>
          <a:ext cx="5084220" cy="2081806"/>
        </a:xfrm>
        <a:prstGeom prst="cloud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kern="1200" dirty="0" smtClean="0">
              <a:solidFill>
                <a:srgbClr val="000000"/>
              </a:solidFill>
            </a:rPr>
            <a:t>Моделювання умов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500" kern="1200" dirty="0"/>
        </a:p>
      </dsp:txBody>
      <dsp:txXfrm>
        <a:off x="3574657" y="2283707"/>
        <a:ext cx="3321220" cy="1356547"/>
      </dsp:txXfrm>
    </dsp:sp>
    <dsp:sp modelId="{940F9629-4F2E-4341-A15D-3F1FAE588B2B}">
      <dsp:nvSpPr>
        <dsp:cNvPr id="0" name=""/>
        <dsp:cNvSpPr/>
      </dsp:nvSpPr>
      <dsp:spPr>
        <a:xfrm>
          <a:off x="2520278" y="3256133"/>
          <a:ext cx="5421740" cy="1834356"/>
        </a:xfrm>
        <a:prstGeom prst="cloudCallou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rgbClr val="000000"/>
              </a:solidFill>
            </a:rPr>
            <a:t>Прогнозування </a:t>
          </a:r>
          <a:r>
            <a:rPr lang="uk-UA" sz="2800" kern="1200" dirty="0" smtClean="0">
              <a:solidFill>
                <a:srgbClr val="000000"/>
              </a:solidFill>
            </a:rPr>
            <a:t> очікуваних результатів</a:t>
          </a:r>
          <a:endParaRPr lang="uk-UA" sz="2800" kern="1200" dirty="0">
            <a:solidFill>
              <a:srgbClr val="000000"/>
            </a:solidFill>
          </a:endParaRPr>
        </a:p>
      </dsp:txBody>
      <dsp:txXfrm>
        <a:off x="3267524" y="3533155"/>
        <a:ext cx="3541702" cy="11953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4D790D-E5F8-46D6-A156-D7EF50D09086}">
      <dsp:nvSpPr>
        <dsp:cNvPr id="0" name=""/>
        <dsp:cNvSpPr/>
      </dsp:nvSpPr>
      <dsp:spPr>
        <a:xfrm>
          <a:off x="4282842" y="2911095"/>
          <a:ext cx="472383" cy="2172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6191" y="0"/>
              </a:lnTo>
              <a:lnTo>
                <a:pt x="236191" y="2172537"/>
              </a:lnTo>
              <a:lnTo>
                <a:pt x="472383" y="217253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700" kern="1200"/>
        </a:p>
      </dsp:txBody>
      <dsp:txXfrm>
        <a:off x="4463452" y="3941781"/>
        <a:ext cx="111165" cy="111165"/>
      </dsp:txXfrm>
    </dsp:sp>
    <dsp:sp modelId="{50C16ABF-D4AF-4BA6-862C-A018FD1897DC}">
      <dsp:nvSpPr>
        <dsp:cNvPr id="0" name=""/>
        <dsp:cNvSpPr/>
      </dsp:nvSpPr>
      <dsp:spPr>
        <a:xfrm>
          <a:off x="4282842" y="2911095"/>
          <a:ext cx="472383" cy="7242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6191" y="0"/>
              </a:lnTo>
              <a:lnTo>
                <a:pt x="236191" y="724235"/>
              </a:lnTo>
              <a:lnTo>
                <a:pt x="472383" y="72423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4497417" y="3251596"/>
        <a:ext cx="43233" cy="43233"/>
      </dsp:txXfrm>
    </dsp:sp>
    <dsp:sp modelId="{78F26C3C-5622-464E-8DC7-61197BD50053}">
      <dsp:nvSpPr>
        <dsp:cNvPr id="0" name=""/>
        <dsp:cNvSpPr/>
      </dsp:nvSpPr>
      <dsp:spPr>
        <a:xfrm>
          <a:off x="4282842" y="2433745"/>
          <a:ext cx="445090" cy="477349"/>
        </a:xfrm>
        <a:custGeom>
          <a:avLst/>
          <a:gdLst/>
          <a:ahLst/>
          <a:cxnLst/>
          <a:rect l="0" t="0" r="0" b="0"/>
          <a:pathLst>
            <a:path>
              <a:moveTo>
                <a:pt x="0" y="477349"/>
              </a:moveTo>
              <a:lnTo>
                <a:pt x="222545" y="477349"/>
              </a:lnTo>
              <a:lnTo>
                <a:pt x="222545" y="0"/>
              </a:lnTo>
              <a:lnTo>
                <a:pt x="445090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4489071" y="2656104"/>
        <a:ext cx="32633" cy="32633"/>
      </dsp:txXfrm>
    </dsp:sp>
    <dsp:sp modelId="{8986AFB3-8474-46A1-9EAA-C24F1EFEB463}">
      <dsp:nvSpPr>
        <dsp:cNvPr id="0" name=""/>
        <dsp:cNvSpPr/>
      </dsp:nvSpPr>
      <dsp:spPr>
        <a:xfrm>
          <a:off x="4282842" y="1291570"/>
          <a:ext cx="472383" cy="1619525"/>
        </a:xfrm>
        <a:custGeom>
          <a:avLst/>
          <a:gdLst/>
          <a:ahLst/>
          <a:cxnLst/>
          <a:rect l="0" t="0" r="0" b="0"/>
          <a:pathLst>
            <a:path>
              <a:moveTo>
                <a:pt x="0" y="1619525"/>
              </a:moveTo>
              <a:lnTo>
                <a:pt x="236191" y="1619525"/>
              </a:lnTo>
              <a:lnTo>
                <a:pt x="236191" y="0"/>
              </a:lnTo>
              <a:lnTo>
                <a:pt x="472383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00" kern="1200"/>
        </a:p>
      </dsp:txBody>
      <dsp:txXfrm>
        <a:off x="4476859" y="2059157"/>
        <a:ext cx="84350" cy="84350"/>
      </dsp:txXfrm>
    </dsp:sp>
    <dsp:sp modelId="{A52196FE-4607-455E-ABA9-73F2DCC5B0AA}">
      <dsp:nvSpPr>
        <dsp:cNvPr id="0" name=""/>
        <dsp:cNvSpPr/>
      </dsp:nvSpPr>
      <dsp:spPr>
        <a:xfrm>
          <a:off x="4282842" y="371906"/>
          <a:ext cx="451871" cy="2539189"/>
        </a:xfrm>
        <a:custGeom>
          <a:avLst/>
          <a:gdLst/>
          <a:ahLst/>
          <a:cxnLst/>
          <a:rect l="0" t="0" r="0" b="0"/>
          <a:pathLst>
            <a:path>
              <a:moveTo>
                <a:pt x="0" y="2539189"/>
              </a:moveTo>
              <a:lnTo>
                <a:pt x="225935" y="2539189"/>
              </a:lnTo>
              <a:lnTo>
                <a:pt x="225935" y="0"/>
              </a:lnTo>
              <a:lnTo>
                <a:pt x="451871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900" kern="1200"/>
        </a:p>
      </dsp:txBody>
      <dsp:txXfrm>
        <a:off x="4444301" y="1577023"/>
        <a:ext cx="128954" cy="128954"/>
      </dsp:txXfrm>
    </dsp:sp>
    <dsp:sp modelId="{7FED02FD-0D28-4914-B659-980A8AD51F96}">
      <dsp:nvSpPr>
        <dsp:cNvPr id="0" name=""/>
        <dsp:cNvSpPr/>
      </dsp:nvSpPr>
      <dsp:spPr>
        <a:xfrm>
          <a:off x="757795" y="2836652"/>
          <a:ext cx="13560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8031" y="45720"/>
              </a:lnTo>
              <a:lnTo>
                <a:pt x="678031" y="74443"/>
              </a:lnTo>
              <a:lnTo>
                <a:pt x="1356063" y="7444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1401918" y="2848463"/>
        <a:ext cx="67818" cy="67818"/>
      </dsp:txXfrm>
    </dsp:sp>
    <dsp:sp modelId="{5A2660A8-2516-4C7C-99DC-D4B37B42757B}">
      <dsp:nvSpPr>
        <dsp:cNvPr id="0" name=""/>
        <dsp:cNvSpPr/>
      </dsp:nvSpPr>
      <dsp:spPr>
        <a:xfrm rot="16200000">
          <a:off x="-1890426" y="2503474"/>
          <a:ext cx="4538649" cy="75779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Учнівське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самоврядування школи-ліцею</a:t>
          </a:r>
          <a:endParaRPr lang="uk-UA" sz="2500" kern="1200" dirty="0"/>
        </a:p>
      </dsp:txBody>
      <dsp:txXfrm>
        <a:off x="-1890426" y="2503474"/>
        <a:ext cx="4538649" cy="757795"/>
      </dsp:txXfrm>
    </dsp:sp>
    <dsp:sp modelId="{0996DFBF-DA8B-4AAD-A86A-644FFDDAB7A7}">
      <dsp:nvSpPr>
        <dsp:cNvPr id="0" name=""/>
        <dsp:cNvSpPr/>
      </dsp:nvSpPr>
      <dsp:spPr>
        <a:xfrm>
          <a:off x="2113859" y="2152799"/>
          <a:ext cx="2168983" cy="1516592"/>
        </a:xfrm>
        <a:prstGeom prst="rightArrow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Учнівське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самоврядуваня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класу</a:t>
          </a:r>
        </a:p>
      </dsp:txBody>
      <dsp:txXfrm>
        <a:off x="2113859" y="2531947"/>
        <a:ext cx="1789835" cy="758296"/>
      </dsp:txXfrm>
    </dsp:sp>
    <dsp:sp modelId="{3D004B92-FDA9-4597-A7A8-3422ADED73FA}">
      <dsp:nvSpPr>
        <dsp:cNvPr id="0" name=""/>
        <dsp:cNvSpPr/>
      </dsp:nvSpPr>
      <dsp:spPr>
        <a:xfrm>
          <a:off x="4734714" y="4040"/>
          <a:ext cx="3346093" cy="735731"/>
        </a:xfrm>
        <a:prstGeom prst="star7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староста,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заступник</a:t>
          </a:r>
        </a:p>
      </dsp:txBody>
      <dsp:txXfrm>
        <a:off x="5479291" y="149761"/>
        <a:ext cx="1856939" cy="408302"/>
      </dsp:txXfrm>
    </dsp:sp>
    <dsp:sp modelId="{5ABB2983-CF6B-4CBB-AAD5-89FF906E9FEB}">
      <dsp:nvSpPr>
        <dsp:cNvPr id="0" name=""/>
        <dsp:cNvSpPr/>
      </dsp:nvSpPr>
      <dsp:spPr>
        <a:xfrm>
          <a:off x="4755226" y="923704"/>
          <a:ext cx="3305068" cy="735731"/>
        </a:xfrm>
        <a:prstGeom prst="star7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комісія з питань навчання</a:t>
          </a:r>
        </a:p>
      </dsp:txBody>
      <dsp:txXfrm>
        <a:off x="5490674" y="1069425"/>
        <a:ext cx="1834172" cy="408302"/>
      </dsp:txXfrm>
    </dsp:sp>
    <dsp:sp modelId="{AA2EFB0B-E1AD-4DA6-84B4-1C4EA40216A2}">
      <dsp:nvSpPr>
        <dsp:cNvPr id="0" name=""/>
        <dsp:cNvSpPr/>
      </dsp:nvSpPr>
      <dsp:spPr>
        <a:xfrm>
          <a:off x="4727933" y="1925432"/>
          <a:ext cx="3340470" cy="1016626"/>
        </a:xfrm>
        <a:prstGeom prst="star7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комісія з</a:t>
          </a:r>
          <a:r>
            <a:rPr lang="uk-UA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питань</a:t>
          </a:r>
          <a:r>
            <a:rPr lang="uk-UA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організації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змістового дозвілля</a:t>
          </a:r>
        </a:p>
      </dsp:txBody>
      <dsp:txXfrm>
        <a:off x="5471258" y="2126788"/>
        <a:ext cx="1853820" cy="564187"/>
      </dsp:txXfrm>
    </dsp:sp>
    <dsp:sp modelId="{2C20E492-BCF9-4E57-A839-4187F0759C32}">
      <dsp:nvSpPr>
        <dsp:cNvPr id="0" name=""/>
        <dsp:cNvSpPr/>
      </dsp:nvSpPr>
      <dsp:spPr>
        <a:xfrm>
          <a:off x="4755226" y="3043928"/>
          <a:ext cx="3305068" cy="1182805"/>
        </a:xfrm>
        <a:prstGeom prst="star7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комісія з питань інформації та волонтерської роботи</a:t>
          </a:r>
        </a:p>
      </dsp:txBody>
      <dsp:txXfrm>
        <a:off x="5490674" y="3278198"/>
        <a:ext cx="1834172" cy="656410"/>
      </dsp:txXfrm>
    </dsp:sp>
    <dsp:sp modelId="{A57E3927-E770-4080-8B13-933FDB5C87D7}">
      <dsp:nvSpPr>
        <dsp:cNvPr id="0" name=""/>
        <dsp:cNvSpPr/>
      </dsp:nvSpPr>
      <dsp:spPr>
        <a:xfrm>
          <a:off x="4755226" y="4410667"/>
          <a:ext cx="3305068" cy="1345932"/>
        </a:xfrm>
        <a:prstGeom prst="star7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комісія з питань формування </a:t>
          </a: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здорового</a:t>
          </a:r>
          <a:r>
            <a:rPr lang="uk-UA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способу життя</a:t>
          </a:r>
        </a:p>
      </dsp:txBody>
      <dsp:txXfrm>
        <a:off x="5490674" y="4677247"/>
        <a:ext cx="1834172" cy="74693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63D2A9-4CC5-42A1-82DB-C95078D0DBE7}">
      <dsp:nvSpPr>
        <dsp:cNvPr id="0" name=""/>
        <dsp:cNvSpPr/>
      </dsp:nvSpPr>
      <dsp:spPr>
        <a:xfrm>
          <a:off x="4560160" y="737669"/>
          <a:ext cx="2289045" cy="206735"/>
        </a:xfrm>
        <a:custGeom>
          <a:avLst/>
          <a:gdLst/>
          <a:ahLst/>
          <a:cxnLst/>
          <a:rect l="0" t="0" r="0" b="0"/>
          <a:pathLst>
            <a:path>
              <a:moveTo>
                <a:pt x="156386" y="0"/>
              </a:moveTo>
              <a:lnTo>
                <a:pt x="156386" y="122936"/>
              </a:lnTo>
              <a:lnTo>
                <a:pt x="0" y="122936"/>
              </a:lnTo>
              <a:lnTo>
                <a:pt x="0" y="180399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C59B15-747A-4659-8336-463292EE42E6}">
      <dsp:nvSpPr>
        <dsp:cNvPr id="0" name=""/>
        <dsp:cNvSpPr/>
      </dsp:nvSpPr>
      <dsp:spPr>
        <a:xfrm>
          <a:off x="4560160" y="737669"/>
          <a:ext cx="96769" cy="244771"/>
        </a:xfrm>
        <a:custGeom>
          <a:avLst/>
          <a:gdLst/>
          <a:ahLst/>
          <a:cxnLst/>
          <a:rect l="0" t="0" r="0" b="0"/>
          <a:pathLst>
            <a:path>
              <a:moveTo>
                <a:pt x="914510" y="0"/>
              </a:moveTo>
              <a:lnTo>
                <a:pt x="914510" y="122936"/>
              </a:lnTo>
              <a:lnTo>
                <a:pt x="0" y="122936"/>
              </a:lnTo>
              <a:lnTo>
                <a:pt x="0" y="180399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9C70CF-4772-4083-A2C5-29A7E912FE19}">
      <dsp:nvSpPr>
        <dsp:cNvPr id="0" name=""/>
        <dsp:cNvSpPr/>
      </dsp:nvSpPr>
      <dsp:spPr>
        <a:xfrm>
          <a:off x="2576827" y="737669"/>
          <a:ext cx="1983332" cy="296798"/>
        </a:xfrm>
        <a:custGeom>
          <a:avLst/>
          <a:gdLst/>
          <a:ahLst/>
          <a:cxnLst/>
          <a:rect l="0" t="0" r="0" b="0"/>
          <a:pathLst>
            <a:path>
              <a:moveTo>
                <a:pt x="1672635" y="0"/>
              </a:moveTo>
              <a:lnTo>
                <a:pt x="1672635" y="122936"/>
              </a:lnTo>
              <a:lnTo>
                <a:pt x="0" y="122936"/>
              </a:lnTo>
              <a:lnTo>
                <a:pt x="0" y="180399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48DBF8-C818-4030-8A3B-2B2858E378DA}">
      <dsp:nvSpPr>
        <dsp:cNvPr id="0" name=""/>
        <dsp:cNvSpPr/>
      </dsp:nvSpPr>
      <dsp:spPr>
        <a:xfrm>
          <a:off x="3714316" y="29369"/>
          <a:ext cx="1691688" cy="708300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5B4A08-9987-4B26-B8F4-E31E99C90EA8}">
      <dsp:nvSpPr>
        <dsp:cNvPr id="0" name=""/>
        <dsp:cNvSpPr/>
      </dsp:nvSpPr>
      <dsp:spPr>
        <a:xfrm>
          <a:off x="3838253" y="147109"/>
          <a:ext cx="1691688" cy="70830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0" i="0" u="none" strike="noStrike" baseline="0" dirty="0" smtClean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+mn-cs"/>
            </a:rPr>
            <a:t>  </a:t>
          </a:r>
          <a:r>
            <a:rPr lang="uk-UA" sz="1400" b="1" i="0" u="none" strike="noStrike" baseline="0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Цільові</a:t>
          </a:r>
        </a:p>
        <a:p>
          <a:pPr marR="0" lvl="0" algn="ctr" defTabSz="444500" rtl="0">
            <a:lnSpc>
              <a:spcPct val="50000"/>
            </a:lnSpc>
            <a:spcBef>
              <a:spcPct val="0"/>
            </a:spcBef>
            <a:spcAft>
              <a:spcPts val="0"/>
            </a:spcAft>
          </a:pPr>
          <a:r>
            <a:rPr lang="uk-UA" sz="1400" b="1" i="0" u="none" strike="noStrike" kern="1600" baseline="0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програми</a:t>
          </a:r>
        </a:p>
      </dsp:txBody>
      <dsp:txXfrm>
        <a:off x="3858998" y="167854"/>
        <a:ext cx="1650198" cy="666810"/>
      </dsp:txXfrm>
    </dsp:sp>
    <dsp:sp modelId="{EC86F34E-328D-4700-B5A9-AEC5DC1730C5}">
      <dsp:nvSpPr>
        <dsp:cNvPr id="0" name=""/>
        <dsp:cNvSpPr/>
      </dsp:nvSpPr>
      <dsp:spPr>
        <a:xfrm>
          <a:off x="1891466" y="1034468"/>
          <a:ext cx="1370722" cy="708300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1A077-BD14-4EC0-A786-E864F5010928}">
      <dsp:nvSpPr>
        <dsp:cNvPr id="0" name=""/>
        <dsp:cNvSpPr/>
      </dsp:nvSpPr>
      <dsp:spPr>
        <a:xfrm>
          <a:off x="2015403" y="1152208"/>
          <a:ext cx="1370722" cy="70830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000" b="1" i="0" u="none" strike="noStrike" kern="1200" baseline="0" dirty="0" smtClean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+mn-cs"/>
          </a:endParaRPr>
        </a:p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i="0" u="none" strike="noStrike" kern="1200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+mn-cs"/>
            </a:rPr>
            <a:t>«Здоров'я»</a:t>
          </a:r>
        </a:p>
      </dsp:txBody>
      <dsp:txXfrm>
        <a:off x="2036148" y="1172953"/>
        <a:ext cx="1329232" cy="666810"/>
      </dsp:txXfrm>
    </dsp:sp>
    <dsp:sp modelId="{3A68F247-582F-4D4D-9F8B-E77CF653CF58}">
      <dsp:nvSpPr>
        <dsp:cNvPr id="0" name=""/>
        <dsp:cNvSpPr/>
      </dsp:nvSpPr>
      <dsp:spPr>
        <a:xfrm>
          <a:off x="4099213" y="982440"/>
          <a:ext cx="1115433" cy="708300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76F7AC-1B71-42AD-B695-FFF87C5AD3C8}">
      <dsp:nvSpPr>
        <dsp:cNvPr id="0" name=""/>
        <dsp:cNvSpPr/>
      </dsp:nvSpPr>
      <dsp:spPr>
        <a:xfrm>
          <a:off x="4223150" y="1100180"/>
          <a:ext cx="1115433" cy="70830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R="0" lvl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R="0" lvl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«Учіння»</a:t>
          </a:r>
          <a:endParaRPr lang="uk-UA" sz="600" b="1" i="0" u="none" strike="noStrike" kern="1200" baseline="0" dirty="0" smtClean="0">
            <a:solidFill>
              <a:srgbClr val="FFC000"/>
            </a:solidFill>
            <a:latin typeface="Calibri" panose="020F0502020204030204" pitchFamily="34" charset="0"/>
            <a:ea typeface="+mn-ea"/>
            <a:cs typeface="+mn-cs"/>
          </a:endParaRPr>
        </a:p>
      </dsp:txBody>
      <dsp:txXfrm>
        <a:off x="4243895" y="1120925"/>
        <a:ext cx="1073943" cy="666810"/>
      </dsp:txXfrm>
    </dsp:sp>
    <dsp:sp modelId="{9CEEFD4D-E40A-4CE6-8897-8608B11D4299}">
      <dsp:nvSpPr>
        <dsp:cNvPr id="0" name=""/>
        <dsp:cNvSpPr/>
      </dsp:nvSpPr>
      <dsp:spPr>
        <a:xfrm>
          <a:off x="6291489" y="944404"/>
          <a:ext cx="1115433" cy="708300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A2D923-33C6-4547-B4AA-C4BA38E88A64}">
      <dsp:nvSpPr>
        <dsp:cNvPr id="0" name=""/>
        <dsp:cNvSpPr/>
      </dsp:nvSpPr>
      <dsp:spPr>
        <a:xfrm>
          <a:off x="6415426" y="1062145"/>
          <a:ext cx="1115433" cy="70830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000" kern="1200" dirty="0">
            <a:solidFill>
              <a:srgbClr val="FFC000"/>
            </a:solidFill>
            <a:latin typeface="Times New Roman" pitchFamily="18" charset="0"/>
            <a:ea typeface="+mn-ea"/>
            <a:cs typeface="Times New Roman" pitchFamily="18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«Патріот»</a:t>
          </a:r>
          <a:endParaRPr lang="uk-UA" sz="1400" b="1" kern="1200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6436171" y="1082890"/>
        <a:ext cx="1073943" cy="6668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0.45882</cdr:x>
      <cdr:y>0.14682</cdr:y>
    </cdr:from>
    <cdr:to>
      <cdr:x>0.65561</cdr:x>
      <cdr:y>0.22023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86154" y="720080"/>
          <a:ext cx="115212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100" dirty="0"/>
        </a:p>
      </cdr:txBody>
    </cdr:sp>
  </cdr:relSizeAnchor>
  <cdr:relSizeAnchor xmlns:cdr="http://schemas.openxmlformats.org/drawingml/2006/chartDrawing">
    <cdr:from>
      <cdr:x>0.38509</cdr:x>
      <cdr:y>0.05812</cdr:y>
    </cdr:from>
    <cdr:to>
      <cdr:x>0.70114</cdr:x>
      <cdr:y>0.14621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09701" y="216024"/>
          <a:ext cx="1813524" cy="3274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2000" dirty="0" smtClean="0"/>
            <a:t>самосвідомість</a:t>
          </a:r>
          <a:endParaRPr lang="uk-UA" sz="2000" dirty="0"/>
        </a:p>
      </cdr:txBody>
    </cdr:sp>
  </cdr:relSizeAnchor>
  <cdr:relSizeAnchor xmlns:cdr="http://schemas.openxmlformats.org/drawingml/2006/chartDrawing">
    <cdr:from>
      <cdr:x>0.75027</cdr:x>
      <cdr:y>0.46982</cdr:y>
    </cdr:from>
    <cdr:to>
      <cdr:x>0.90646</cdr:x>
      <cdr:y>0.65626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392488" y="230425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100" dirty="0"/>
        </a:p>
      </cdr:txBody>
    </cdr:sp>
  </cdr:relSizeAnchor>
  <cdr:relSizeAnchor xmlns:cdr="http://schemas.openxmlformats.org/drawingml/2006/chartDrawing">
    <cdr:from>
      <cdr:x>0.72568</cdr:x>
      <cdr:y>0.41109</cdr:y>
    </cdr:from>
    <cdr:to>
      <cdr:x>0.94707</cdr:x>
      <cdr:y>0.49918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850491" y="1276117"/>
          <a:ext cx="1174705" cy="2734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2000" dirty="0" smtClean="0"/>
            <a:t>діяльність</a:t>
          </a:r>
          <a:endParaRPr lang="uk-UA" sz="2000" dirty="0"/>
        </a:p>
      </cdr:txBody>
    </cdr:sp>
  </cdr:relSizeAnchor>
  <cdr:relSizeAnchor xmlns:cdr="http://schemas.openxmlformats.org/drawingml/2006/chartDrawing">
    <cdr:from>
      <cdr:x>0.492</cdr:x>
      <cdr:y>0.82218</cdr:y>
    </cdr:from>
    <cdr:to>
      <cdr:x>0.73799</cdr:x>
      <cdr:y>0.94127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823142" y="3056069"/>
          <a:ext cx="1411513" cy="4426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2000" dirty="0" smtClean="0"/>
            <a:t>комунікація</a:t>
          </a:r>
          <a:endParaRPr lang="uk-UA" sz="20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40750"/>
            <a:ext cx="30781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8540750"/>
            <a:ext cx="30781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36545B5-B4E3-44D4-AB18-8E40461AF3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6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0" y="2371725"/>
          <a:ext cx="9144000" cy="448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Image" r:id="rId3" imgW="10438095" imgH="5980952" progId="">
                  <p:embed/>
                </p:oleObj>
              </mc:Choice>
              <mc:Fallback>
                <p:oleObj name="Image" r:id="rId3" imgW="10438095" imgH="5980952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371725"/>
                        <a:ext cx="9144000" cy="448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6324600"/>
            <a:ext cx="70866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81000" y="304800"/>
            <a:ext cx="1079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000" b="1">
                <a:latin typeface="Verdana" pitchFamily="34" charset="0"/>
              </a:rPr>
              <a:t>LOGO</a:t>
            </a:r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gray">
          <a:xfrm>
            <a:off x="0" y="2349500"/>
            <a:ext cx="9144000" cy="730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468313" y="1412875"/>
            <a:ext cx="7993062" cy="720725"/>
          </a:xfrm>
          <a:effectLst>
            <a:outerShdw dist="28398" dir="3806097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 algn="ctr">
              <a:defRPr sz="4400" b="1">
                <a:solidFill>
                  <a:schemeClr val="accent1"/>
                </a:solidFill>
                <a:latin typeface="Verdana" pitchFamily="34" charset="0"/>
              </a:defRPr>
            </a:lvl1pPr>
          </a:lstStyle>
          <a:p>
            <a:r>
              <a:rPr lang="ru-RU" altLang="ko-KR" smtClean="0"/>
              <a:t>Образец заголовка</a:t>
            </a:r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9342F-AD6A-4061-8B96-43FBD7FCA7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19088"/>
            <a:ext cx="2057400" cy="63007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19088"/>
            <a:ext cx="6019800" cy="63007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69937-6145-4D62-BA00-6CB5F9BAB5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319088"/>
            <a:ext cx="75438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5248275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4BC3EB90-9925-410D-8E31-DC1A9A841F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1CF195-09C2-4BE7-A788-9CC6B4F1A2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05856-1BE3-4641-A115-A363BD5865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1277E-6114-4732-A887-ED96112F8B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ECAD7-5F18-44EE-862F-298AA853A0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110FF-4D55-4B59-8A51-0F40025E66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147F1-C821-4C77-AFAD-BD06CEA75E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60FC88-D5FC-45C1-8071-408A8267BF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7F927-F4BB-4A23-A771-6B3231CE62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9" name="Object 15"/>
          <p:cNvGraphicFramePr>
            <a:graphicFrameLocks noChangeAspect="1"/>
          </p:cNvGraphicFramePr>
          <p:nvPr/>
        </p:nvGraphicFramePr>
        <p:xfrm>
          <a:off x="0" y="0"/>
          <a:ext cx="9144000" cy="106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Image" r:id="rId15" imgW="10387302" imgH="1205924" progId="">
                  <p:embed/>
                </p:oleObj>
              </mc:Choice>
              <mc:Fallback>
                <p:oleObj name="Image" r:id="rId15" imgW="10387302" imgH="1205924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062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DC52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B1E2FB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66C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8F527D-8921-4602-AFB7-0EAB8E12485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19088"/>
            <a:ext cx="75438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gray">
          <a:xfrm>
            <a:off x="0" y="1066800"/>
            <a:ext cx="9144000" cy="730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2"/>
          </a:solidFill>
          <a:latin typeface="+mj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9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.emf"/><Relationship Id="rId4" Type="http://schemas.openxmlformats.org/officeDocument/2006/relationships/package" Target="../embeddings/_________Microsoft_Word1.docx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6.xml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diagramLayout" Target="../diagrams/layout6.xml"/><Relationship Id="rId11" Type="http://schemas.openxmlformats.org/officeDocument/2006/relationships/image" Target="../media/image19.jpeg"/><Relationship Id="rId5" Type="http://schemas.openxmlformats.org/officeDocument/2006/relationships/diagramData" Target="../diagrams/data6.xml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diagramDrawing" Target="../diagrams/drawing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12.png"/><Relationship Id="rId7" Type="http://schemas.openxmlformats.org/officeDocument/2006/relationships/diagramLayout" Target="../diagrams/layout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diagramData" Target="../diagrams/data5.xml"/><Relationship Id="rId5" Type="http://schemas.openxmlformats.org/officeDocument/2006/relationships/image" Target="../media/image14.png"/><Relationship Id="rId10" Type="http://schemas.microsoft.com/office/2007/relationships/diagramDrawing" Target="../diagrams/drawing5.xml"/><Relationship Id="rId4" Type="http://schemas.openxmlformats.org/officeDocument/2006/relationships/image" Target="../media/image13.png"/><Relationship Id="rId9" Type="http://schemas.openxmlformats.org/officeDocument/2006/relationships/diagramColors" Target="../diagrams/colors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478" y="62799"/>
            <a:ext cx="9124521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Презентація 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досвіду </a:t>
            </a:r>
            <a:r>
              <a:rPr lang="ru-RU" sz="4000" b="1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р</a:t>
            </a:r>
            <a:r>
              <a:rPr lang="ru-RU" sz="4000" b="1" cap="none" spc="0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оботи </a:t>
            </a:r>
          </a:p>
          <a:p>
            <a:pPr algn="ctr"/>
            <a:r>
              <a:rPr lang="ru-RU" sz="2400" b="1" cap="none" spc="0" dirty="0" smtClean="0">
                <a:ln w="11430"/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класного керівника </a:t>
            </a:r>
            <a:r>
              <a:rPr lang="ru-RU" sz="2400" b="1" cap="none" spc="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5-б </a:t>
            </a:r>
            <a:r>
              <a:rPr lang="ru-RU" sz="2400" b="1" cap="none" spc="0" dirty="0" smtClean="0">
                <a:ln w="11430"/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класу </a:t>
            </a:r>
          </a:p>
          <a:p>
            <a:pPr algn="ctr"/>
            <a:endParaRPr lang="ru-RU" sz="2400" b="1" dirty="0">
              <a:ln w="11430"/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endParaRPr lang="ru-RU" sz="2400" b="1" cap="none" spc="0" dirty="0" smtClean="0">
              <a:ln w="11430"/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43808" y="2628055"/>
            <a:ext cx="40324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19050">
                  <a:solidFill>
                    <a:srgbClr val="000000">
                      <a:alpha val="99000"/>
                    </a:srgbClr>
                  </a:solidFill>
                </a:ln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МУРЗИ </a:t>
            </a:r>
          </a:p>
          <a:p>
            <a:r>
              <a:rPr lang="ru-RU" sz="2800" b="1" dirty="0">
                <a:ln w="19050">
                  <a:solidFill>
                    <a:srgbClr val="000000">
                      <a:alpha val="99000"/>
                    </a:srgbClr>
                  </a:solidFill>
                </a:ln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СВІТЛАНИ </a:t>
            </a:r>
          </a:p>
          <a:p>
            <a:r>
              <a:rPr lang="ru-RU" sz="2800" b="1" dirty="0">
                <a:ln w="19050">
                  <a:solidFill>
                    <a:srgbClr val="000000">
                      <a:alpha val="99000"/>
                    </a:srgbClr>
                  </a:solidFill>
                </a:ln>
                <a:solidFill>
                  <a:schemeClr val="tx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ЗІНОВІЇВНИ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26" y="2348880"/>
            <a:ext cx="2763374" cy="39330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763688" cy="1628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8116" y="1593309"/>
            <a:ext cx="8709565" cy="110799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uk-UA" sz="2400" dirty="0"/>
              <a:t>Тернопільського </a:t>
            </a:r>
            <a:r>
              <a:rPr lang="uk-UA" sz="2400" dirty="0" smtClean="0"/>
              <a:t>НВК </a:t>
            </a:r>
            <a:r>
              <a:rPr lang="uk-UA" sz="2400" dirty="0"/>
              <a:t>«</a:t>
            </a:r>
            <a:r>
              <a:rPr lang="uk-UA" sz="2400" dirty="0" smtClean="0"/>
              <a:t>Загальноосвітня школа </a:t>
            </a:r>
            <a:r>
              <a:rPr lang="uk-UA" sz="2400" dirty="0"/>
              <a:t>І-ІІІ </a:t>
            </a:r>
            <a:r>
              <a:rPr lang="uk-UA" sz="2400" dirty="0" smtClean="0"/>
              <a:t>ступенів-</a:t>
            </a:r>
          </a:p>
          <a:p>
            <a:r>
              <a:rPr lang="uk-UA" sz="2400" dirty="0" smtClean="0"/>
              <a:t>економічний ліцей </a:t>
            </a:r>
            <a:r>
              <a:rPr lang="uk-UA" sz="2400" dirty="0"/>
              <a:t>№9 </a:t>
            </a:r>
            <a:r>
              <a:rPr lang="uk-UA" sz="2400" dirty="0" smtClean="0"/>
              <a:t>ім. </a:t>
            </a:r>
            <a:r>
              <a:rPr lang="uk-UA" sz="2400" dirty="0"/>
              <a:t>І</a:t>
            </a:r>
            <a:r>
              <a:rPr lang="uk-UA" sz="2400" dirty="0" smtClean="0"/>
              <a:t>. Блажкевич»</a:t>
            </a:r>
            <a:endParaRPr lang="uk-UA" sz="2400" dirty="0"/>
          </a:p>
          <a:p>
            <a:endParaRPr lang="uk-UA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840">
        <p:circle/>
        <p:sndAc>
          <p:stSnd>
            <p:snd r:embed="rId3" name="tna-karol-mo-mya-batkvschina-mo-mya-ukrana_rest-ni (1).wav"/>
          </p:stSnd>
        </p:sndAc>
      </p:transition>
    </mc:Choice>
    <mc:Fallback>
      <p:transition spd="slow" advClick="0" advTm="5840">
        <p:circle/>
        <p:sndAc>
          <p:stSnd>
            <p:snd r:embed="rId3" name="tna-karol-mo-mya-batkvschina-mo-mya-ukrana_rest-ni (1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Логотип та кредо 5-б класу</a:t>
            </a:r>
            <a:endParaRPr lang="uk-UA" dirty="0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5456276"/>
              </p:ext>
            </p:extLst>
          </p:nvPr>
        </p:nvGraphicFramePr>
        <p:xfrm>
          <a:off x="107504" y="1196752"/>
          <a:ext cx="8836237" cy="5472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Документ" r:id="rId4" imgW="8500018" imgH="3993821" progId="Word.Document.12">
                  <p:embed/>
                </p:oleObj>
              </mc:Choice>
              <mc:Fallback>
                <p:oleObj name="Документ" r:id="rId4" imgW="8500018" imgH="3993821" progId="Word.Document.12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196752"/>
                        <a:ext cx="8836237" cy="54726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67075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040">
        <p:circle/>
      </p:transition>
    </mc:Choice>
    <mc:Fallback>
      <p:transition spd="slow" advTm="604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71" y="1911370"/>
            <a:ext cx="3838249" cy="26697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2135141"/>
            <a:ext cx="266429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0000"/>
                </a:solidFill>
              </a:rPr>
              <a:t>Проект «Дзвони душі»</a:t>
            </a:r>
            <a:endParaRPr lang="uk-UA" dirty="0">
              <a:solidFill>
                <a:srgbClr val="0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700" y="4153914"/>
            <a:ext cx="3835314" cy="2704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9592" y="4350737"/>
            <a:ext cx="237626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0000"/>
                </a:solidFill>
              </a:rPr>
              <a:t>Проект</a:t>
            </a:r>
          </a:p>
          <a:p>
            <a:r>
              <a:rPr lang="uk-UA" dirty="0" smtClean="0">
                <a:solidFill>
                  <a:srgbClr val="000000"/>
                </a:solidFill>
              </a:rPr>
              <a:t> «На хвилях життя»</a:t>
            </a:r>
            <a:endParaRPr lang="uk-UA" dirty="0">
              <a:solidFill>
                <a:srgbClr val="000000"/>
              </a:solidFill>
            </a:endParaRPr>
          </a:p>
        </p:txBody>
      </p:sp>
      <p:graphicFrame>
        <p:nvGraphicFramePr>
          <p:cNvPr id="9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0903324"/>
              </p:ext>
            </p:extLst>
          </p:nvPr>
        </p:nvGraphicFramePr>
        <p:xfrm>
          <a:off x="28314" y="0"/>
          <a:ext cx="9130328" cy="1860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05220" y="1868442"/>
            <a:ext cx="4248472" cy="30950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8064" y="2106479"/>
            <a:ext cx="2425985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000000"/>
                </a:solidFill>
              </a:rPr>
              <a:t>Економічний конкурс</a:t>
            </a:r>
          </a:p>
          <a:p>
            <a:r>
              <a:rPr lang="uk-UA" dirty="0" smtClean="0">
                <a:solidFill>
                  <a:srgbClr val="000000"/>
                </a:solidFill>
              </a:rPr>
              <a:t>«Лепта»</a:t>
            </a:r>
            <a:endParaRPr lang="uk-UA" dirty="0">
              <a:solidFill>
                <a:srgbClr val="0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13" y="4079100"/>
            <a:ext cx="4271566" cy="27040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03643" y="4027571"/>
            <a:ext cx="2050049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000000"/>
                </a:solidFill>
              </a:rPr>
              <a:t>Козацький турнір</a:t>
            </a:r>
          </a:p>
          <a:p>
            <a:r>
              <a:rPr lang="uk-UA" dirty="0" smtClean="0">
                <a:solidFill>
                  <a:srgbClr val="000000"/>
                </a:solidFill>
              </a:rPr>
              <a:t>     «Ми-патріоти»</a:t>
            </a:r>
            <a:endParaRPr lang="uk-UA" dirty="0">
              <a:solidFill>
                <a:srgbClr val="00000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>
            <a:off x="5508104" y="764704"/>
            <a:ext cx="129614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Прямая соединительная линия 13"/>
          <p:cNvCxnSpPr/>
          <p:nvPr/>
        </p:nvCxnSpPr>
        <p:spPr bwMode="auto">
          <a:xfrm>
            <a:off x="6804248" y="764704"/>
            <a:ext cx="0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783276" y="2727046"/>
            <a:ext cx="2691003" cy="204095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87824" y="2682862"/>
            <a:ext cx="191739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sz="1400" b="1" dirty="0" smtClean="0">
                <a:solidFill>
                  <a:srgbClr val="000000"/>
                </a:solidFill>
              </a:rPr>
              <a:t>Екскурсія до музею І.Блажкевич</a:t>
            </a:r>
            <a:endParaRPr lang="uk-UA" sz="1400" b="1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557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24"/>
    </mc:Choice>
    <mc:Fallback>
      <p:transition spd="slow" advTm="11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29421"/>
          </a:xfrm>
          <a:solidFill>
            <a:schemeClr val="bg1">
              <a:lumMod val="75000"/>
              <a:alpha val="85000"/>
            </a:schemeClr>
          </a:solidFill>
        </p:spPr>
        <p:txBody>
          <a:bodyPr/>
          <a:lstStyle/>
          <a:p>
            <a:r>
              <a:rPr lang="uk-UA" sz="3200" dirty="0" smtClean="0">
                <a:solidFill>
                  <a:srgbClr val="FFFF00"/>
                </a:solidFill>
              </a:rPr>
              <a:t>«Необдарованих дітей немає, є ті, що зайняті не своєю справою»</a:t>
            </a:r>
            <a:br>
              <a:rPr lang="uk-UA" sz="3200" dirty="0" smtClean="0">
                <a:solidFill>
                  <a:srgbClr val="FFFF00"/>
                </a:solidFill>
              </a:rPr>
            </a:br>
            <a:r>
              <a:rPr lang="uk-UA" sz="1400" dirty="0" smtClean="0">
                <a:solidFill>
                  <a:srgbClr val="FFFF00"/>
                </a:solidFill>
              </a:rPr>
              <a:t>Д.І. Писарєв</a:t>
            </a:r>
            <a:endParaRPr lang="uk-UA" sz="1400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96752"/>
            <a:ext cx="4394448" cy="3295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2310" y="1177312"/>
            <a:ext cx="2162131" cy="369332"/>
          </a:xfrm>
          <a:prstGeom prst="rect">
            <a:avLst/>
          </a:prstGeom>
          <a:gradFill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«Добро жменями»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55398" y="1525248"/>
            <a:ext cx="2315955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rgbClr val="002570"/>
                </a:solidFill>
              </a:rPr>
              <a:t>Всеукраїнська акція</a:t>
            </a:r>
            <a:endParaRPr lang="uk-UA" dirty="0">
              <a:solidFill>
                <a:srgbClr val="00257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85" y="1168184"/>
            <a:ext cx="4470629" cy="33529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1340582"/>
            <a:ext cx="189405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2570"/>
                </a:solidFill>
              </a:rPr>
              <a:t>«Кенгуру»</a:t>
            </a:r>
            <a:endParaRPr lang="uk-UA" dirty="0">
              <a:solidFill>
                <a:srgbClr val="00257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11306" y="1281729"/>
            <a:ext cx="168502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2570"/>
                </a:solidFill>
              </a:rPr>
              <a:t>«Колосок»</a:t>
            </a:r>
            <a:endParaRPr lang="uk-UA" dirty="0">
              <a:solidFill>
                <a:srgbClr val="00257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85" y="4369592"/>
            <a:ext cx="1866306" cy="24884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70875" y="4449576"/>
            <a:ext cx="1943236" cy="24471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43387" y="4435254"/>
            <a:ext cx="1939749" cy="24227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14111" y="4508208"/>
            <a:ext cx="1424345" cy="23754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30556" y="4472794"/>
            <a:ext cx="2040319" cy="23852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36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46"/>
    </mc:Choice>
    <mc:Fallback>
      <p:transition spd="slow" advTm="10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Віртуальний простір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90937" y="3406105"/>
            <a:ext cx="6760232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14" y="932156"/>
            <a:ext cx="8858338" cy="4279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58" y="1216743"/>
            <a:ext cx="8942135" cy="5618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409471"/>
      </p:ext>
    </p:extLst>
  </p:cSld>
  <p:clrMapOvr>
    <a:masterClrMapping/>
  </p:clrMapOvr>
  <p:transition spd="med" advTm="1306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p.vk.me/c624425/v624425099/42b64/gzOGFjztS2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1932"/>
            <a:ext cx="5135914" cy="332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465158"/>
              </p:ext>
            </p:extLst>
          </p:nvPr>
        </p:nvGraphicFramePr>
        <p:xfrm>
          <a:off x="1855943" y="3212976"/>
          <a:ext cx="7131891" cy="3527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994077"/>
              </p:ext>
            </p:extLst>
          </p:nvPr>
        </p:nvGraphicFramePr>
        <p:xfrm>
          <a:off x="179512" y="902159"/>
          <a:ext cx="2736304" cy="6032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uk-UA" dirty="0" smtClean="0">
                <a:solidFill>
                  <a:srgbClr val="000000"/>
                </a:solidFill>
              </a:rPr>
              <a:t>Діагностика та корекція</a:t>
            </a:r>
            <a:endParaRPr lang="uk-UA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512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98"/>
    </mc:Choice>
    <mc:Fallback>
      <p:transition spd="slow" advTm="9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9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9583" y="7472"/>
            <a:ext cx="3744417" cy="320354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5796136" cy="3218490"/>
          </a:xfrm>
          <a:solidFill>
            <a:schemeClr val="bg1"/>
          </a:solidFill>
        </p:spPr>
        <p:txBody>
          <a:bodyPr/>
          <a:lstStyle/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uk-UA" sz="2000" dirty="0" smtClean="0">
                <a:solidFill>
                  <a:srgbClr val="FFFF00"/>
                </a:solidFill>
              </a:rPr>
              <a:t>Моя нездоланна вкраїнська родино,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uk-UA" sz="2000" dirty="0" smtClean="0">
                <a:solidFill>
                  <a:srgbClr val="FFFF00"/>
                </a:solidFill>
              </a:rPr>
              <a:t>Нове покоління виховуймо нині.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uk-UA" sz="2000" dirty="0" smtClean="0">
                <a:solidFill>
                  <a:srgbClr val="FFFF00"/>
                </a:solidFill>
              </a:rPr>
              <a:t>А в кожному серці і в кожній хатині, Щоб гордо звучало: «Слава Україні»!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656" y="3104186"/>
            <a:ext cx="4948196" cy="37538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6852" y="3218490"/>
            <a:ext cx="4131918" cy="36172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9105122"/>
      </p:ext>
    </p:extLst>
  </p:cSld>
  <p:clrMapOvr>
    <a:masterClrMapping/>
  </p:clrMapOvr>
  <p:transition spd="med" advTm="1136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8" name="Rectangle 2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chemeClr val="bg1">
              <a:alpha val="77000"/>
            </a:schemeClr>
          </a:solidFill>
        </p:spPr>
        <p:txBody>
          <a:bodyPr/>
          <a:lstStyle/>
          <a:p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>Науково-методична проблема:  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51520" y="1124744"/>
            <a:ext cx="8784976" cy="5495131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«Виховання всебічно й </a:t>
            </a:r>
            <a:r>
              <a:rPr lang="ru-RU" sz="4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гармонійно</a:t>
            </a:r>
            <a:r>
              <a:rPr lang="ru-RU" sz="4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розвиненої</a:t>
            </a:r>
            <a:r>
              <a:rPr lang="ru-RU" sz="4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особистості в сучасних умовах освітньо-інформаційного простору».</a:t>
            </a:r>
          </a:p>
          <a:p>
            <a:pPr marL="0" indent="0" algn="ctr">
              <a:buNone/>
            </a:pPr>
            <a:r>
              <a:rPr lang="ru-RU" sz="4000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 кредо:</a:t>
            </a:r>
          </a:p>
          <a:p>
            <a:pPr marL="0" indent="0" algn="ctr">
              <a:buNone/>
            </a:pPr>
            <a:r>
              <a:rPr lang="ru-RU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і учень повинні прагнути до гармонії». </a:t>
            </a:r>
            <a:endParaRPr lang="uk-UA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78">
        <p:split orient="vert"/>
      </p:transition>
    </mc:Choice>
    <mc:Fallback>
      <p:transition spd="slow" advTm="807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3912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Виховна система класу</a:t>
            </a:r>
            <a:r>
              <a:rPr lang="uk-UA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  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Bookman Old Style" pitchFamily="18" charset="0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061787043"/>
              </p:ext>
            </p:extLst>
          </p:nvPr>
        </p:nvGraphicFramePr>
        <p:xfrm>
          <a:off x="467544" y="2924944"/>
          <a:ext cx="8424936" cy="3852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1560" y="3429000"/>
            <a:ext cx="7599142" cy="14401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1276960"/>
            <a:ext cx="9036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uk-UA" sz="2400" b="1" u="sng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 системи</a:t>
            </a:r>
            <a:r>
              <a:rPr lang="uk-UA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спрямована на всебічний і гармонійний</a:t>
            </a:r>
            <a:r>
              <a:rPr lang="uk-UA" sz="24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розвиток особистості дитини, формування її інтелектуального, </a:t>
            </a:r>
            <a:r>
              <a:rPr lang="uk-UA" sz="24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морального та </a:t>
            </a:r>
            <a:r>
              <a:rPr lang="uk-UA" sz="2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фізичного потенціалів, на оволодіння </a:t>
            </a:r>
            <a:r>
              <a:rPr lang="uk-UA" sz="24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lang="uk-UA" sz="2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практичними вміннями та навичками, способами творчої діяльності, прийомами й методами самопізнання та саморозвитку.</a:t>
            </a:r>
            <a:endParaRPr lang="uk-UA" sz="2400" b="1" dirty="0">
              <a:solidFill>
                <a:schemeClr val="tx2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912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1" y="0"/>
            <a:ext cx="63367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Етапи реалізації виховної  </a:t>
            </a:r>
          </a:p>
          <a:p>
            <a:r>
              <a:rPr lang="uk-UA" sz="32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системи «ГАРМОНІЯ»</a:t>
            </a:r>
            <a:endParaRPr lang="uk-UA" sz="3200" dirty="0">
              <a:solidFill>
                <a:srgbClr val="FFFF0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201095806"/>
              </p:ext>
            </p:extLst>
          </p:nvPr>
        </p:nvGraphicFramePr>
        <p:xfrm>
          <a:off x="395536" y="1268760"/>
          <a:ext cx="828092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076056" y="5984030"/>
            <a:ext cx="40355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Проектування</a:t>
            </a:r>
            <a:endParaRPr lang="ru-RU" sz="28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43127" y="5150096"/>
            <a:ext cx="32773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Становлення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68144" y="3885275"/>
            <a:ext cx="309634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rgbClr val="FF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Стабільне функціонування</a:t>
            </a:r>
            <a:endParaRPr lang="ru-RU" sz="2800" b="0" cap="none" spc="0" dirty="0">
              <a:ln w="0"/>
              <a:solidFill>
                <a:srgbClr val="FF999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5868144" y="2492896"/>
            <a:ext cx="340448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Завершення функціонування</a:t>
            </a:r>
            <a:endParaRPr lang="ru-RU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7575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Freeform 3"/>
          <p:cNvSpPr>
            <a:spLocks noEditPoints="1"/>
          </p:cNvSpPr>
          <p:nvPr/>
        </p:nvSpPr>
        <p:spPr bwMode="gray">
          <a:xfrm rot="-1358056">
            <a:off x="-335905" y="1736202"/>
            <a:ext cx="9581816" cy="3772769"/>
          </a:xfrm>
          <a:custGeom>
            <a:avLst/>
            <a:gdLst/>
            <a:ahLst/>
            <a:cxnLst>
              <a:cxn ang="0">
                <a:pos x="1692" y="12"/>
              </a:cxn>
              <a:cxn ang="0">
                <a:pos x="1234" y="74"/>
              </a:cxn>
              <a:cxn ang="0">
                <a:pos x="828" y="182"/>
              </a:cxn>
              <a:cxn ang="0">
                <a:pos x="486" y="330"/>
              </a:cxn>
              <a:cxn ang="0">
                <a:pos x="226" y="510"/>
              </a:cxn>
              <a:cxn ang="0">
                <a:pos x="58" y="718"/>
              </a:cxn>
              <a:cxn ang="0">
                <a:pos x="0" y="944"/>
              </a:cxn>
              <a:cxn ang="0">
                <a:pos x="58" y="1170"/>
              </a:cxn>
              <a:cxn ang="0">
                <a:pos x="226" y="1378"/>
              </a:cxn>
              <a:cxn ang="0">
                <a:pos x="486" y="1558"/>
              </a:cxn>
              <a:cxn ang="0">
                <a:pos x="828" y="1706"/>
              </a:cxn>
              <a:cxn ang="0">
                <a:pos x="1234" y="1814"/>
              </a:cxn>
              <a:cxn ang="0">
                <a:pos x="1692" y="1876"/>
              </a:cxn>
              <a:cxn ang="0">
                <a:pos x="2186" y="1884"/>
              </a:cxn>
              <a:cxn ang="0">
                <a:pos x="2658" y="1840"/>
              </a:cxn>
              <a:cxn ang="0">
                <a:pos x="3084" y="1746"/>
              </a:cxn>
              <a:cxn ang="0">
                <a:pos x="3448" y="1612"/>
              </a:cxn>
              <a:cxn ang="0">
                <a:pos x="3738" y="1442"/>
              </a:cxn>
              <a:cxn ang="0">
                <a:pos x="3938" y="1242"/>
              </a:cxn>
              <a:cxn ang="0">
                <a:pos x="4034" y="1022"/>
              </a:cxn>
              <a:cxn ang="0">
                <a:pos x="4014" y="790"/>
              </a:cxn>
              <a:cxn ang="0">
                <a:pos x="3882" y="576"/>
              </a:cxn>
              <a:cxn ang="0">
                <a:pos x="3650" y="386"/>
              </a:cxn>
              <a:cxn ang="0">
                <a:pos x="3334" y="228"/>
              </a:cxn>
              <a:cxn ang="0">
                <a:pos x="2948" y="106"/>
              </a:cxn>
              <a:cxn ang="0">
                <a:pos x="2506" y="28"/>
              </a:cxn>
              <a:cxn ang="0">
                <a:pos x="2020" y="0"/>
              </a:cxn>
              <a:cxn ang="0">
                <a:pos x="1606" y="1736"/>
              </a:cxn>
              <a:cxn ang="0">
                <a:pos x="1164" y="1678"/>
              </a:cxn>
              <a:cxn ang="0">
                <a:pos x="776" y="1576"/>
              </a:cxn>
              <a:cxn ang="0">
                <a:pos x="458" y="1436"/>
              </a:cxn>
              <a:cxn ang="0">
                <a:pos x="224" y="1266"/>
              </a:cxn>
              <a:cxn ang="0">
                <a:pos x="88" y="1074"/>
              </a:cxn>
              <a:cxn ang="0">
                <a:pos x="68" y="864"/>
              </a:cxn>
              <a:cxn ang="0">
                <a:pos x="166" y="664"/>
              </a:cxn>
              <a:cxn ang="0">
                <a:pos x="370" y="486"/>
              </a:cxn>
              <a:cxn ang="0">
                <a:pos x="662" y="336"/>
              </a:cxn>
              <a:cxn ang="0">
                <a:pos x="1028" y="222"/>
              </a:cxn>
              <a:cxn ang="0">
                <a:pos x="1454" y="148"/>
              </a:cxn>
              <a:cxn ang="0">
                <a:pos x="1922" y="120"/>
              </a:cxn>
              <a:cxn ang="0">
                <a:pos x="2392" y="148"/>
              </a:cxn>
              <a:cxn ang="0">
                <a:pos x="2818" y="222"/>
              </a:cxn>
              <a:cxn ang="0">
                <a:pos x="3184" y="336"/>
              </a:cxn>
              <a:cxn ang="0">
                <a:pos x="3476" y="486"/>
              </a:cxn>
              <a:cxn ang="0">
                <a:pos x="3680" y="664"/>
              </a:cxn>
              <a:cxn ang="0">
                <a:pos x="3778" y="864"/>
              </a:cxn>
              <a:cxn ang="0">
                <a:pos x="3758" y="1074"/>
              </a:cxn>
              <a:cxn ang="0">
                <a:pos x="3622" y="1266"/>
              </a:cxn>
              <a:cxn ang="0">
                <a:pos x="3388" y="1436"/>
              </a:cxn>
              <a:cxn ang="0">
                <a:pos x="3070" y="1576"/>
              </a:cxn>
              <a:cxn ang="0">
                <a:pos x="2682" y="1678"/>
              </a:cxn>
              <a:cxn ang="0">
                <a:pos x="2240" y="1736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tint val="9412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8626" name="Oval 18"/>
          <p:cNvSpPr>
            <a:spLocks noChangeArrowheads="1"/>
          </p:cNvSpPr>
          <p:nvPr/>
        </p:nvSpPr>
        <p:spPr bwMode="gray">
          <a:xfrm rot="-1543677">
            <a:off x="7302602" y="2743756"/>
            <a:ext cx="1066800" cy="304800"/>
          </a:xfrm>
          <a:prstGeom prst="ellipse">
            <a:avLst/>
          </a:prstGeom>
          <a:gradFill rotWithShape="1">
            <a:gsLst>
              <a:gs pos="0">
                <a:srgbClr val="020A53"/>
              </a:gs>
              <a:gs pos="100000">
                <a:srgbClr val="022589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8630" name="Oval 22"/>
          <p:cNvSpPr>
            <a:spLocks noChangeArrowheads="1"/>
          </p:cNvSpPr>
          <p:nvPr/>
        </p:nvSpPr>
        <p:spPr bwMode="gray">
          <a:xfrm rot="-1543677">
            <a:off x="1714784" y="3420459"/>
            <a:ext cx="1066800" cy="304800"/>
          </a:xfrm>
          <a:prstGeom prst="ellipse">
            <a:avLst/>
          </a:prstGeom>
          <a:gradFill rotWithShape="1">
            <a:gsLst>
              <a:gs pos="0">
                <a:srgbClr val="020A53"/>
              </a:gs>
              <a:gs pos="100000">
                <a:srgbClr val="022589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8612" name="Oval 4"/>
          <p:cNvSpPr>
            <a:spLocks noChangeArrowheads="1"/>
          </p:cNvSpPr>
          <p:nvPr/>
        </p:nvSpPr>
        <p:spPr bwMode="gray">
          <a:xfrm>
            <a:off x="6487801" y="963553"/>
            <a:ext cx="2611878" cy="2448272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34510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8613" name="Oval 5"/>
          <p:cNvSpPr>
            <a:spLocks noChangeArrowheads="1"/>
          </p:cNvSpPr>
          <p:nvPr/>
        </p:nvSpPr>
        <p:spPr bwMode="gray">
          <a:xfrm>
            <a:off x="0" y="2408203"/>
            <a:ext cx="2322698" cy="200724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31373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8614" name="Oval 6"/>
          <p:cNvSpPr>
            <a:spLocks noChangeArrowheads="1"/>
          </p:cNvSpPr>
          <p:nvPr/>
        </p:nvSpPr>
        <p:spPr bwMode="gray">
          <a:xfrm>
            <a:off x="1547664" y="4642998"/>
            <a:ext cx="2677714" cy="2120507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3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ru-RU" sz="2800" dirty="0" smtClean="0">
                <a:solidFill>
                  <a:srgbClr val="000000"/>
                </a:solidFill>
                <a:latin typeface="Trebuchet MS" pitchFamily="34" charset="0"/>
              </a:rPr>
              <a:t>Сфера</a:t>
            </a:r>
            <a:r>
              <a:rPr lang="ru-RU" sz="1200" dirty="0" smtClean="0">
                <a:latin typeface="Trebuchet MS" pitchFamily="34" charset="0"/>
              </a:rPr>
              <a:t> </a:t>
            </a:r>
          </a:p>
          <a:p>
            <a:r>
              <a:rPr lang="ru-RU" sz="2800" dirty="0">
                <a:solidFill>
                  <a:srgbClr val="000000"/>
                </a:solidFill>
                <a:latin typeface="Trebuchet MS" pitchFamily="34" charset="0"/>
              </a:rPr>
              <a:t>С</a:t>
            </a:r>
            <a:r>
              <a:rPr lang="ru-RU" sz="2800" dirty="0" smtClean="0">
                <a:solidFill>
                  <a:srgbClr val="000000"/>
                </a:solidFill>
                <a:latin typeface="Trebuchet MS" pitchFamily="34" charset="0"/>
              </a:rPr>
              <a:t>амосвідомості</a:t>
            </a:r>
            <a:endParaRPr lang="ru-RU" sz="2800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gray">
          <a:xfrm>
            <a:off x="31231" y="2848048"/>
            <a:ext cx="236941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uk-UA" sz="2800" b="1" dirty="0" smtClean="0">
                <a:solidFill>
                  <a:srgbClr val="000000"/>
                </a:solidFill>
                <a:latin typeface="Trebuchet MS" pitchFamily="34" charset="0"/>
              </a:rPr>
              <a:t>Сфера Комунікації</a:t>
            </a:r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gray">
          <a:xfrm>
            <a:off x="6606694" y="1525791"/>
            <a:ext cx="245861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uk-UA" sz="3200" b="1" dirty="0" smtClean="0">
                <a:solidFill>
                  <a:srgbClr val="000000"/>
                </a:solidFill>
                <a:latin typeface="Trebuchet MS" pitchFamily="34" charset="0"/>
              </a:rPr>
              <a:t>Сфера</a:t>
            </a:r>
          </a:p>
          <a:p>
            <a:pPr eaLnBrk="0" hangingPunct="0"/>
            <a:r>
              <a:rPr lang="uk-UA" sz="3200" b="1" dirty="0" smtClean="0">
                <a:solidFill>
                  <a:srgbClr val="000000"/>
                </a:solidFill>
                <a:latin typeface="Trebuchet MS" pitchFamily="34" charset="0"/>
              </a:rPr>
              <a:t>Діяльності</a:t>
            </a:r>
            <a:endParaRPr lang="en-US" sz="32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611560" y="0"/>
            <a:ext cx="8028523" cy="135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>
              <a:defRPr/>
            </a:pPr>
            <a:r>
              <a:rPr lang="uk-UA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 </a:t>
            </a:r>
            <a:r>
              <a:rPr lang="uk-UA" sz="36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сфери розвитку </a:t>
            </a:r>
            <a:r>
              <a:rPr lang="uk-UA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особистості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302207521"/>
              </p:ext>
            </p:extLst>
          </p:nvPr>
        </p:nvGraphicFramePr>
        <p:xfrm>
          <a:off x="2339752" y="2052264"/>
          <a:ext cx="4266942" cy="2691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  <p:transition spd="slow" advTm="9169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196752"/>
          </a:xfrm>
        </p:spPr>
        <p:txBody>
          <a:bodyPr/>
          <a:lstStyle/>
          <a:p>
            <a:r>
              <a:rPr lang="uk-UA" dirty="0" smtClean="0"/>
              <a:t>5-б в </a:t>
            </a:r>
            <a:r>
              <a:rPr lang="uk-UA" dirty="0" err="1" smtClean="0"/>
              <a:t>освітньо-виховному</a:t>
            </a:r>
            <a:r>
              <a:rPr lang="uk-UA" dirty="0" smtClean="0"/>
              <a:t> </a:t>
            </a:r>
            <a:br>
              <a:rPr lang="uk-UA" dirty="0" smtClean="0"/>
            </a:br>
            <a:r>
              <a:rPr lang="uk-UA" smtClean="0"/>
              <a:t>просторі школи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8" y="1052736"/>
            <a:ext cx="9144000" cy="5805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5896" y="3334284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solidFill>
                  <a:schemeClr val="tx2"/>
                </a:solidFill>
              </a:rPr>
              <a:t>5-б</a:t>
            </a:r>
            <a:endParaRPr lang="uk-UA" sz="5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4168" y="3949837"/>
            <a:ext cx="284380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упровід соціалізації в колективі</a:t>
            </a:r>
            <a:endParaRPr lang="uk-UA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 bwMode="auto">
          <a:xfrm flipV="1">
            <a:off x="7668344" y="3687449"/>
            <a:ext cx="144016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6072198" y="3929066"/>
            <a:ext cx="284380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упровід соціалізації в колективі</a:t>
            </a:r>
            <a:endParaRPr lang="uk-UA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95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931">
        <p:circle/>
      </p:transition>
    </mc:Choice>
    <mc:Fallback>
      <p:transition spd="slow" advTm="893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9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16633"/>
            <a:ext cx="7344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uk-UA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Діяльність класного керівника</a:t>
            </a:r>
            <a:endParaRPr lang="uk-UA" sz="3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23850">
              <a:lnSpc>
                <a:spcPct val="150000"/>
              </a:lnSpc>
              <a:spcAft>
                <a:spcPts val="0"/>
              </a:spcAft>
            </a:pPr>
            <a:r>
              <a:rPr lang="uk-UA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50658432"/>
              </p:ext>
            </p:extLst>
          </p:nvPr>
        </p:nvGraphicFramePr>
        <p:xfrm>
          <a:off x="323528" y="1397000"/>
          <a:ext cx="8136904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956">
        <p14:prism isInverted="1"/>
      </p:transition>
    </mc:Choice>
    <mc:Fallback>
      <p:transition spd="slow" advTm="39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16632"/>
            <a:ext cx="8045896" cy="792088"/>
          </a:xfrm>
        </p:spPr>
        <p:txBody>
          <a:bodyPr/>
          <a:lstStyle/>
          <a:p>
            <a:r>
              <a:rPr lang="uk-UA" dirty="0" smtClean="0"/>
              <a:t> </a:t>
            </a:r>
            <a:r>
              <a:rPr lang="uk-UA" dirty="0"/>
              <a:t>С</a:t>
            </a:r>
            <a:r>
              <a:rPr lang="uk-UA" dirty="0" smtClean="0"/>
              <a:t>півпраця з учителями початкових класів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53145"/>
            <a:ext cx="4480948" cy="30848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9353" y="1097519"/>
            <a:ext cx="3537979" cy="25457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30" y="976186"/>
            <a:ext cx="4434829" cy="27769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88064" y="3784692"/>
            <a:ext cx="5040559" cy="30106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508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4"/>
    </mc:Choice>
    <mc:Fallback>
      <p:transition spd="slow" advTm="7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2132856"/>
            <a:ext cx="3710794" cy="30927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4077072"/>
            <a:ext cx="3654936" cy="25860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78888" y="1044207"/>
            <a:ext cx="3096344" cy="28095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188640"/>
            <a:ext cx="6122640" cy="563562"/>
          </a:xfrm>
        </p:spPr>
        <p:txBody>
          <a:bodyPr/>
          <a:lstStyle/>
          <a:p>
            <a:r>
              <a:rPr lang="uk-UA" dirty="0" smtClean="0"/>
              <a:t>Учнівське самоврядування </a:t>
            </a:r>
            <a:endParaRPr lang="uk-UA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89932406"/>
              </p:ext>
            </p:extLst>
          </p:nvPr>
        </p:nvGraphicFramePr>
        <p:xfrm>
          <a:off x="179512" y="980728"/>
          <a:ext cx="8964488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70655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223">
        <p:circle/>
      </p:transition>
    </mc:Choice>
    <mc:Fallback>
      <p:transition spd="slow" advTm="722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8|1.8|1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1|3.3|0.9|0.8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1|4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0.9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7|1.3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cdb2004141gd">
  <a:themeElements>
    <a:clrScheme name="sample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FDC529"/>
      </a:accent1>
      <a:accent2>
        <a:srgbClr val="52C828"/>
      </a:accent2>
      <a:accent3>
        <a:srgbClr val="AAADCA"/>
      </a:accent3>
      <a:accent4>
        <a:srgbClr val="97C1D6"/>
      </a:accent4>
      <a:accent5>
        <a:srgbClr val="FEDFAC"/>
      </a:accent5>
      <a:accent6>
        <a:srgbClr val="49B523"/>
      </a:accent6>
      <a:hlink>
        <a:srgbClr val="72A7F6"/>
      </a:hlink>
      <a:folHlink>
        <a:srgbClr val="A5A5FF"/>
      </a:folHlink>
    </a:clrScheme>
    <a:fontScheme name="sampl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mple 1">
        <a:dk1>
          <a:srgbClr val="7E25CF"/>
        </a:dk1>
        <a:lt1>
          <a:srgbClr val="C6D3FE"/>
        </a:lt1>
        <a:dk2>
          <a:srgbClr val="512175"/>
        </a:dk2>
        <a:lt2>
          <a:srgbClr val="FFFFFF"/>
        </a:lt2>
        <a:accent1>
          <a:srgbClr val="FFCC66"/>
        </a:accent1>
        <a:accent2>
          <a:srgbClr val="6ABA42"/>
        </a:accent2>
        <a:accent3>
          <a:srgbClr val="B3ABBD"/>
        </a:accent3>
        <a:accent4>
          <a:srgbClr val="A9B4D9"/>
        </a:accent4>
        <a:accent5>
          <a:srgbClr val="FFE2B8"/>
        </a:accent5>
        <a:accent6>
          <a:srgbClr val="5FA83B"/>
        </a:accent6>
        <a:hlink>
          <a:srgbClr val="3399FF"/>
        </a:hlink>
        <a:folHlink>
          <a:srgbClr val="43A8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2">
        <a:dk1>
          <a:srgbClr val="009999"/>
        </a:dk1>
        <a:lt1>
          <a:srgbClr val="E2E2D6"/>
        </a:lt1>
        <a:dk2>
          <a:srgbClr val="005986"/>
        </a:dk2>
        <a:lt2>
          <a:srgbClr val="FFFFFF"/>
        </a:lt2>
        <a:accent1>
          <a:srgbClr val="12D2C9"/>
        </a:accent1>
        <a:accent2>
          <a:srgbClr val="3574C7"/>
        </a:accent2>
        <a:accent3>
          <a:srgbClr val="AAB5C3"/>
        </a:accent3>
        <a:accent4>
          <a:srgbClr val="C1C1B7"/>
        </a:accent4>
        <a:accent5>
          <a:srgbClr val="AAE5E1"/>
        </a:accent5>
        <a:accent6>
          <a:srgbClr val="2F68B4"/>
        </a:accent6>
        <a:hlink>
          <a:srgbClr val="1EBABA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FDC529"/>
        </a:accent1>
        <a:accent2>
          <a:srgbClr val="52C828"/>
        </a:accent2>
        <a:accent3>
          <a:srgbClr val="AAADCA"/>
        </a:accent3>
        <a:accent4>
          <a:srgbClr val="97C1D6"/>
        </a:accent4>
        <a:accent5>
          <a:srgbClr val="FEDFAC"/>
        </a:accent5>
        <a:accent6>
          <a:srgbClr val="49B523"/>
        </a:accent6>
        <a:hlink>
          <a:srgbClr val="72A7F6"/>
        </a:hlink>
        <a:folHlink>
          <a:srgbClr val="A5A5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cdb2004141gd</Template>
  <TotalTime>1650</TotalTime>
  <Words>300</Words>
  <Application>Microsoft Office PowerPoint</Application>
  <PresentationFormat>Экран (4:3)</PresentationFormat>
  <Paragraphs>93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cdb2004141gd</vt:lpstr>
      <vt:lpstr>Image</vt:lpstr>
      <vt:lpstr>Документ</vt:lpstr>
      <vt:lpstr>Презентация PowerPoint</vt:lpstr>
      <vt:lpstr> Науково-методична проблема:  </vt:lpstr>
      <vt:lpstr>Виховна система класу  </vt:lpstr>
      <vt:lpstr>Презентация PowerPoint</vt:lpstr>
      <vt:lpstr>Презентация PowerPoint</vt:lpstr>
      <vt:lpstr>5-б в освітньо-виховному  просторі школи</vt:lpstr>
      <vt:lpstr>Презентация PowerPoint</vt:lpstr>
      <vt:lpstr> Співпраця з учителями початкових класів</vt:lpstr>
      <vt:lpstr>Учнівське самоврядування </vt:lpstr>
      <vt:lpstr>Логотип та кредо 5-б класу</vt:lpstr>
      <vt:lpstr>Презентация PowerPoint</vt:lpstr>
      <vt:lpstr>«Необдарованих дітей немає, є ті, що зайняті не своєю справою» Д.І. Писарєв</vt:lpstr>
      <vt:lpstr>Віртуальний простір</vt:lpstr>
      <vt:lpstr>Діагностика та корекція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WiZaRd</dc:creator>
  <cp:lastModifiedBy>admin</cp:lastModifiedBy>
  <cp:revision>174</cp:revision>
  <dcterms:created xsi:type="dcterms:W3CDTF">2010-11-29T18:56:43Z</dcterms:created>
  <dcterms:modified xsi:type="dcterms:W3CDTF">2015-11-09T20:51:33Z</dcterms:modified>
</cp:coreProperties>
</file>