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76" r:id="rId3"/>
    <p:sldId id="258" r:id="rId4"/>
    <p:sldId id="263" r:id="rId5"/>
    <p:sldId id="261" r:id="rId6"/>
    <p:sldId id="284" r:id="rId7"/>
    <p:sldId id="260" r:id="rId8"/>
    <p:sldId id="272" r:id="rId9"/>
    <p:sldId id="273" r:id="rId10"/>
    <p:sldId id="287" r:id="rId11"/>
    <p:sldId id="288" r:id="rId12"/>
    <p:sldId id="281" r:id="rId13"/>
    <p:sldId id="282" r:id="rId14"/>
    <p:sldId id="262" r:id="rId15"/>
    <p:sldId id="264" r:id="rId16"/>
    <p:sldId id="265" r:id="rId17"/>
    <p:sldId id="266" r:id="rId18"/>
    <p:sldId id="270" r:id="rId19"/>
    <p:sldId id="285" r:id="rId20"/>
    <p:sldId id="271" r:id="rId21"/>
    <p:sldId id="267" r:id="rId22"/>
    <p:sldId id="269" r:id="rId23"/>
    <p:sldId id="286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542" autoAdjust="0"/>
  </p:normalViewPr>
  <p:slideViewPr>
    <p:cSldViewPr>
      <p:cViewPr varScale="1">
        <p:scale>
          <a:sx n="70" d="100"/>
          <a:sy n="70" d="100"/>
        </p:scale>
        <p:origin x="-1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FF12E-B8D4-452E-BF9E-C25A77FC4460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A980E2E-EC6D-4938-BF7A-79D64DEE96FA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патріот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9159888-958B-4954-8E9A-70BCC0A635BA}" type="parTrans" cxnId="{917982BB-8A20-4DEF-A2BA-E2479D407A21}">
      <dgm:prSet/>
      <dgm:spPr/>
      <dgm:t>
        <a:bodyPr/>
        <a:lstStyle/>
        <a:p>
          <a:endParaRPr lang="ru-RU"/>
        </a:p>
      </dgm:t>
    </dgm:pt>
    <dgm:pt modelId="{9FB8DE15-E55B-4AFF-B5FF-3B4C5A935EC5}" type="sibTrans" cxnId="{917982BB-8A20-4DEF-A2BA-E2479D407A21}">
      <dgm:prSet/>
      <dgm:spPr/>
      <dgm:t>
        <a:bodyPr/>
        <a:lstStyle/>
        <a:p>
          <a:endParaRPr lang="ru-RU"/>
        </a:p>
      </dgm:t>
    </dgm:pt>
    <dgm:pt modelId="{C44AAE4A-CC63-48F3-A981-F1864785262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патріотичні переконання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60429D7-25FE-4D7F-903E-44EDC9BADB8D}" type="parTrans" cxnId="{D63ADEAE-4865-4EE3-A601-CA88C06F87A1}">
      <dgm:prSet/>
      <dgm:spPr/>
      <dgm:t>
        <a:bodyPr/>
        <a:lstStyle/>
        <a:p>
          <a:endParaRPr lang="ru-RU"/>
        </a:p>
      </dgm:t>
    </dgm:pt>
    <dgm:pt modelId="{324C1DED-3E04-4ABC-BCE8-907AEFB9FEE4}" type="sibTrans" cxnId="{D63ADEAE-4865-4EE3-A601-CA88C06F87A1}">
      <dgm:prSet/>
      <dgm:spPr/>
      <dgm:t>
        <a:bodyPr/>
        <a:lstStyle/>
        <a:p>
          <a:endParaRPr lang="ru-RU"/>
        </a:p>
      </dgm:t>
    </dgm:pt>
    <dgm:pt modelId="{3E1410DF-0483-4DEF-BD77-E7EA6AE86486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патріотична свідомість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F5D0832-6FE2-4D76-BBB3-8AA854A16046}" type="parTrans" cxnId="{2058AEB2-A6E4-47B1-8830-F4FDB2A421B6}">
      <dgm:prSet/>
      <dgm:spPr/>
      <dgm:t>
        <a:bodyPr/>
        <a:lstStyle/>
        <a:p>
          <a:endParaRPr lang="ru-RU"/>
        </a:p>
      </dgm:t>
    </dgm:pt>
    <dgm:pt modelId="{4083481D-5712-49F6-AAF9-DD71AE6A0FA9}" type="sibTrans" cxnId="{2058AEB2-A6E4-47B1-8830-F4FDB2A421B6}">
      <dgm:prSet/>
      <dgm:spPr/>
      <dgm:t>
        <a:bodyPr/>
        <a:lstStyle/>
        <a:p>
          <a:endParaRPr lang="ru-RU"/>
        </a:p>
      </dgm:t>
    </dgm:pt>
    <dgm:pt modelId="{493CCE5B-DADC-42A7-BCFA-63BC958E139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патріотичні почуття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AFD89C7-4F62-4FAD-950A-1CA01EA6A333}" type="parTrans" cxnId="{7FFA6208-E32C-4529-8BB9-E291DF2CFE45}">
      <dgm:prSet/>
      <dgm:spPr/>
      <dgm:t>
        <a:bodyPr/>
        <a:lstStyle/>
        <a:p>
          <a:endParaRPr lang="ru-RU"/>
        </a:p>
      </dgm:t>
    </dgm:pt>
    <dgm:pt modelId="{1E3B4321-5FDE-43E8-B842-8CEC3965096A}" type="sibTrans" cxnId="{7FFA6208-E32C-4529-8BB9-E291DF2CFE45}">
      <dgm:prSet/>
      <dgm:spPr/>
      <dgm:t>
        <a:bodyPr/>
        <a:lstStyle/>
        <a:p>
          <a:endParaRPr lang="ru-RU"/>
        </a:p>
      </dgm:t>
    </dgm:pt>
    <dgm:pt modelId="{B67C51F6-7A78-4F31-95D4-F6C6C0A7AA59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патріотична спрямованість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5F86599-FAB0-42BB-A2E7-34BB07E44103}" type="parTrans" cxnId="{8537B47D-E362-4A5E-9165-59A6DAB39CD9}">
      <dgm:prSet/>
      <dgm:spPr/>
      <dgm:t>
        <a:bodyPr/>
        <a:lstStyle/>
        <a:p>
          <a:endParaRPr lang="ru-RU"/>
        </a:p>
      </dgm:t>
    </dgm:pt>
    <dgm:pt modelId="{9FFDFB40-E2C3-484E-A8F9-4E3239B45265}" type="sibTrans" cxnId="{8537B47D-E362-4A5E-9165-59A6DAB39CD9}">
      <dgm:prSet/>
      <dgm:spPr/>
      <dgm:t>
        <a:bodyPr/>
        <a:lstStyle/>
        <a:p>
          <a:endParaRPr lang="ru-RU"/>
        </a:p>
      </dgm:t>
    </dgm:pt>
    <dgm:pt modelId="{0339A0FC-653F-41EC-A0F6-343E33683B42}" type="pres">
      <dgm:prSet presAssocID="{92AFF12E-B8D4-452E-BF9E-C25A77FC4460}" presName="Name0" presStyleCnt="0">
        <dgm:presLayoutVars>
          <dgm:dir/>
          <dgm:resizeHandles val="exact"/>
        </dgm:presLayoutVars>
      </dgm:prSet>
      <dgm:spPr/>
    </dgm:pt>
    <dgm:pt modelId="{1FCF7211-A39E-4CAD-B590-3FC09F87E439}" type="pres">
      <dgm:prSet presAssocID="{92AFF12E-B8D4-452E-BF9E-C25A77FC4460}" presName="cycle" presStyleCnt="0"/>
      <dgm:spPr/>
    </dgm:pt>
    <dgm:pt modelId="{83F10AB1-7CD2-4229-A04F-FF39CDB79224}" type="pres">
      <dgm:prSet presAssocID="{FA980E2E-EC6D-4938-BF7A-79D64DEE96FA}" presName="nodeFirstNode" presStyleLbl="node1" presStyleIdx="0" presStyleCnt="5" custScaleX="94086" custScaleY="69536">
        <dgm:presLayoutVars>
          <dgm:bulletEnabled val="1"/>
        </dgm:presLayoutVars>
      </dgm:prSet>
      <dgm:spPr/>
    </dgm:pt>
    <dgm:pt modelId="{EF5701B9-49B5-40DA-908C-C900DFA3BFD1}" type="pres">
      <dgm:prSet presAssocID="{9FB8DE15-E55B-4AFF-B5FF-3B4C5A935EC5}" presName="sibTransFirstNode" presStyleLbl="bgShp" presStyleIdx="0" presStyleCnt="1"/>
      <dgm:spPr/>
    </dgm:pt>
    <dgm:pt modelId="{007230D6-14DC-4830-B306-85F2CBB54911}" type="pres">
      <dgm:prSet presAssocID="{C44AAE4A-CC63-48F3-A981-F18647852621}" presName="nodeFollowingNodes" presStyleLbl="node1" presStyleIdx="1" presStyleCnt="5" custScaleX="66608" custScaleY="6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FFED6-668D-4320-97FD-9A33784BFC0B}" type="pres">
      <dgm:prSet presAssocID="{3E1410DF-0483-4DEF-BD77-E7EA6AE86486}" presName="nodeFollowingNodes" presStyleLbl="node1" presStyleIdx="2" presStyleCnt="5" custScaleY="5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1EDF-2D3B-406E-B0C5-97E8011B8633}" type="pres">
      <dgm:prSet presAssocID="{493CCE5B-DADC-42A7-BCFA-63BC958E139B}" presName="nodeFollowingNodes" presStyleLbl="node1" presStyleIdx="3" presStyleCnt="5" custScaleY="5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C451-D379-4CDB-9F64-31341519A3C4}" type="pres">
      <dgm:prSet presAssocID="{B67C51F6-7A78-4F31-95D4-F6C6C0A7AA59}" presName="nodeFollowingNodes" presStyleLbl="node1" presStyleIdx="4" presStyleCnt="5" custScaleX="74721" custScaleY="77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A638C-8D90-41FE-A57E-772DCC6FE3B7}" type="presOf" srcId="{FA980E2E-EC6D-4938-BF7A-79D64DEE96FA}" destId="{83F10AB1-7CD2-4229-A04F-FF39CDB79224}" srcOrd="0" destOrd="0" presId="urn:microsoft.com/office/officeart/2005/8/layout/cycle3"/>
    <dgm:cxn modelId="{7FFA6208-E32C-4529-8BB9-E291DF2CFE45}" srcId="{92AFF12E-B8D4-452E-BF9E-C25A77FC4460}" destId="{493CCE5B-DADC-42A7-BCFA-63BC958E139B}" srcOrd="3" destOrd="0" parTransId="{DAFD89C7-4F62-4FAD-950A-1CA01EA6A333}" sibTransId="{1E3B4321-5FDE-43E8-B842-8CEC3965096A}"/>
    <dgm:cxn modelId="{73D7860A-F6CD-47B0-BF0F-1156045F7564}" type="presOf" srcId="{C44AAE4A-CC63-48F3-A981-F18647852621}" destId="{007230D6-14DC-4830-B306-85F2CBB54911}" srcOrd="0" destOrd="0" presId="urn:microsoft.com/office/officeart/2005/8/layout/cycle3"/>
    <dgm:cxn modelId="{FB921388-5D77-4A5A-A4F7-CC9937360CD1}" type="presOf" srcId="{B67C51F6-7A78-4F31-95D4-F6C6C0A7AA59}" destId="{D40EC451-D379-4CDB-9F64-31341519A3C4}" srcOrd="0" destOrd="0" presId="urn:microsoft.com/office/officeart/2005/8/layout/cycle3"/>
    <dgm:cxn modelId="{6E23AE6C-93C0-4A57-97B0-1C630BCD45F0}" type="presOf" srcId="{493CCE5B-DADC-42A7-BCFA-63BC958E139B}" destId="{8A5C1EDF-2D3B-406E-B0C5-97E8011B8633}" srcOrd="0" destOrd="0" presId="urn:microsoft.com/office/officeart/2005/8/layout/cycle3"/>
    <dgm:cxn modelId="{2058AEB2-A6E4-47B1-8830-F4FDB2A421B6}" srcId="{92AFF12E-B8D4-452E-BF9E-C25A77FC4460}" destId="{3E1410DF-0483-4DEF-BD77-E7EA6AE86486}" srcOrd="2" destOrd="0" parTransId="{AF5D0832-6FE2-4D76-BBB3-8AA854A16046}" sibTransId="{4083481D-5712-49F6-AAF9-DD71AE6A0FA9}"/>
    <dgm:cxn modelId="{289DEFCC-30FA-49D1-8334-F826F7D1AA2F}" type="presOf" srcId="{3E1410DF-0483-4DEF-BD77-E7EA6AE86486}" destId="{08EFFED6-668D-4320-97FD-9A33784BFC0B}" srcOrd="0" destOrd="0" presId="urn:microsoft.com/office/officeart/2005/8/layout/cycle3"/>
    <dgm:cxn modelId="{7D881231-8BEE-44BE-A44F-D24079AC0416}" type="presOf" srcId="{9FB8DE15-E55B-4AFF-B5FF-3B4C5A935EC5}" destId="{EF5701B9-49B5-40DA-908C-C900DFA3BFD1}" srcOrd="0" destOrd="0" presId="urn:microsoft.com/office/officeart/2005/8/layout/cycle3"/>
    <dgm:cxn modelId="{D63ADEAE-4865-4EE3-A601-CA88C06F87A1}" srcId="{92AFF12E-B8D4-452E-BF9E-C25A77FC4460}" destId="{C44AAE4A-CC63-48F3-A981-F18647852621}" srcOrd="1" destOrd="0" parTransId="{360429D7-25FE-4D7F-903E-44EDC9BADB8D}" sibTransId="{324C1DED-3E04-4ABC-BCE8-907AEFB9FEE4}"/>
    <dgm:cxn modelId="{F9BFB7F3-97B6-40D1-B396-C463785D7F98}" type="presOf" srcId="{92AFF12E-B8D4-452E-BF9E-C25A77FC4460}" destId="{0339A0FC-653F-41EC-A0F6-343E33683B42}" srcOrd="0" destOrd="0" presId="urn:microsoft.com/office/officeart/2005/8/layout/cycle3"/>
    <dgm:cxn modelId="{8537B47D-E362-4A5E-9165-59A6DAB39CD9}" srcId="{92AFF12E-B8D4-452E-BF9E-C25A77FC4460}" destId="{B67C51F6-7A78-4F31-95D4-F6C6C0A7AA59}" srcOrd="4" destOrd="0" parTransId="{95F86599-FAB0-42BB-A2E7-34BB07E44103}" sibTransId="{9FFDFB40-E2C3-484E-A8F9-4E3239B45265}"/>
    <dgm:cxn modelId="{917982BB-8A20-4DEF-A2BA-E2479D407A21}" srcId="{92AFF12E-B8D4-452E-BF9E-C25A77FC4460}" destId="{FA980E2E-EC6D-4938-BF7A-79D64DEE96FA}" srcOrd="0" destOrd="0" parTransId="{B9159888-958B-4954-8E9A-70BCC0A635BA}" sibTransId="{9FB8DE15-E55B-4AFF-B5FF-3B4C5A935EC5}"/>
    <dgm:cxn modelId="{57827F75-9D49-46AF-BF58-19DAE04A15D9}" type="presParOf" srcId="{0339A0FC-653F-41EC-A0F6-343E33683B42}" destId="{1FCF7211-A39E-4CAD-B590-3FC09F87E439}" srcOrd="0" destOrd="0" presId="urn:microsoft.com/office/officeart/2005/8/layout/cycle3"/>
    <dgm:cxn modelId="{D864F7DE-6D75-4E68-BA29-14A575E4310D}" type="presParOf" srcId="{1FCF7211-A39E-4CAD-B590-3FC09F87E439}" destId="{83F10AB1-7CD2-4229-A04F-FF39CDB79224}" srcOrd="0" destOrd="0" presId="urn:microsoft.com/office/officeart/2005/8/layout/cycle3"/>
    <dgm:cxn modelId="{C7C61D4F-4EA3-469C-92F1-F73F9E28FAF5}" type="presParOf" srcId="{1FCF7211-A39E-4CAD-B590-3FC09F87E439}" destId="{EF5701B9-49B5-40DA-908C-C900DFA3BFD1}" srcOrd="1" destOrd="0" presId="urn:microsoft.com/office/officeart/2005/8/layout/cycle3"/>
    <dgm:cxn modelId="{C5DD0C02-0E98-4CE9-94CA-D6092B5218D2}" type="presParOf" srcId="{1FCF7211-A39E-4CAD-B590-3FC09F87E439}" destId="{007230D6-14DC-4830-B306-85F2CBB54911}" srcOrd="2" destOrd="0" presId="urn:microsoft.com/office/officeart/2005/8/layout/cycle3"/>
    <dgm:cxn modelId="{2D11672B-C017-4FD5-9165-B2CD3AD0F8DE}" type="presParOf" srcId="{1FCF7211-A39E-4CAD-B590-3FC09F87E439}" destId="{08EFFED6-668D-4320-97FD-9A33784BFC0B}" srcOrd="3" destOrd="0" presId="urn:microsoft.com/office/officeart/2005/8/layout/cycle3"/>
    <dgm:cxn modelId="{2218D5F6-1AA9-4FB0-9AC2-0CF3B08D5465}" type="presParOf" srcId="{1FCF7211-A39E-4CAD-B590-3FC09F87E439}" destId="{8A5C1EDF-2D3B-406E-B0C5-97E8011B8633}" srcOrd="4" destOrd="0" presId="urn:microsoft.com/office/officeart/2005/8/layout/cycle3"/>
    <dgm:cxn modelId="{817402E1-6448-4343-9F0F-670B69639245}" type="presParOf" srcId="{1FCF7211-A39E-4CAD-B590-3FC09F87E439}" destId="{D40EC451-D379-4CDB-9F64-31341519A3C4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E608-6F35-4F8A-A39E-F9494413AAA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4802-E2DB-409D-8FA9-81D6E0B6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7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4802-E2DB-409D-8FA9-81D6E0B6683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50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4802-E2DB-409D-8FA9-81D6E0B6683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50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94949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518014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798137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289142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794767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432088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499423"/>
      </p:ext>
    </p:extLst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500262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259343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993590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608287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1000">
              <a:srgbClr val="FFFF00"/>
            </a:gs>
            <a:gs pos="3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3B39-6570-42C8-B7CC-0E840199968F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FA81-2674-4ABC-92D3-FB588E778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35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Комарівська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загальноосвітня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школаІ-ІІ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437112"/>
            <a:ext cx="3200400" cy="1777752"/>
          </a:xfrm>
        </p:spPr>
        <p:txBody>
          <a:bodyPr>
            <a:normAutofit fontScale="25000" lnSpcReduction="20000"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Школа—це</a:t>
            </a:r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майстерня, де формується думка підростаючого покоління, треба міцно тримати її в руках, якщо не хочеш випустити з рук майбутнього!»</a:t>
            </a:r>
            <a:endParaRPr lang="ru-RU" sz="7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420573"/>
            <a:ext cx="3816424" cy="24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9643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“Громадянин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– патріот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3071802" y="2714620"/>
            <a:ext cx="3071834" cy="1571636"/>
          </a:xfrm>
          <a:prstGeom prst="diamond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28" y="1214422"/>
            <a:ext cx="1714512" cy="100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уховно та фізично здорова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58016" y="3286124"/>
            <a:ext cx="2000264" cy="12144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датна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саморозвиватися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1357298"/>
            <a:ext cx="1785950" cy="10715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юбить Україну та народ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3214686"/>
            <a:ext cx="1714512" cy="12144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ка знає історію та культуру своєї держави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5286388"/>
            <a:ext cx="1643074" cy="1143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ворчо мислить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5143512"/>
            <a:ext cx="1571636" cy="12144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анує традиції свого народу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endCxn id="6" idx="3"/>
          </p:cNvCxnSpPr>
          <p:nvPr/>
        </p:nvCxnSpPr>
        <p:spPr>
          <a:xfrm rot="5400000" flipH="1" flipV="1">
            <a:off x="5267251" y="2362507"/>
            <a:ext cx="799870" cy="618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5"/>
          </p:cNvCxnSpPr>
          <p:nvPr/>
        </p:nvCxnSpPr>
        <p:spPr>
          <a:xfrm rot="10800000">
            <a:off x="2892156" y="2068088"/>
            <a:ext cx="1036903" cy="100372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1"/>
          </p:cNvCxnSpPr>
          <p:nvPr/>
        </p:nvCxnSpPr>
        <p:spPr>
          <a:xfrm rot="10800000" flipV="1">
            <a:off x="2214546" y="3500438"/>
            <a:ext cx="857256" cy="14287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821769" y="4107661"/>
            <a:ext cx="1285884" cy="107157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036347" y="4250537"/>
            <a:ext cx="1071570" cy="7143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3"/>
          </p:cNvCxnSpPr>
          <p:nvPr/>
        </p:nvCxnSpPr>
        <p:spPr>
          <a:xfrm>
            <a:off x="6143636" y="3500438"/>
            <a:ext cx="714380" cy="2143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428604"/>
          <a:ext cx="778674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500430" y="2643182"/>
            <a:ext cx="207170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Складові патріотичного виховання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Тиждень святкування Дня Незалежності та Державного Прапора України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Кукіль\foto ostapivna\SDC10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3275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укіль\foto ostapivna\SDC1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43275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71" y="4869160"/>
            <a:ext cx="2664296" cy="17016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14 жовтня – День Захисника України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foto\DSC03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foto\DSC03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195654" cy="20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foto\DSC037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foto\DSC03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4060" y="3857628"/>
            <a:ext cx="3309840" cy="2483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з Учасником АТО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Батогом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  <p:pic>
        <p:nvPicPr>
          <p:cNvPr id="2050" name="Picture 2" descr="G:\DSC037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143180"/>
            <a:ext cx="4408512" cy="3307432"/>
          </a:xfrm>
          <a:prstGeom prst="rect">
            <a:avLst/>
          </a:prstGeom>
          <a:noFill/>
        </p:spPr>
      </p:pic>
      <p:pic>
        <p:nvPicPr>
          <p:cNvPr id="3" name="Рисунок 2" descr="I:\школа\SDC101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357298"/>
            <a:ext cx="4732008" cy="31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492554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учнів у фестивалі «Свята Покрова»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39"/>
            <a:ext cx="3816424" cy="28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:\Фото\школа\SDC1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00108"/>
            <a:ext cx="2580507" cy="34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школа\SDC10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47820"/>
            <a:ext cx="3480240" cy="26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39208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«Наречемось України вірними синами»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mail.ukr.net/attach/show/14261845970628858118/1/image%20(1).jpg?size=origi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il.ukr.net/attach/show/14261845970628858118/1/image%20(1).jpg?size=origi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D:\Фото\школа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83" y="1340768"/>
            <a:ext cx="4444752" cy="33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Фото\школа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418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63586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Флеш–моб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«Молитва за Україну»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 150 річчю 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Митрополита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Андрея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Шептицького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Фото\школа\imag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4300736" cy="32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\школа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372744" cy="32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58476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 пам’яті Героїв Небесної Сотні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Home_PC\Downloads\IMG_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80320" cy="38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335" y="4653136"/>
            <a:ext cx="3067161" cy="1958897"/>
          </a:xfrm>
          <a:prstGeom prst="rect">
            <a:avLst/>
          </a:prstGeom>
        </p:spPr>
      </p:pic>
      <p:pic>
        <p:nvPicPr>
          <p:cNvPr id="6" name="Рисунок 5" descr="D:\Кукіль\foto ostapivna\SDC101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214422"/>
            <a:ext cx="4970476" cy="329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785109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 пам’яті Героїв Небесної Сотні</a:t>
            </a:r>
            <a:endParaRPr lang="ru-RU" dirty="0"/>
          </a:p>
        </p:txBody>
      </p:sp>
      <p:pic>
        <p:nvPicPr>
          <p:cNvPr id="3" name="Рисунок 2" descr="D:\Кукіль\foto ostapivna\SDC10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467235" cy="26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укіль\foto ostapivna\SDC10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714884"/>
            <a:ext cx="3067161" cy="1958897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шухер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5"/>
            <a:ext cx="3786214" cy="28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Documents and Settings\Admin\Рабочий стол\Новая папка\SDC1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067094" cy="2728850"/>
          </a:xfrm>
          <a:prstGeom prst="rect">
            <a:avLst/>
          </a:prstGeom>
          <a:noFill/>
        </p:spPr>
      </p:pic>
      <p:pic>
        <p:nvPicPr>
          <p:cNvPr id="34820" name="Picture 4" descr="руслан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руслан 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961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руслан 1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857364"/>
            <a:ext cx="1914529" cy="256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гаслом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Пам'ятай!Ти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нащадок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</a:p>
        </p:txBody>
      </p:sp>
      <p:pic>
        <p:nvPicPr>
          <p:cNvPr id="16386" name="Picture 2" descr="C:\Users\Home_PC\Downloads\IMG_06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5629779" cy="42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2893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:\foto\SDC106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4613286" cy="329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Флеш-моб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“Дух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тіло рве до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бою”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присвячений захисникам 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Донецького аеропорту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  <p:pic>
        <p:nvPicPr>
          <p:cNvPr id="5121" name="Picture 1" descr="F:\foto\SDC106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643050"/>
            <a:ext cx="4071966" cy="305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537764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Флеш–моб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«Квіти пам’яті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D:\Фото\школа\SDC1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668159" cy="35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Фото\школа\SDC1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004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335" y="4653136"/>
            <a:ext cx="3067161" cy="19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25192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 з відзначення 201-ї річниці від дня народження Т.Г.Шевченка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:\Фото\школа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72677" cy="282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о\школа\imag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084712" cy="3063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5013176"/>
            <a:ext cx="3067161" cy="1958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37764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25144"/>
            <a:ext cx="3067161" cy="1958897"/>
          </a:xfrm>
          <a:prstGeom prst="rect">
            <a:avLst/>
          </a:prstGeom>
        </p:spPr>
      </p:pic>
      <p:pic>
        <p:nvPicPr>
          <p:cNvPr id="1027" name="Picture 3" descr="G:\DSC037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714551"/>
            <a:ext cx="4786346" cy="359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510592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 керівник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класу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Оксана Остапівна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4357718" cy="2428892"/>
          </a:xfrm>
        </p:spPr>
        <p:txBody>
          <a:bodyPr>
            <a:normAutofit fontScale="92500"/>
          </a:bodyPr>
          <a:lstStyle/>
          <a:p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Педагогічний стаж – 18 років</a:t>
            </a:r>
          </a:p>
          <a:p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              “ спеціаліст І категорії ”</a:t>
            </a:r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11" y="4509120"/>
            <a:ext cx="3546213" cy="2264852"/>
          </a:xfrm>
          <a:prstGeom prst="rect">
            <a:avLst/>
          </a:prstGeom>
        </p:spPr>
      </p:pic>
      <p:pic>
        <p:nvPicPr>
          <p:cNvPr id="9" name="Picture 2" descr="G:\DSC036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071810"/>
            <a:ext cx="4479950" cy="3361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031986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5009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Проблема, над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Формування національної свідомості, патріотичних почуттів учнів засобами національно-патріотичного виховання»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«Щастя для мене – виховувати різнобічно та гармонійно розвинену національно свідому, високоосвічену, життєво компетентну людину, здатну до саморозвитку та самовдосконалення».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000636"/>
            <a:ext cx="2664296" cy="17016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143248"/>
            <a:ext cx="4551302" cy="34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540437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560840" cy="1752600"/>
          </a:xfrm>
        </p:spPr>
        <p:txBody>
          <a:bodyPr>
            <a:normAutofit/>
          </a:bodyPr>
          <a:lstStyle/>
          <a:p>
            <a:pPr marL="457200" indent="-457200"/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899103"/>
            <a:ext cx="3067161" cy="1958897"/>
          </a:xfrm>
          <a:prstGeom prst="rect">
            <a:avLst/>
          </a:prstGeom>
        </p:spPr>
      </p:pic>
      <p:pic>
        <p:nvPicPr>
          <p:cNvPr id="20482" name="Picture 2" descr="http://image.slidesharecdn.com/random-131205160016-phpapp01/95/-1-638.jpg?cb=13862614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8604"/>
            <a:ext cx="6076950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407478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Zcy;&amp;acy;&amp;pcy;&amp;ocy;&amp;vcy;&amp;iukcy;&amp;dcy;&amp;iukcy; &amp;ncy;&amp;acy;&amp;vcy;&amp;chcy;&amp;acy;&amp;ncy;&amp;ncy;&amp;yacy;&amp;Zcy;&amp;acy;&amp;pcy;&amp;ocy;&amp;vcy;&amp;iukcy;&amp;dcy;&amp;iukcy; &amp;ncy;&amp;acy;&amp;vcy;&amp;chcy;&amp;acy;&amp;ncy;&amp;ncy;&amp;ya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45990"/>
            <a:ext cx="6858048" cy="55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958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86" y="4871377"/>
            <a:ext cx="3067161" cy="1958897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14" y="285728"/>
            <a:ext cx="647225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Патріотичне виховання – складова національного виховання, головною метою якого є становлення самодостатнього громадянина-патріота України,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аніста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 демократа,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головного до виконання громадських і конституційних 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до успадкування духовних і культурних надбань українського народу, досягнення високої культури взаємин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429256" y="4714860"/>
            <a:ext cx="3429024" cy="214314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«Треба завжди пам’ятати правило: якомога більше вимог до вихованця, якомога більше поваги до нього»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А.С.Макаренко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13358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71" y="4869160"/>
            <a:ext cx="2664296" cy="170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68580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Мета патріотичного виховання: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утвердження в свідомості і почуттях особистості патріотичних цінностей, переконань і поваги до культурного та історичного минулого України;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виховання поваги до Конституції України,Законів України, державної символіки;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підвищення престижу військової служби, а звідси – культивування ставлення до солдата як до захисника вітчизни, героя;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усвідомлення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взаємозв’язку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між індивідуальною свободою, правами людини та її патріотичною відповідальністю;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сприяння набуттю дітьми та молоддю патріотичного досвіду на основі готовності до участі в процесах державотворення.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5715016"/>
            <a:ext cx="4682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Концепція національно-патріотичного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виховання дітей та молоді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87812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9" b="89809" l="407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3" y="5301208"/>
            <a:ext cx="2664296" cy="17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2357430"/>
            <a:ext cx="2839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Національно -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атріотичне </a:t>
            </a:r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928670"/>
            <a:ext cx="2357454" cy="35719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Проектна діяльність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785794"/>
            <a:ext cx="2357454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Патріотичний клуб, волонтерський загін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643182"/>
            <a:ext cx="2428892" cy="5715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Система виховних заходів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4214818"/>
            <a:ext cx="335758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Концепція національно-патріотичного виховання дітей та молоді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4143380"/>
            <a:ext cx="321471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Діагностика та методика вивчення прояву патріотичних рис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2500306"/>
            <a:ext cx="2643206" cy="642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Учнівське самоврядування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5572140"/>
            <a:ext cx="271464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Уроки мужності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1643050"/>
            <a:ext cx="2571768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Флеш-моби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839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402</Words>
  <Application>Microsoft Office PowerPoint</Application>
  <PresentationFormat>Экран (4:3)</PresentationFormat>
  <Paragraphs>61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Комарівська загальноосвітня школаІ-ІІ ст.</vt:lpstr>
      <vt:lpstr>Слайд 2</vt:lpstr>
      <vt:lpstr>Класний керівник 5 класу Старик Оксана Остапівна </vt:lpstr>
      <vt:lpstr>Слайд 4</vt:lpstr>
      <vt:lpstr>Слайд 5</vt:lpstr>
      <vt:lpstr>Слайд 6</vt:lpstr>
      <vt:lpstr>Патріотичне виховання – складова національного виховання, головною метою якого є становлення самодостатнього громадянина-патріота України, гуманіста і демократа, головного до виконання громадських і конституційних обов’язків, до успадкування духовних і культурних надбань українського народу, досягнення високої культури взаємин</vt:lpstr>
      <vt:lpstr>Слайд 8</vt:lpstr>
      <vt:lpstr>Слайд 9</vt:lpstr>
      <vt:lpstr>Модель “Громадянин – патріот України”</vt:lpstr>
      <vt:lpstr>Слайд 11</vt:lpstr>
      <vt:lpstr>Тиждень святкування Дня Незалежності та Державного Прапора України</vt:lpstr>
      <vt:lpstr>14 жовтня – День Захисника України</vt:lpstr>
      <vt:lpstr>Зустріч з Учасником АТО Батогом Віктором</vt:lpstr>
      <vt:lpstr>Участь учнів у фестивалі «Свята Покрова»</vt:lpstr>
      <vt:lpstr>Акція «Наречемось України вірними синами»</vt:lpstr>
      <vt:lpstr>Флеш–моб «Молитва за Україну» присвячений 150 річчю  Митрополита Андрея Шептицького</vt:lpstr>
      <vt:lpstr>Дні пам’яті Героїв Небесної Сотні</vt:lpstr>
      <vt:lpstr>Дні пам’яті Героїв Небесної Сотні</vt:lpstr>
      <vt:lpstr> Лінійка пам'яті присвячена подвигу Героїв Крут під гаслом:"Пам'ятай!Ти нащадок Героїв!"</vt:lpstr>
      <vt:lpstr>Флеш-моб “Дух, що тіло рве до бою”, присвячений захисникам  Донецького аеропорту</vt:lpstr>
      <vt:lpstr>Флеш–моб  «Квіти пам’яті»</vt:lpstr>
      <vt:lpstr>Захід з відзначення 201-ї річниці від дня народження Т.Г.Шевченка</vt:lpstr>
      <vt:lpstr>Дякуємо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 молодіжного товариства  «СОКІЛ»  у Комарівській ЗОШ І-ІІ ст.</dc:title>
  <dc:creator>Home_PC</dc:creator>
  <cp:lastModifiedBy>Admin</cp:lastModifiedBy>
  <cp:revision>66</cp:revision>
  <dcterms:created xsi:type="dcterms:W3CDTF">2015-05-11T11:57:32Z</dcterms:created>
  <dcterms:modified xsi:type="dcterms:W3CDTF">2005-01-01T01:02:42Z</dcterms:modified>
</cp:coreProperties>
</file>