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notesMasterIdLst>
    <p:notesMasterId r:id="rId12"/>
  </p:notesMasterIdLst>
  <p:sldIdLst>
    <p:sldId id="288" r:id="rId2"/>
    <p:sldId id="289" r:id="rId3"/>
    <p:sldId id="292" r:id="rId4"/>
    <p:sldId id="256" r:id="rId5"/>
    <p:sldId id="275" r:id="rId6"/>
    <p:sldId id="276" r:id="rId7"/>
    <p:sldId id="294" r:id="rId8"/>
    <p:sldId id="297" r:id="rId9"/>
    <p:sldId id="286" r:id="rId10"/>
    <p:sldId id="291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8000"/>
    <a:srgbClr val="0033CC"/>
    <a:srgbClr val="66FF33"/>
    <a:srgbClr val="FF0000"/>
    <a:srgbClr val="FF9900"/>
    <a:srgbClr val="00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729B628-B04F-4F91-A103-1380C62A478C}" type="datetimeFigureOut">
              <a:rPr lang="ru-RU"/>
              <a:pPr>
                <a:defRPr/>
              </a:pPr>
              <a:t>28.03.2014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5E78F11-0B9C-412E-9CEB-0CCA838A5D9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6308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29BB66-A409-4D0F-AD82-CFD958915FD0}" type="slidenum">
              <a:rPr lang="ru-RU"/>
              <a:pPr eaLnBrk="1" hangingPunct="1"/>
              <a:t>7</a:t>
            </a:fld>
            <a:endParaRPr lang="ru-RU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smtClean="0"/>
          </a:p>
        </p:txBody>
      </p:sp>
    </p:spTree>
    <p:extLst>
      <p:ext uri="{BB962C8B-B14F-4D97-AF65-F5344CB8AC3E}">
        <p14:creationId xmlns:p14="http://schemas.microsoft.com/office/powerpoint/2010/main" val="4144627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8C8C8"/>
                </a:solidFill>
              </a:defRPr>
            </a:lvl1pPr>
          </a:lstStyle>
          <a:p>
            <a:fld id="{F52B5D50-D079-4733-A628-A93802E262C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2250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B5A64-E848-4C5E-A8DF-4A714B04D55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691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972E12-A14E-4395-9A29-BAD77A067E6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032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250F67-F7D6-4389-9299-0CEE0C62732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842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8C8C8"/>
                </a:solidFill>
              </a:defRPr>
            </a:lvl1pPr>
          </a:lstStyle>
          <a:p>
            <a:fld id="{4E5822C6-E29C-4A52-8298-E1B76217BAC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8809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67DF0-9BB6-4BB7-B7B1-D7E3D9C85E8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50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5AB55-E366-4E6E-BAE1-85FD9FD67BD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118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A8912-6959-475C-853F-69FC7F5D6FD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744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8826D-6D6B-47C7-B3CE-C1F29408609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172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50423D-A4DC-4342-B5C7-83280E798C9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100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455EEFD4-97A6-400A-97A5-FCD25B44595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307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616161"/>
                </a:solidFill>
              </a:defRPr>
            </a:lvl1pPr>
          </a:lstStyle>
          <a:p>
            <a:fld id="{873B9995-8EBE-4747-B198-DCFF5E415F5F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81" r:id="rId2"/>
    <p:sldLayoutId id="2147483790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91" r:id="rId9"/>
    <p:sldLayoutId id="2147483787" r:id="rId10"/>
    <p:sldLayoutId id="214748378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9C007F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9C007F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68007F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wmf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4"/>
          <p:cNvSpPr>
            <a:spLocks noChangeArrowheads="1" noChangeShapeType="1" noTextEdit="1"/>
          </p:cNvSpPr>
          <p:nvPr/>
        </p:nvSpPr>
        <p:spPr bwMode="auto">
          <a:xfrm>
            <a:off x="827088" y="404813"/>
            <a:ext cx="7777162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Хвилинка настрою</a:t>
            </a:r>
          </a:p>
        </p:txBody>
      </p:sp>
      <p:pic>
        <p:nvPicPr>
          <p:cNvPr id="7171" name="Picture 5" descr="SONNE_0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557338"/>
            <a:ext cx="5040313" cy="419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WordArt 5"/>
          <p:cNvSpPr>
            <a:spLocks noChangeArrowheads="1" noChangeShapeType="1" noTextEdit="1"/>
          </p:cNvSpPr>
          <p:nvPr/>
        </p:nvSpPr>
        <p:spPr bwMode="auto">
          <a:xfrm>
            <a:off x="1116013" y="549275"/>
            <a:ext cx="6840537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b="1" kern="10">
                <a:ln w="9525">
                  <a:solidFill>
                    <a:srgbClr val="0033CC"/>
                  </a:solidFill>
                  <a:round/>
                  <a:headEnd/>
                  <a:tailEnd/>
                </a:ln>
                <a:solidFill>
                  <a:srgbClr val="00CCFF"/>
                </a:solidFill>
                <a:cs typeface="Arial" panose="020B0604020202020204" pitchFamily="34" charset="0"/>
              </a:rPr>
              <a:t>Домашнє завдання </a:t>
            </a:r>
          </a:p>
        </p:txBody>
      </p:sp>
      <p:sp>
        <p:nvSpPr>
          <p:cNvPr id="29699" name="Rectangle 6"/>
          <p:cNvSpPr>
            <a:spLocks noChangeArrowheads="1"/>
          </p:cNvSpPr>
          <p:nvPr/>
        </p:nvSpPr>
        <p:spPr bwMode="auto">
          <a:xfrm>
            <a:off x="714375" y="1571625"/>
            <a:ext cx="6286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k-UA" i="1" dirty="0" smtClean="0"/>
              <a:t> </a:t>
            </a:r>
            <a:endParaRPr lang="ru-RU" i="1" dirty="0"/>
          </a:p>
        </p:txBody>
      </p:sp>
      <p:sp>
        <p:nvSpPr>
          <p:cNvPr id="29700" name="Rectangle 6"/>
          <p:cNvSpPr>
            <a:spLocks noChangeArrowheads="1"/>
          </p:cNvSpPr>
          <p:nvPr/>
        </p:nvSpPr>
        <p:spPr bwMode="auto">
          <a:xfrm>
            <a:off x="428625" y="1571625"/>
            <a:ext cx="6286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k-UA"/>
              <a:t>.</a:t>
            </a:r>
            <a:endParaRPr lang="ru-RU"/>
          </a:p>
        </p:txBody>
      </p:sp>
      <p:sp>
        <p:nvSpPr>
          <p:cNvPr id="29701" name="Rectangle 6"/>
          <p:cNvSpPr>
            <a:spLocks noChangeArrowheads="1"/>
          </p:cNvSpPr>
          <p:nvPr/>
        </p:nvSpPr>
        <p:spPr bwMode="auto">
          <a:xfrm>
            <a:off x="714375" y="2071688"/>
            <a:ext cx="6286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k-UA">
                <a:solidFill>
                  <a:srgbClr val="FF0000"/>
                </a:solidFill>
              </a:rPr>
              <a:t>Творче завдання: </a:t>
            </a:r>
            <a:r>
              <a:rPr lang="uk-UA" i="1"/>
              <a:t>скласти казку про прислівник</a:t>
            </a:r>
            <a:endParaRPr lang="ru-RU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5"/>
          <p:cNvSpPr>
            <a:spLocks noChangeArrowheads="1" noChangeShapeType="1" noTextEdit="1"/>
          </p:cNvSpPr>
          <p:nvPr/>
        </p:nvSpPr>
        <p:spPr bwMode="auto">
          <a:xfrm>
            <a:off x="827088" y="1773238"/>
            <a:ext cx="7707312" cy="2552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ookman Old Style" panose="02050604050505020204" pitchFamily="18" charset="0"/>
              </a:rPr>
              <a:t>Прислівник:</a:t>
            </a:r>
          </a:p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ookman Old Style" panose="02050604050505020204" pitchFamily="18" charset="0"/>
              </a:rPr>
              <a:t> загальне значення,</a:t>
            </a:r>
          </a:p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ookman Old Style" panose="02050604050505020204" pitchFamily="18" charset="0"/>
              </a:rPr>
              <a:t> морфологічні ознаки,</a:t>
            </a:r>
          </a:p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ookman Old Style" panose="02050604050505020204" pitchFamily="18" charset="0"/>
              </a:rPr>
              <a:t> синтаксична роль</a:t>
            </a:r>
            <a:endParaRPr lang="uk-UA" sz="3600" b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FF00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body" idx="1"/>
          </p:nvPr>
        </p:nvSpPr>
        <p:spPr>
          <a:xfrm>
            <a:off x="714375" y="500063"/>
            <a:ext cx="8001000" cy="485775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uk-UA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Мета: </a:t>
            </a:r>
          </a:p>
          <a:p>
            <a:pPr algn="just" eaLnBrk="1" hangingPunct="1">
              <a:lnSpc>
                <a:spcPct val="90000"/>
              </a:lnSpc>
            </a:pPr>
            <a:r>
              <a:rPr lang="uk-UA" sz="2800" i="1" dirty="0" smtClean="0"/>
              <a:t>поглибити знання учнів про прислівник як самостійну незмінну частину мови; його морфологічні ознаки, синтаксичну роль</a:t>
            </a:r>
            <a:r>
              <a:rPr lang="en-US" sz="2800" i="1" dirty="0" smtClean="0"/>
              <a:t>;</a:t>
            </a:r>
            <a:r>
              <a:rPr lang="uk-UA" sz="2800" i="1" dirty="0" smtClean="0"/>
              <a:t> формувати вміння знаходити прислівники у тексті; визначати їх</a:t>
            </a:r>
            <a:r>
              <a:rPr lang="en-US" sz="2800" i="1" dirty="0" smtClean="0"/>
              <a:t>; </a:t>
            </a:r>
            <a:r>
              <a:rPr lang="uk-UA" sz="2800" i="1" dirty="0" smtClean="0"/>
              <a:t>розвивати усне мовлення учнів, увагу, уяву, здібності</a:t>
            </a:r>
            <a:r>
              <a:rPr lang="en-US" sz="2800" i="1" dirty="0" smtClean="0"/>
              <a:t>;</a:t>
            </a:r>
            <a:r>
              <a:rPr lang="uk-UA" sz="2800" i="1" dirty="0" smtClean="0"/>
              <a:t> виховувати доброту, любов до рідної мови.</a:t>
            </a:r>
          </a:p>
          <a:p>
            <a:pPr algn="just" eaLnBrk="1" hangingPunct="1">
              <a:lnSpc>
                <a:spcPct val="90000"/>
              </a:lnSpc>
            </a:pPr>
            <a:endParaRPr lang="ru-RU" sz="2800" i="1" dirty="0" smtClean="0">
              <a:solidFill>
                <a:schemeClr val="bg1"/>
              </a:solidFill>
            </a:endParaRPr>
          </a:p>
          <a:p>
            <a:pPr algn="just" eaLnBrk="1" hangingPunct="1"/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25" y="404813"/>
            <a:ext cx="33924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409575" y="5775325"/>
            <a:ext cx="42687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2000">
                <a:solidFill>
                  <a:srgbClr val="0000FF"/>
                </a:solidFill>
              </a:rPr>
              <a:t>Марк Твен </a:t>
            </a:r>
          </a:p>
          <a:p>
            <a:pPr algn="ctr" eaLnBrk="1" hangingPunct="1"/>
            <a:r>
              <a:rPr lang="ru-RU" sz="2000">
                <a:solidFill>
                  <a:srgbClr val="0000FF"/>
                </a:solidFill>
              </a:rPr>
              <a:t>(справжнє ім</a:t>
            </a:r>
            <a:r>
              <a:rPr lang="en-US" sz="2000">
                <a:solidFill>
                  <a:srgbClr val="0000FF"/>
                </a:solidFill>
              </a:rPr>
              <a:t>`</a:t>
            </a:r>
            <a:r>
              <a:rPr lang="ru-RU" sz="2000">
                <a:solidFill>
                  <a:srgbClr val="0000FF"/>
                </a:solidFill>
              </a:rPr>
              <a:t>я Семюель Кле́менс)</a:t>
            </a:r>
          </a:p>
        </p:txBody>
      </p:sp>
      <p:sp>
        <p:nvSpPr>
          <p:cNvPr id="8196" name="WordArt 8"/>
          <p:cNvSpPr>
            <a:spLocks noChangeArrowheads="1" noChangeShapeType="1" noTextEdit="1"/>
          </p:cNvSpPr>
          <p:nvPr/>
        </p:nvSpPr>
        <p:spPr bwMode="auto">
          <a:xfrm>
            <a:off x="4643438" y="1412875"/>
            <a:ext cx="4159250" cy="316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33CC"/>
                  </a:solidFill>
                  <a:round/>
                  <a:headEnd/>
                  <a:tailEnd/>
                </a:ln>
                <a:solidFill>
                  <a:srgbClr val="00CCFF"/>
                </a:solidFill>
                <a:cs typeface="Arial" panose="020B0604020202020204" pitchFamily="34" charset="0"/>
              </a:rPr>
              <a:t>"Хто не знає куди прямує,</a:t>
            </a:r>
          </a:p>
          <a:p>
            <a:pPr algn="ctr"/>
            <a:r>
              <a:rPr lang="ru-RU" sz="3600" b="1" i="1" kern="10">
                <a:ln w="9525">
                  <a:solidFill>
                    <a:srgbClr val="0033CC"/>
                  </a:solidFill>
                  <a:round/>
                  <a:headEnd/>
                  <a:tailEnd/>
                </a:ln>
                <a:solidFill>
                  <a:srgbClr val="00CCFF"/>
                </a:solidFill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sz="3600" b="1" i="1" kern="10">
                <a:ln w="9525">
                  <a:solidFill>
                    <a:srgbClr val="0033CC"/>
                  </a:solidFill>
                  <a:round/>
                  <a:headEnd/>
                  <a:tailEnd/>
                </a:ln>
                <a:solidFill>
                  <a:srgbClr val="00CCFF"/>
                </a:solidFill>
                <a:cs typeface="Arial" panose="020B0604020202020204" pitchFamily="34" charset="0"/>
              </a:rPr>
              <a:t>дуже здивується,</a:t>
            </a:r>
          </a:p>
          <a:p>
            <a:pPr algn="ctr"/>
            <a:r>
              <a:rPr lang="ru-RU" sz="3600" b="1" i="1" kern="10">
                <a:ln w="9525">
                  <a:solidFill>
                    <a:srgbClr val="0033CC"/>
                  </a:solidFill>
                  <a:round/>
                  <a:headEnd/>
                  <a:tailEnd/>
                </a:ln>
                <a:solidFill>
                  <a:srgbClr val="00CCFF"/>
                </a:solidFill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sz="3600" b="1" i="1" kern="10">
                <a:ln w="9525">
                  <a:solidFill>
                    <a:srgbClr val="0033CC"/>
                  </a:solidFill>
                  <a:round/>
                  <a:headEnd/>
                  <a:tailEnd/>
                </a:ln>
                <a:solidFill>
                  <a:srgbClr val="00CCFF"/>
                </a:solidFill>
                <a:cs typeface="Arial" panose="020B0604020202020204" pitchFamily="34" charset="0"/>
              </a:rPr>
              <a:t>якщо потрапить не туди"</a:t>
            </a:r>
            <a:endParaRPr lang="uk-UA" sz="3600" b="1" i="1" kern="10">
              <a:ln w="9525">
                <a:solidFill>
                  <a:srgbClr val="0033CC"/>
                </a:solidFill>
                <a:round/>
                <a:headEnd/>
                <a:tailEnd/>
              </a:ln>
              <a:solidFill>
                <a:srgbClr val="00CCFF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6" descr="597886rtqs4r05wu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4" descr="3c3cd125ac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04813"/>
            <a:ext cx="3206750" cy="583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WordArt 5"/>
          <p:cNvSpPr>
            <a:spLocks noChangeArrowheads="1" noChangeShapeType="1" noTextEdit="1"/>
          </p:cNvSpPr>
          <p:nvPr/>
        </p:nvSpPr>
        <p:spPr bwMode="auto">
          <a:xfrm>
            <a:off x="3708400" y="620713"/>
            <a:ext cx="5075238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b="1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ookman Old Style" panose="02050604050505020204" pitchFamily="18" charset="0"/>
              </a:rPr>
              <a:t>ТВОРЧА</a:t>
            </a:r>
          </a:p>
          <a:p>
            <a:pPr algn="ctr"/>
            <a:r>
              <a:rPr lang="uk-UA" sz="3600" b="1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ookman Old Style" panose="02050604050505020204" pitchFamily="18" charset="0"/>
              </a:rPr>
              <a:t> ЛАБОРАТОРІЯ</a:t>
            </a:r>
          </a:p>
        </p:txBody>
      </p:sp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4284663" y="2857500"/>
            <a:ext cx="4859337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uk-UA" sz="2400" b="1">
                <a:solidFill>
                  <a:srgbClr val="800000"/>
                </a:solidFill>
                <a:latin typeface="Bookman Old Style" panose="02050604050505020204" pitchFamily="18" charset="0"/>
              </a:rPr>
              <a:t>Лексичне дослідження Морфологічне дослідження Синтаксичне дослідження</a:t>
            </a:r>
            <a:endParaRPr lang="ru-RU" sz="3200">
              <a:solidFill>
                <a:srgbClr val="800000"/>
              </a:solidFill>
            </a:endParaRPr>
          </a:p>
        </p:txBody>
      </p:sp>
      <p:pic>
        <p:nvPicPr>
          <p:cNvPr id="10246" name="Picture 8" descr="1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108325"/>
            <a:ext cx="9525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13" descr="1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643313"/>
            <a:ext cx="9525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14" descr="1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214813"/>
            <a:ext cx="9525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WordArt 6"/>
          <p:cNvSpPr>
            <a:spLocks noChangeArrowheads="1" noChangeShapeType="1" noTextEdit="1"/>
          </p:cNvSpPr>
          <p:nvPr/>
        </p:nvSpPr>
        <p:spPr bwMode="auto">
          <a:xfrm>
            <a:off x="1979613" y="3860800"/>
            <a:ext cx="5075237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b="1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Bookman Old Style" panose="02050604050505020204" pitchFamily="18" charset="0"/>
              </a:rPr>
              <a:t>Частини мови</a:t>
            </a:r>
            <a:endParaRPr lang="uk-UA" sz="3600" b="1" kern="10" dirty="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04800" y="5822950"/>
            <a:ext cx="266700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uk-UA" sz="1400">
                <a:cs typeface="Times New Roman" panose="02020603050405020304" pitchFamily="18" charset="0"/>
              </a:rPr>
              <a:t> </a:t>
            </a:r>
            <a:endParaRPr lang="ru-RU" sz="1200">
              <a:cs typeface="Times New Roman" panose="02020603050405020304" pitchFamily="18" charset="0"/>
            </a:endParaRPr>
          </a:p>
          <a:p>
            <a:r>
              <a:rPr lang="uk-UA" sz="2400" b="1">
                <a:cs typeface="Times New Roman" panose="02020603050405020304" pitchFamily="18" charset="0"/>
              </a:rPr>
              <a:t> </a:t>
            </a:r>
            <a:endParaRPr lang="ru-RU" sz="2400" b="1">
              <a:cs typeface="Times New Roman" panose="02020603050405020304" pitchFamily="18" charset="0"/>
            </a:endParaRPr>
          </a:p>
          <a:p>
            <a:endParaRPr lang="ru-RU" sz="2400" b="1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600200" y="838200"/>
            <a:ext cx="6027738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k-UA" sz="6600" b="1">
                <a:solidFill>
                  <a:srgbClr val="FF3300"/>
                </a:solidFill>
                <a:cs typeface="Times New Roman" panose="02020603050405020304" pitchFamily="18" charset="0"/>
              </a:rPr>
              <a:t>ПРИСЛІВНИК</a:t>
            </a:r>
          </a:p>
          <a:p>
            <a:pPr eaLnBrk="1" hangingPunct="1"/>
            <a:endParaRPr lang="ru-RU" sz="6600">
              <a:solidFill>
                <a:srgbClr val="FF3300"/>
              </a:solidFill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57200" y="2057400"/>
            <a:ext cx="8075613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uk-UA" sz="2800" b="1">
                <a:solidFill>
                  <a:srgbClr val="2D6121"/>
                </a:solidFill>
                <a:cs typeface="Times New Roman" panose="02020603050405020304" pitchFamily="18" charset="0"/>
              </a:rPr>
              <a:t>Самостійна незмінна частина мови, яка виражає</a:t>
            </a:r>
          </a:p>
          <a:p>
            <a:pPr eaLnBrk="1" hangingPunct="1"/>
            <a:endParaRPr lang="ru-RU">
              <a:solidFill>
                <a:srgbClr val="4AA036"/>
              </a:solidFill>
            </a:endParaRPr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>
            <a:off x="0" y="4572000"/>
            <a:ext cx="2819400" cy="19050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uk-UA"/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2895600" y="3505200"/>
            <a:ext cx="2819400" cy="19050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sz="2800" b="1">
                <a:cs typeface="Times New Roman" panose="02020603050405020304" pitchFamily="18" charset="0"/>
              </a:rPr>
              <a:t>ознаку </a:t>
            </a:r>
            <a:endParaRPr lang="en-US" sz="2800" b="1">
              <a:cs typeface="Times New Roman" panose="02020603050405020304" pitchFamily="18" charset="0"/>
            </a:endParaRPr>
          </a:p>
          <a:p>
            <a:pPr eaLnBrk="1" hangingPunct="1"/>
            <a:r>
              <a:rPr lang="ru-RU" sz="2800" b="1">
                <a:cs typeface="Times New Roman" panose="02020603050405020304" pitchFamily="18" charset="0"/>
              </a:rPr>
              <a:t>іншої ознаки</a:t>
            </a:r>
          </a:p>
          <a:p>
            <a:pPr eaLnBrk="1" hangingPunct="1"/>
            <a:endParaRPr lang="ru-RU" sz="2800"/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5929313" y="4500563"/>
            <a:ext cx="2819400" cy="19050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uk-UA"/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838200" y="4953000"/>
            <a:ext cx="175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 b="1">
                <a:cs typeface="Times New Roman" panose="02020603050405020304" pitchFamily="18" charset="0"/>
              </a:rPr>
              <a:t>ознаку дії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6286500" y="4929188"/>
            <a:ext cx="192881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 b="1">
                <a:cs typeface="Times New Roman" panose="02020603050405020304" pitchFamily="18" charset="0"/>
              </a:rPr>
              <a:t>ознаку предмета</a:t>
            </a:r>
          </a:p>
        </p:txBody>
      </p:sp>
      <p:sp>
        <p:nvSpPr>
          <p:cNvPr id="6164" name="AutoShape 20"/>
          <p:cNvSpPr>
            <a:spLocks noChangeArrowheads="1"/>
          </p:cNvSpPr>
          <p:nvPr/>
        </p:nvSpPr>
        <p:spPr bwMode="auto">
          <a:xfrm>
            <a:off x="838200" y="2743200"/>
            <a:ext cx="838200" cy="1828800"/>
          </a:xfrm>
          <a:prstGeom prst="curvedRightArrow">
            <a:avLst>
              <a:gd name="adj1" fmla="val 43636"/>
              <a:gd name="adj2" fmla="val 87273"/>
              <a:gd name="adj3" fmla="val 33333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uk-UA"/>
          </a:p>
        </p:txBody>
      </p:sp>
      <p:sp>
        <p:nvSpPr>
          <p:cNvPr id="6165" name="AutoShape 21"/>
          <p:cNvSpPr>
            <a:spLocks noChangeArrowheads="1"/>
          </p:cNvSpPr>
          <p:nvPr/>
        </p:nvSpPr>
        <p:spPr bwMode="auto">
          <a:xfrm>
            <a:off x="7696200" y="2667000"/>
            <a:ext cx="838200" cy="1981200"/>
          </a:xfrm>
          <a:prstGeom prst="curvedLeftArrow">
            <a:avLst>
              <a:gd name="adj1" fmla="val 47273"/>
              <a:gd name="adj2" fmla="val 94545"/>
              <a:gd name="adj3" fmla="val 33333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uk-UA"/>
          </a:p>
        </p:txBody>
      </p:sp>
      <p:sp>
        <p:nvSpPr>
          <p:cNvPr id="6166" name="AutoShape 22"/>
          <p:cNvSpPr>
            <a:spLocks noChangeArrowheads="1"/>
          </p:cNvSpPr>
          <p:nvPr/>
        </p:nvSpPr>
        <p:spPr bwMode="auto">
          <a:xfrm>
            <a:off x="4114800" y="2667000"/>
            <a:ext cx="609600" cy="990600"/>
          </a:xfrm>
          <a:prstGeom prst="downArrow">
            <a:avLst>
              <a:gd name="adj1" fmla="val 50000"/>
              <a:gd name="adj2" fmla="val 40625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uk-UA"/>
          </a:p>
        </p:txBody>
      </p:sp>
      <p:pic>
        <p:nvPicPr>
          <p:cNvPr id="6167" name="Picture 23" descr="BS00975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5400675"/>
            <a:ext cx="236220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4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38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6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2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5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utoUpdateAnimBg="0"/>
      <p:bldP spid="6150" grpId="0" autoUpdateAnimBg="0"/>
      <p:bldP spid="6151" grpId="0" autoUpdateAnimBg="0"/>
      <p:bldP spid="6154" grpId="0" animBg="1"/>
      <p:bldP spid="6155" grpId="0" animBg="1" autoUpdateAnimBg="0"/>
      <p:bldP spid="6156" grpId="0" animBg="1"/>
      <p:bldP spid="6159" grpId="0" autoUpdateAnimBg="0"/>
      <p:bldP spid="6163" grpId="0" autoUpdateAnimBg="0"/>
      <p:bldP spid="6164" grpId="0" animBg="1"/>
      <p:bldP spid="6165" grpId="0" animBg="1"/>
      <p:bldP spid="616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685800" y="838200"/>
            <a:ext cx="7086600" cy="1100138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r>
              <a:rPr lang="uk-UA" b="1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00398C"/>
                </a:solidFill>
                <a:effectLst>
                  <a:outerShdw dist="35921" dir="2700000" sy="50000" rotWithShape="0">
                    <a:srgbClr val="875B0D"/>
                  </a:outerShdw>
                </a:effectLst>
                <a:cs typeface="Arial" panose="020B0604020202020204" pitchFamily="34" charset="0"/>
              </a:rPr>
              <a:t>ПИТАННЯ</a:t>
            </a:r>
            <a:br>
              <a:rPr lang="uk-UA" b="1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00398C"/>
                </a:solidFill>
                <a:effectLst>
                  <a:outerShdw dist="35921" dir="2700000" sy="50000" rotWithShape="0">
                    <a:srgbClr val="875B0D"/>
                  </a:outerShdw>
                </a:effectLst>
                <a:cs typeface="Arial" panose="020B0604020202020204" pitchFamily="34" charset="0"/>
              </a:rPr>
            </a:br>
            <a:endParaRPr lang="uk-UA" b="1" kern="10">
              <a:ln w="12700">
                <a:solidFill>
                  <a:srgbClr val="B2B2B2"/>
                </a:solidFill>
                <a:round/>
                <a:headEnd/>
                <a:tailEnd/>
              </a:ln>
              <a:solidFill>
                <a:srgbClr val="00398C"/>
              </a:solidFill>
              <a:effectLst>
                <a:outerShdw dist="35921" dir="2700000" sy="50000" rotWithShape="0">
                  <a:srgbClr val="875B0D"/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3810000" y="3276600"/>
            <a:ext cx="1981200" cy="13716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82F6A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uk-UA"/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2971800" y="1905000"/>
            <a:ext cx="1981200" cy="13716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F8ED5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uk-UA"/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5867400" y="2057400"/>
            <a:ext cx="1981200" cy="13716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F8ED5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uk-UA"/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0" y="4648200"/>
            <a:ext cx="2286000" cy="1371600"/>
          </a:xfrm>
          <a:prstGeom prst="cloudCallout">
            <a:avLst>
              <a:gd name="adj1" fmla="val -44583"/>
              <a:gd name="adj2" fmla="val 70023"/>
            </a:avLst>
          </a:prstGeom>
          <a:solidFill>
            <a:srgbClr val="F8ED5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uk-UA"/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1600200" y="3352800"/>
            <a:ext cx="1981200" cy="13716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C4C5F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uk-UA"/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5257800" y="5105400"/>
            <a:ext cx="3429000" cy="1371600"/>
          </a:xfrm>
          <a:prstGeom prst="cloudCallout">
            <a:avLst>
              <a:gd name="adj1" fmla="val -59722"/>
              <a:gd name="adj2" fmla="val 70023"/>
            </a:avLst>
          </a:prstGeom>
          <a:solidFill>
            <a:srgbClr val="82F6A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uk-UA"/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>
            <a:off x="0" y="2209800"/>
            <a:ext cx="1981200" cy="1371600"/>
          </a:xfrm>
          <a:prstGeom prst="cloudCallout">
            <a:avLst>
              <a:gd name="adj1" fmla="val 10097"/>
              <a:gd name="adj2" fmla="val 97801"/>
            </a:avLst>
          </a:prstGeom>
          <a:solidFill>
            <a:srgbClr val="82F6A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uk-UA"/>
          </a:p>
        </p:txBody>
      </p:sp>
      <p:sp>
        <p:nvSpPr>
          <p:cNvPr id="10252" name="AutoShape 12"/>
          <p:cNvSpPr>
            <a:spLocks noChangeArrowheads="1"/>
          </p:cNvSpPr>
          <p:nvPr/>
        </p:nvSpPr>
        <p:spPr bwMode="auto">
          <a:xfrm>
            <a:off x="2209800" y="4953000"/>
            <a:ext cx="2438400" cy="1371600"/>
          </a:xfrm>
          <a:prstGeom prst="cloudCallout">
            <a:avLst>
              <a:gd name="adj1" fmla="val -44921"/>
              <a:gd name="adj2" fmla="val 70023"/>
            </a:avLst>
          </a:prstGeom>
          <a:solidFill>
            <a:srgbClr val="C4C5F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uk-UA"/>
          </a:p>
        </p:txBody>
      </p:sp>
      <p:sp>
        <p:nvSpPr>
          <p:cNvPr id="10253" name="AutoShape 13"/>
          <p:cNvSpPr>
            <a:spLocks noChangeArrowheads="1"/>
          </p:cNvSpPr>
          <p:nvPr/>
        </p:nvSpPr>
        <p:spPr bwMode="auto">
          <a:xfrm>
            <a:off x="6248400" y="3733800"/>
            <a:ext cx="2590800" cy="1371600"/>
          </a:xfrm>
          <a:prstGeom prst="cloudCallout">
            <a:avLst>
              <a:gd name="adj1" fmla="val -21690"/>
              <a:gd name="adj2" fmla="val 70023"/>
            </a:avLst>
          </a:prstGeom>
          <a:solidFill>
            <a:srgbClr val="C4C5F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uk-UA"/>
          </a:p>
        </p:txBody>
      </p:sp>
      <p:sp>
        <p:nvSpPr>
          <p:cNvPr id="10254" name="WordArt 14"/>
          <p:cNvSpPr>
            <a:spLocks noChangeArrowheads="1" noChangeShapeType="1" noTextEdit="1"/>
          </p:cNvSpPr>
          <p:nvPr/>
        </p:nvSpPr>
        <p:spPr bwMode="auto">
          <a:xfrm>
            <a:off x="533400" y="2667000"/>
            <a:ext cx="85725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uk-UA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cs typeface="Arial" panose="020B0604020202020204" pitchFamily="34" charset="0"/>
              </a:rPr>
              <a:t>Де?</a:t>
            </a:r>
          </a:p>
        </p:txBody>
      </p:sp>
      <p:sp>
        <p:nvSpPr>
          <p:cNvPr id="10255" name="WordArt 15"/>
          <p:cNvSpPr>
            <a:spLocks noChangeArrowheads="1" noChangeShapeType="1" noTextEdit="1"/>
          </p:cNvSpPr>
          <p:nvPr/>
        </p:nvSpPr>
        <p:spPr bwMode="auto">
          <a:xfrm>
            <a:off x="4114800" y="3733800"/>
            <a:ext cx="138112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uk-UA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cs typeface="Arial" panose="020B0604020202020204" pitchFamily="34" charset="0"/>
              </a:rPr>
              <a:t>Куди?</a:t>
            </a:r>
          </a:p>
        </p:txBody>
      </p:sp>
      <p:sp>
        <p:nvSpPr>
          <p:cNvPr id="10256" name="WordArt 16"/>
          <p:cNvSpPr>
            <a:spLocks noChangeArrowheads="1" noChangeShapeType="1" noTextEdit="1"/>
          </p:cNvSpPr>
          <p:nvPr/>
        </p:nvSpPr>
        <p:spPr bwMode="auto">
          <a:xfrm>
            <a:off x="304800" y="5029200"/>
            <a:ext cx="177165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uk-UA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cs typeface="Arial" panose="020B0604020202020204" pitchFamily="34" charset="0"/>
              </a:rPr>
              <a:t>Звідки?</a:t>
            </a:r>
          </a:p>
        </p:txBody>
      </p:sp>
      <p:sp>
        <p:nvSpPr>
          <p:cNvPr id="10257" name="WordArt 17"/>
          <p:cNvSpPr>
            <a:spLocks noChangeArrowheads="1" noChangeShapeType="1" noTextEdit="1"/>
          </p:cNvSpPr>
          <p:nvPr/>
        </p:nvSpPr>
        <p:spPr bwMode="auto">
          <a:xfrm>
            <a:off x="3276600" y="2286000"/>
            <a:ext cx="14097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uk-UA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cs typeface="Arial" panose="020B0604020202020204" pitchFamily="34" charset="0"/>
              </a:rPr>
              <a:t>Коли?</a:t>
            </a:r>
          </a:p>
        </p:txBody>
      </p:sp>
      <p:sp>
        <p:nvSpPr>
          <p:cNvPr id="10258" name="WordArt 18"/>
          <p:cNvSpPr>
            <a:spLocks noChangeArrowheads="1" noChangeShapeType="1" noTextEdit="1"/>
          </p:cNvSpPr>
          <p:nvPr/>
        </p:nvSpPr>
        <p:spPr bwMode="auto">
          <a:xfrm>
            <a:off x="6096000" y="2514600"/>
            <a:ext cx="146685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uk-UA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cs typeface="Arial" panose="020B0604020202020204" pitchFamily="34" charset="0"/>
              </a:rPr>
              <a:t>Чому?</a:t>
            </a:r>
          </a:p>
        </p:txBody>
      </p:sp>
      <p:sp>
        <p:nvSpPr>
          <p:cNvPr id="10259" name="WordArt 19"/>
          <p:cNvSpPr>
            <a:spLocks noChangeArrowheads="1" noChangeShapeType="1" noTextEdit="1"/>
          </p:cNvSpPr>
          <p:nvPr/>
        </p:nvSpPr>
        <p:spPr bwMode="auto">
          <a:xfrm>
            <a:off x="2133600" y="3810000"/>
            <a:ext cx="838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uk-UA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cs typeface="Arial" panose="020B0604020202020204" pitchFamily="34" charset="0"/>
              </a:rPr>
              <a:t>Як?</a:t>
            </a:r>
          </a:p>
        </p:txBody>
      </p:sp>
      <p:sp>
        <p:nvSpPr>
          <p:cNvPr id="10260" name="WordArt 20"/>
          <p:cNvSpPr>
            <a:spLocks noChangeArrowheads="1" noChangeShapeType="1" noTextEdit="1"/>
          </p:cNvSpPr>
          <p:nvPr/>
        </p:nvSpPr>
        <p:spPr bwMode="auto">
          <a:xfrm>
            <a:off x="6553200" y="4114800"/>
            <a:ext cx="2057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uk-UA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cs typeface="Arial" panose="020B0604020202020204" pitchFamily="34" charset="0"/>
              </a:rPr>
              <a:t>Скільки?</a:t>
            </a:r>
          </a:p>
        </p:txBody>
      </p:sp>
      <p:sp>
        <p:nvSpPr>
          <p:cNvPr id="10261" name="WordArt 21"/>
          <p:cNvSpPr>
            <a:spLocks noChangeArrowheads="1" noChangeShapeType="1" noTextEdit="1"/>
          </p:cNvSpPr>
          <p:nvPr/>
        </p:nvSpPr>
        <p:spPr bwMode="auto">
          <a:xfrm>
            <a:off x="2895600" y="5181600"/>
            <a:ext cx="1600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uk-UA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cs typeface="Arial" panose="020B0604020202020204" pitchFamily="34" charset="0"/>
              </a:rPr>
              <a:t>В якій </a:t>
            </a:r>
          </a:p>
          <a:p>
            <a:r>
              <a:rPr lang="uk-UA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cs typeface="Arial" panose="020B0604020202020204" pitchFamily="34" charset="0"/>
              </a:rPr>
              <a:t>мірі?</a:t>
            </a:r>
          </a:p>
        </p:txBody>
      </p:sp>
      <p:sp>
        <p:nvSpPr>
          <p:cNvPr id="10262" name="WordArt 22"/>
          <p:cNvSpPr>
            <a:spLocks noChangeArrowheads="1" noChangeShapeType="1" noTextEdit="1"/>
          </p:cNvSpPr>
          <p:nvPr/>
        </p:nvSpPr>
        <p:spPr bwMode="auto">
          <a:xfrm>
            <a:off x="5791200" y="5410200"/>
            <a:ext cx="257175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uk-UA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cs typeface="Arial" panose="020B0604020202020204" pitchFamily="34" charset="0"/>
              </a:rPr>
              <a:t>Наскільки?</a:t>
            </a:r>
          </a:p>
        </p:txBody>
      </p:sp>
      <p:pic>
        <p:nvPicPr>
          <p:cNvPr id="10265" name="Picture 25" descr="SO01038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838200"/>
            <a:ext cx="1620838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47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52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57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62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67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72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77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82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87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92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97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5" grpId="0" animBg="1" autoUpdateAnimBg="0"/>
      <p:bldP spid="10246" grpId="0" animBg="1" autoUpdateAnimBg="0"/>
      <p:bldP spid="10247" grpId="0" animBg="1" autoUpdateAnimBg="0"/>
      <p:bldP spid="10248" grpId="0" animBg="1" autoUpdateAnimBg="0"/>
      <p:bldP spid="10249" grpId="0" animBg="1" autoUpdateAnimBg="0"/>
      <p:bldP spid="10250" grpId="0" animBg="1" autoUpdateAnimBg="0"/>
      <p:bldP spid="10251" grpId="0" animBg="1" autoUpdateAnimBg="0"/>
      <p:bldP spid="10252" grpId="0" animBg="1" autoUpdateAnimBg="0"/>
      <p:bldP spid="10253" grpId="0" animBg="1" autoUpdateAnimBg="0"/>
      <p:bldP spid="10254" grpId="0" animBg="1"/>
      <p:bldP spid="10255" grpId="0" animBg="1"/>
      <p:bldP spid="10256" grpId="0" animBg="1"/>
      <p:bldP spid="10257" grpId="0" animBg="1"/>
      <p:bldP spid="10258" grpId="0" animBg="1"/>
      <p:bldP spid="10259" grpId="0" animBg="1"/>
      <p:bldP spid="10260" grpId="0" animBg="1"/>
      <p:bldP spid="10261" grpId="0" animBg="1"/>
      <p:bldP spid="1026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WordArt 5"/>
          <p:cNvSpPr>
            <a:spLocks noChangeArrowheads="1" noChangeShapeType="1" noTextEdit="1"/>
          </p:cNvSpPr>
          <p:nvPr/>
        </p:nvSpPr>
        <p:spPr bwMode="auto">
          <a:xfrm>
            <a:off x="1042988" y="692150"/>
            <a:ext cx="7200900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b="1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ookman Old Style" panose="02050604050505020204" pitchFamily="18" charset="0"/>
              </a:rPr>
              <a:t>Вправа «Мікрофон»</a:t>
            </a:r>
          </a:p>
        </p:txBody>
      </p:sp>
      <p:sp>
        <p:nvSpPr>
          <p:cNvPr id="27651" name="WordArt 6"/>
          <p:cNvSpPr>
            <a:spLocks noChangeArrowheads="1" noChangeShapeType="1" noTextEdit="1"/>
          </p:cNvSpPr>
          <p:nvPr/>
        </p:nvSpPr>
        <p:spPr bwMode="auto">
          <a:xfrm>
            <a:off x="539750" y="2852738"/>
            <a:ext cx="8208963" cy="1266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b="1" i="1" kern="10" dirty="0">
                <a:ln w="9525">
                  <a:solidFill>
                    <a:srgbClr val="0033CC"/>
                  </a:solidFill>
                  <a:round/>
                  <a:headEnd/>
                  <a:tailEnd/>
                </a:ln>
                <a:solidFill>
                  <a:srgbClr val="00CCFF"/>
                </a:solidFill>
                <a:cs typeface="Arial" panose="020B0604020202020204" pitchFamily="34" charset="0"/>
              </a:rPr>
              <a:t>Сьогодні на </a:t>
            </a:r>
            <a:r>
              <a:rPr lang="uk-UA" sz="3600" b="1" i="1" kern="10" dirty="0" err="1">
                <a:ln w="9525">
                  <a:solidFill>
                    <a:srgbClr val="0033CC"/>
                  </a:solidFill>
                  <a:round/>
                  <a:headEnd/>
                  <a:tailEnd/>
                </a:ln>
                <a:solidFill>
                  <a:srgbClr val="00CCFF"/>
                </a:solidFill>
                <a:cs typeface="Arial" panose="020B0604020202020204" pitchFamily="34" charset="0"/>
              </a:rPr>
              <a:t>уроці</a:t>
            </a:r>
            <a:r>
              <a:rPr lang="uk-UA" sz="3600" b="1" i="1" kern="10" dirty="0">
                <a:ln w="9525">
                  <a:solidFill>
                    <a:srgbClr val="0033CC"/>
                  </a:solidFill>
                  <a:round/>
                  <a:headEnd/>
                  <a:tailEnd/>
                </a:ln>
                <a:solidFill>
                  <a:srgbClr val="00CCFF"/>
                </a:solidFill>
                <a:cs typeface="Arial" panose="020B0604020202020204" pitchFamily="34" charset="0"/>
              </a:rPr>
              <a:t> я…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Яркая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2.xml><?xml version="1.0" encoding="utf-8"?>
<a:themeOverride xmlns:a="http://schemas.openxmlformats.org/drawingml/2006/main">
  <a:clrScheme name="Яркая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490</TotalTime>
  <Words>159</Words>
  <Application>Microsoft Office PowerPoint</Application>
  <PresentationFormat>Экран (4:3)</PresentationFormat>
  <Paragraphs>44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27</cp:revision>
  <dcterms:created xsi:type="dcterms:W3CDTF">2010-02-01T21:40:44Z</dcterms:created>
  <dcterms:modified xsi:type="dcterms:W3CDTF">2014-03-28T20:05:50Z</dcterms:modified>
</cp:coreProperties>
</file>