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85" r:id="rId4"/>
    <p:sldId id="261" r:id="rId5"/>
    <p:sldId id="280" r:id="rId6"/>
    <p:sldId id="279" r:id="rId7"/>
    <p:sldId id="258" r:id="rId8"/>
    <p:sldId id="282" r:id="rId9"/>
    <p:sldId id="259" r:id="rId10"/>
    <p:sldId id="276" r:id="rId11"/>
    <p:sldId id="260" r:id="rId12"/>
    <p:sldId id="278" r:id="rId13"/>
    <p:sldId id="283" r:id="rId14"/>
    <p:sldId id="277" r:id="rId15"/>
    <p:sldId id="262" r:id="rId16"/>
    <p:sldId id="263" r:id="rId17"/>
    <p:sldId id="287" r:id="rId18"/>
    <p:sldId id="264" r:id="rId19"/>
    <p:sldId id="28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  <a:srgbClr val="FFFFFF"/>
    <a:srgbClr val="9933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600" autoAdjust="0"/>
    <p:restoredTop sz="94658" autoAdjust="0"/>
  </p:normalViewPr>
  <p:slideViewPr>
    <p:cSldViewPr>
      <p:cViewPr varScale="1">
        <p:scale>
          <a:sx n="75" d="100"/>
          <a:sy n="75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9979AC0-BDB9-4D6A-82F9-62BA98A67330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A120E37-F96B-46D4-8C4B-CDC2B5C57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56412F-17F9-41FF-952C-BA4740B67EB9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1A445F-2E67-4491-8A21-959EB7A2DA9E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C04B-848B-4F3F-96E6-F7C1AE95A756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31DDD-E35C-4C45-85D1-BB3523D31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DD86-4C9A-4128-9733-51E5E6E8D429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8E7E-2C77-41EE-9EAD-6B457322F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A125-648F-42E5-89B5-4EDBB2C01770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2EDF-DE91-4130-9BE8-9300AA70D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A7A2-3D9C-4741-B328-35474F7C4E90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D486-399F-447C-A768-1933B9C36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65DB-A33F-40FC-915C-7DFD8633B167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5C52-2B0A-4E14-A8B4-660B1AAAE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4461-B4C4-4D8F-A4B2-2DDAA5F8BCDC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0476-47CF-435F-9EA6-D758582D4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2CA2-FC82-4383-9676-607877F3CB6F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6735-94C4-4E1C-96B0-A0694DC17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0EF7-AE5C-4E20-9B09-EFF04B0CED39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95FD-E86F-4793-948E-1A38685F1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ECF-22AB-44B9-A7B9-8107717B5F86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795C-EAA2-4ABC-AF41-1C9DD000D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5B24-1763-4B28-8CA8-9044E947425C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3D3B-AAD6-48FB-96AD-6E06A66EC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1B63C-6BDB-41F1-B8C8-254D3B6B8735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FF5A-9558-4CA9-9E02-D6A158D84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BC05CD-E02E-4D81-A5C4-F4CD7D855F59}" type="datetimeFigureOut">
              <a:rPr lang="ru-RU"/>
              <a:pPr>
                <a:defRPr/>
              </a:pPr>
              <a:t>30.07.2011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188211-6AA2-42FC-9443-767C34D1A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ransition advTm="2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1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4" name="Рисунок 3" descr="550px-Location_North_America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571750"/>
            <a:ext cx="407193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50" y="2000250"/>
            <a:ext cx="8636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ГЕОГРАФІЯ МАТЕРИКІВ І ОКЕАНІВ. 7 КЛАС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ПІВНІЧНА АМЕРИКА </a:t>
            </a:r>
            <a:endParaRPr lang="ru-RU" sz="3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8" y="4357688"/>
            <a:ext cx="4027487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студенти  2 курсу, групи РПС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Єрьоменко</a:t>
            </a:r>
            <a:r>
              <a:rPr lang="uk-UA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Владислав,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Костюк Анна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" name="Прямоугольник 6"/>
          <p:cNvSpPr/>
          <p:nvPr/>
        </p:nvSpPr>
        <p:spPr>
          <a:xfrm>
            <a:off x="0" y="620713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КОРИСНІ КОПАЛИНИ ПІВНІЧНОЇ АМЕРИКИ…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USGS_prb_m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327952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oil-derrick-sunset-getty-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268760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Morenci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3640" y="3861048"/>
            <a:ext cx="3240360" cy="232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3861048"/>
            <a:ext cx="3164019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480x320_NPFily5qIiJoGYOMRrbT2NWK6B57Qnf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66726" y="1052736"/>
            <a:ext cx="269776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5318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3651778"/>
            <a:ext cx="2808312" cy="287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03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620713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РЕЛЬЄФ ПІВНІЧНОЇ АМЕРИКИ…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1071563"/>
            <a:ext cx="4103688" cy="5183187"/>
            <a:chOff x="0" y="1700213"/>
            <a:chExt cx="4103657" cy="5183188"/>
          </a:xfrm>
        </p:grpSpPr>
        <p:sp>
          <p:nvSpPr>
            <p:cNvPr id="24584" name="Rectangle 32"/>
            <p:cNvSpPr>
              <a:spLocks noChangeArrowheads="1"/>
            </p:cNvSpPr>
            <p:nvPr/>
          </p:nvSpPr>
          <p:spPr bwMode="auto">
            <a:xfrm>
              <a:off x="214282" y="1843089"/>
              <a:ext cx="3889375" cy="5040312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765E2F"/>
                </a:gs>
              </a:gsLst>
              <a:path path="rect">
                <a:fillToRect l="100000" b="100000"/>
              </a:path>
            </a:gradFill>
            <a:ln w="158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onstantia" pitchFamily="18" charset="0"/>
              </a:endParaRPr>
            </a:p>
          </p:txBody>
        </p:sp>
        <p:sp>
          <p:nvSpPr>
            <p:cNvPr id="24585" name="Freeform 6"/>
            <p:cNvSpPr>
              <a:spLocks/>
            </p:cNvSpPr>
            <p:nvPr/>
          </p:nvSpPr>
          <p:spPr bwMode="auto">
            <a:xfrm rot="-417358">
              <a:off x="179388" y="1700213"/>
              <a:ext cx="2628900" cy="1466850"/>
            </a:xfrm>
            <a:custGeom>
              <a:avLst/>
              <a:gdLst>
                <a:gd name="T0" fmla="*/ 0 w 1656"/>
                <a:gd name="T1" fmla="*/ 2147483647 h 924"/>
                <a:gd name="T2" fmla="*/ 2147483647 w 1656"/>
                <a:gd name="T3" fmla="*/ 2147483647 h 924"/>
                <a:gd name="T4" fmla="*/ 2147483647 w 1656"/>
                <a:gd name="T5" fmla="*/ 2147483647 h 924"/>
                <a:gd name="T6" fmla="*/ 2147483647 w 1656"/>
                <a:gd name="T7" fmla="*/ 2147483647 h 924"/>
                <a:gd name="T8" fmla="*/ 2147483647 w 1656"/>
                <a:gd name="T9" fmla="*/ 2147483647 h 924"/>
                <a:gd name="T10" fmla="*/ 2147483647 w 1656"/>
                <a:gd name="T11" fmla="*/ 2147483647 h 924"/>
                <a:gd name="T12" fmla="*/ 2147483647 w 1656"/>
                <a:gd name="T13" fmla="*/ 2147483647 h 924"/>
                <a:gd name="T14" fmla="*/ 2147483647 w 1656"/>
                <a:gd name="T15" fmla="*/ 2147483647 h 924"/>
                <a:gd name="T16" fmla="*/ 2147483647 w 1656"/>
                <a:gd name="T17" fmla="*/ 2147483647 h 924"/>
                <a:gd name="T18" fmla="*/ 2147483647 w 1656"/>
                <a:gd name="T19" fmla="*/ 2147483647 h 924"/>
                <a:gd name="T20" fmla="*/ 2147483647 w 1656"/>
                <a:gd name="T21" fmla="*/ 2147483647 h 924"/>
                <a:gd name="T22" fmla="*/ 2147483647 w 1656"/>
                <a:gd name="T23" fmla="*/ 2147483647 h 924"/>
                <a:gd name="T24" fmla="*/ 2147483647 w 1656"/>
                <a:gd name="T25" fmla="*/ 2147483647 h 924"/>
                <a:gd name="T26" fmla="*/ 2147483647 w 1656"/>
                <a:gd name="T27" fmla="*/ 2147483647 h 924"/>
                <a:gd name="T28" fmla="*/ 2147483647 w 1656"/>
                <a:gd name="T29" fmla="*/ 2147483647 h 924"/>
                <a:gd name="T30" fmla="*/ 2147483647 w 1656"/>
                <a:gd name="T31" fmla="*/ 2147483647 h 924"/>
                <a:gd name="T32" fmla="*/ 2147483647 w 1656"/>
                <a:gd name="T33" fmla="*/ 2147483647 h 924"/>
                <a:gd name="T34" fmla="*/ 2147483647 w 1656"/>
                <a:gd name="T35" fmla="*/ 2147483647 h 924"/>
                <a:gd name="T36" fmla="*/ 2147483647 w 1656"/>
                <a:gd name="T37" fmla="*/ 2147483647 h 924"/>
                <a:gd name="T38" fmla="*/ 2147483647 w 1656"/>
                <a:gd name="T39" fmla="*/ 2147483647 h 924"/>
                <a:gd name="T40" fmla="*/ 2147483647 w 1656"/>
                <a:gd name="T41" fmla="*/ 2147483647 h 924"/>
                <a:gd name="T42" fmla="*/ 2147483647 w 1656"/>
                <a:gd name="T43" fmla="*/ 2147483647 h 924"/>
                <a:gd name="T44" fmla="*/ 2147483647 w 1656"/>
                <a:gd name="T45" fmla="*/ 2147483647 h 924"/>
                <a:gd name="T46" fmla="*/ 2147483647 w 1656"/>
                <a:gd name="T47" fmla="*/ 2147483647 h 924"/>
                <a:gd name="T48" fmla="*/ 2147483647 w 1656"/>
                <a:gd name="T49" fmla="*/ 2147483647 h 924"/>
                <a:gd name="T50" fmla="*/ 2147483647 w 1656"/>
                <a:gd name="T51" fmla="*/ 2147483647 h 924"/>
                <a:gd name="T52" fmla="*/ 2147483647 w 1656"/>
                <a:gd name="T53" fmla="*/ 2147483647 h 924"/>
                <a:gd name="T54" fmla="*/ 2147483647 w 1656"/>
                <a:gd name="T55" fmla="*/ 2147483647 h 924"/>
                <a:gd name="T56" fmla="*/ 2147483647 w 1656"/>
                <a:gd name="T57" fmla="*/ 2147483647 h 924"/>
                <a:gd name="T58" fmla="*/ 2147483647 w 1656"/>
                <a:gd name="T59" fmla="*/ 2147483647 h 924"/>
                <a:gd name="T60" fmla="*/ 2147483647 w 1656"/>
                <a:gd name="T61" fmla="*/ 2147483647 h 924"/>
                <a:gd name="T62" fmla="*/ 2147483647 w 1656"/>
                <a:gd name="T63" fmla="*/ 2147483647 h 924"/>
                <a:gd name="T64" fmla="*/ 2147483647 w 1656"/>
                <a:gd name="T65" fmla="*/ 2147483647 h 924"/>
                <a:gd name="T66" fmla="*/ 2147483647 w 1656"/>
                <a:gd name="T67" fmla="*/ 2147483647 h 924"/>
                <a:gd name="T68" fmla="*/ 2147483647 w 1656"/>
                <a:gd name="T69" fmla="*/ 2147483647 h 924"/>
                <a:gd name="T70" fmla="*/ 2147483647 w 1656"/>
                <a:gd name="T71" fmla="*/ 2147483647 h 924"/>
                <a:gd name="T72" fmla="*/ 2147483647 w 1656"/>
                <a:gd name="T73" fmla="*/ 2147483647 h 924"/>
                <a:gd name="T74" fmla="*/ 2147483647 w 1656"/>
                <a:gd name="T75" fmla="*/ 2147483647 h 924"/>
                <a:gd name="T76" fmla="*/ 2147483647 w 1656"/>
                <a:gd name="T77" fmla="*/ 2147483647 h 924"/>
                <a:gd name="T78" fmla="*/ 2147483647 w 1656"/>
                <a:gd name="T79" fmla="*/ 2147483647 h 924"/>
                <a:gd name="T80" fmla="*/ 2147483647 w 1656"/>
                <a:gd name="T81" fmla="*/ 2147483647 h 924"/>
                <a:gd name="T82" fmla="*/ 2147483647 w 1656"/>
                <a:gd name="T83" fmla="*/ 2147483647 h 924"/>
                <a:gd name="T84" fmla="*/ 2147483647 w 1656"/>
                <a:gd name="T85" fmla="*/ 2147483647 h 924"/>
                <a:gd name="T86" fmla="*/ 2147483647 w 1656"/>
                <a:gd name="T87" fmla="*/ 2147483647 h 924"/>
                <a:gd name="T88" fmla="*/ 2147483647 w 1656"/>
                <a:gd name="T89" fmla="*/ 2147483647 h 924"/>
                <a:gd name="T90" fmla="*/ 2147483647 w 1656"/>
                <a:gd name="T91" fmla="*/ 2147483647 h 924"/>
                <a:gd name="T92" fmla="*/ 2147483647 w 1656"/>
                <a:gd name="T93" fmla="*/ 2147483647 h 924"/>
                <a:gd name="T94" fmla="*/ 2147483647 w 1656"/>
                <a:gd name="T95" fmla="*/ 2147483647 h 9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6"/>
                <a:gd name="T145" fmla="*/ 0 h 924"/>
                <a:gd name="T146" fmla="*/ 1656 w 1656"/>
                <a:gd name="T147" fmla="*/ 924 h 9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6" h="924">
                  <a:moveTo>
                    <a:pt x="0" y="302"/>
                  </a:moveTo>
                  <a:cubicBezTo>
                    <a:pt x="68" y="314"/>
                    <a:pt x="58" y="318"/>
                    <a:pt x="137" y="302"/>
                  </a:cubicBezTo>
                  <a:cubicBezTo>
                    <a:pt x="156" y="298"/>
                    <a:pt x="192" y="284"/>
                    <a:pt x="192" y="284"/>
                  </a:cubicBezTo>
                  <a:cubicBezTo>
                    <a:pt x="198" y="275"/>
                    <a:pt x="210" y="268"/>
                    <a:pt x="210" y="257"/>
                  </a:cubicBezTo>
                  <a:cubicBezTo>
                    <a:pt x="210" y="248"/>
                    <a:pt x="197" y="245"/>
                    <a:pt x="192" y="238"/>
                  </a:cubicBezTo>
                  <a:cubicBezTo>
                    <a:pt x="172" y="212"/>
                    <a:pt x="175" y="213"/>
                    <a:pt x="165" y="184"/>
                  </a:cubicBezTo>
                  <a:cubicBezTo>
                    <a:pt x="174" y="181"/>
                    <a:pt x="185" y="181"/>
                    <a:pt x="192" y="174"/>
                  </a:cubicBezTo>
                  <a:cubicBezTo>
                    <a:pt x="199" y="167"/>
                    <a:pt x="196" y="155"/>
                    <a:pt x="201" y="147"/>
                  </a:cubicBezTo>
                  <a:cubicBezTo>
                    <a:pt x="213" y="127"/>
                    <a:pt x="226" y="127"/>
                    <a:pt x="247" y="120"/>
                  </a:cubicBezTo>
                  <a:cubicBezTo>
                    <a:pt x="265" y="123"/>
                    <a:pt x="284" y="123"/>
                    <a:pt x="302" y="129"/>
                  </a:cubicBezTo>
                  <a:cubicBezTo>
                    <a:pt x="362" y="149"/>
                    <a:pt x="293" y="156"/>
                    <a:pt x="366" y="138"/>
                  </a:cubicBezTo>
                  <a:cubicBezTo>
                    <a:pt x="356" y="107"/>
                    <a:pt x="339" y="95"/>
                    <a:pt x="329" y="65"/>
                  </a:cubicBezTo>
                  <a:cubicBezTo>
                    <a:pt x="332" y="50"/>
                    <a:pt x="324" y="27"/>
                    <a:pt x="338" y="19"/>
                  </a:cubicBezTo>
                  <a:cubicBezTo>
                    <a:pt x="371" y="0"/>
                    <a:pt x="394" y="29"/>
                    <a:pt x="412" y="46"/>
                  </a:cubicBezTo>
                  <a:cubicBezTo>
                    <a:pt x="434" y="114"/>
                    <a:pt x="425" y="28"/>
                    <a:pt x="439" y="10"/>
                  </a:cubicBezTo>
                  <a:cubicBezTo>
                    <a:pt x="445" y="3"/>
                    <a:pt x="457" y="4"/>
                    <a:pt x="466" y="1"/>
                  </a:cubicBezTo>
                  <a:cubicBezTo>
                    <a:pt x="475" y="4"/>
                    <a:pt x="486" y="4"/>
                    <a:pt x="494" y="10"/>
                  </a:cubicBezTo>
                  <a:cubicBezTo>
                    <a:pt x="503" y="17"/>
                    <a:pt x="503" y="32"/>
                    <a:pt x="512" y="37"/>
                  </a:cubicBezTo>
                  <a:cubicBezTo>
                    <a:pt x="526" y="45"/>
                    <a:pt x="543" y="43"/>
                    <a:pt x="558" y="46"/>
                  </a:cubicBezTo>
                  <a:cubicBezTo>
                    <a:pt x="580" y="69"/>
                    <a:pt x="604" y="74"/>
                    <a:pt x="631" y="92"/>
                  </a:cubicBezTo>
                  <a:cubicBezTo>
                    <a:pt x="664" y="144"/>
                    <a:pt x="637" y="192"/>
                    <a:pt x="695" y="211"/>
                  </a:cubicBezTo>
                  <a:cubicBezTo>
                    <a:pt x="707" y="247"/>
                    <a:pt x="714" y="254"/>
                    <a:pt x="750" y="266"/>
                  </a:cubicBezTo>
                  <a:cubicBezTo>
                    <a:pt x="787" y="322"/>
                    <a:pt x="745" y="271"/>
                    <a:pt x="796" y="302"/>
                  </a:cubicBezTo>
                  <a:cubicBezTo>
                    <a:pt x="832" y="324"/>
                    <a:pt x="841" y="383"/>
                    <a:pt x="887" y="394"/>
                  </a:cubicBezTo>
                  <a:cubicBezTo>
                    <a:pt x="917" y="401"/>
                    <a:pt x="948" y="400"/>
                    <a:pt x="978" y="403"/>
                  </a:cubicBezTo>
                  <a:cubicBezTo>
                    <a:pt x="996" y="409"/>
                    <a:pt x="1015" y="415"/>
                    <a:pt x="1033" y="421"/>
                  </a:cubicBezTo>
                  <a:cubicBezTo>
                    <a:pt x="1042" y="424"/>
                    <a:pt x="1045" y="434"/>
                    <a:pt x="1052" y="440"/>
                  </a:cubicBezTo>
                  <a:cubicBezTo>
                    <a:pt x="1077" y="460"/>
                    <a:pt x="1078" y="458"/>
                    <a:pt x="1106" y="467"/>
                  </a:cubicBezTo>
                  <a:cubicBezTo>
                    <a:pt x="1128" y="487"/>
                    <a:pt x="1145" y="505"/>
                    <a:pt x="1170" y="522"/>
                  </a:cubicBezTo>
                  <a:cubicBezTo>
                    <a:pt x="1176" y="531"/>
                    <a:pt x="1178" y="547"/>
                    <a:pt x="1189" y="549"/>
                  </a:cubicBezTo>
                  <a:cubicBezTo>
                    <a:pt x="1200" y="551"/>
                    <a:pt x="1206" y="536"/>
                    <a:pt x="1216" y="531"/>
                  </a:cubicBezTo>
                  <a:cubicBezTo>
                    <a:pt x="1225" y="527"/>
                    <a:pt x="1235" y="525"/>
                    <a:pt x="1244" y="522"/>
                  </a:cubicBezTo>
                  <a:cubicBezTo>
                    <a:pt x="1291" y="530"/>
                    <a:pt x="1317" y="547"/>
                    <a:pt x="1362" y="558"/>
                  </a:cubicBezTo>
                  <a:cubicBezTo>
                    <a:pt x="1393" y="529"/>
                    <a:pt x="1374" y="518"/>
                    <a:pt x="1417" y="504"/>
                  </a:cubicBezTo>
                  <a:cubicBezTo>
                    <a:pt x="1445" y="476"/>
                    <a:pt x="1458" y="470"/>
                    <a:pt x="1426" y="440"/>
                  </a:cubicBezTo>
                  <a:cubicBezTo>
                    <a:pt x="1429" y="422"/>
                    <a:pt x="1427" y="401"/>
                    <a:pt x="1436" y="385"/>
                  </a:cubicBezTo>
                  <a:cubicBezTo>
                    <a:pt x="1457" y="349"/>
                    <a:pt x="1477" y="395"/>
                    <a:pt x="1481" y="403"/>
                  </a:cubicBezTo>
                  <a:cubicBezTo>
                    <a:pt x="1495" y="431"/>
                    <a:pt x="1499" y="465"/>
                    <a:pt x="1509" y="494"/>
                  </a:cubicBezTo>
                  <a:cubicBezTo>
                    <a:pt x="1512" y="515"/>
                    <a:pt x="1503" y="543"/>
                    <a:pt x="1518" y="558"/>
                  </a:cubicBezTo>
                  <a:cubicBezTo>
                    <a:pt x="1573" y="613"/>
                    <a:pt x="1581" y="461"/>
                    <a:pt x="1582" y="458"/>
                  </a:cubicBezTo>
                  <a:cubicBezTo>
                    <a:pt x="1604" y="487"/>
                    <a:pt x="1612" y="516"/>
                    <a:pt x="1637" y="540"/>
                  </a:cubicBezTo>
                  <a:cubicBezTo>
                    <a:pt x="1651" y="583"/>
                    <a:pt x="1656" y="598"/>
                    <a:pt x="1609" y="613"/>
                  </a:cubicBezTo>
                  <a:cubicBezTo>
                    <a:pt x="1600" y="619"/>
                    <a:pt x="1589" y="623"/>
                    <a:pt x="1582" y="632"/>
                  </a:cubicBezTo>
                  <a:cubicBezTo>
                    <a:pt x="1576" y="639"/>
                    <a:pt x="1581" y="654"/>
                    <a:pt x="1573" y="659"/>
                  </a:cubicBezTo>
                  <a:cubicBezTo>
                    <a:pt x="1560" y="668"/>
                    <a:pt x="1542" y="665"/>
                    <a:pt x="1527" y="668"/>
                  </a:cubicBezTo>
                  <a:cubicBezTo>
                    <a:pt x="1554" y="677"/>
                    <a:pt x="1593" y="663"/>
                    <a:pt x="1609" y="686"/>
                  </a:cubicBezTo>
                  <a:cubicBezTo>
                    <a:pt x="1613" y="691"/>
                    <a:pt x="1584" y="802"/>
                    <a:pt x="1582" y="814"/>
                  </a:cubicBezTo>
                  <a:cubicBezTo>
                    <a:pt x="1588" y="857"/>
                    <a:pt x="1590" y="887"/>
                    <a:pt x="1609" y="92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586" name="Freeform 9"/>
            <p:cNvSpPr>
              <a:spLocks/>
            </p:cNvSpPr>
            <p:nvPr/>
          </p:nvSpPr>
          <p:spPr bwMode="auto">
            <a:xfrm>
              <a:off x="2771775" y="2636838"/>
              <a:ext cx="1152525" cy="2035175"/>
            </a:xfrm>
            <a:custGeom>
              <a:avLst/>
              <a:gdLst>
                <a:gd name="T0" fmla="*/ 2147483647 w 726"/>
                <a:gd name="T1" fmla="*/ 2147483647 h 1282"/>
                <a:gd name="T2" fmla="*/ 2147483647 w 726"/>
                <a:gd name="T3" fmla="*/ 2147483647 h 1282"/>
                <a:gd name="T4" fmla="*/ 2147483647 w 726"/>
                <a:gd name="T5" fmla="*/ 2147483647 h 1282"/>
                <a:gd name="T6" fmla="*/ 2147483647 w 726"/>
                <a:gd name="T7" fmla="*/ 2147483647 h 1282"/>
                <a:gd name="T8" fmla="*/ 2147483647 w 726"/>
                <a:gd name="T9" fmla="*/ 2147483647 h 1282"/>
                <a:gd name="T10" fmla="*/ 2147483647 w 726"/>
                <a:gd name="T11" fmla="*/ 2147483647 h 1282"/>
                <a:gd name="T12" fmla="*/ 2147483647 w 726"/>
                <a:gd name="T13" fmla="*/ 2147483647 h 1282"/>
                <a:gd name="T14" fmla="*/ 2147483647 w 726"/>
                <a:gd name="T15" fmla="*/ 2147483647 h 1282"/>
                <a:gd name="T16" fmla="*/ 2147483647 w 726"/>
                <a:gd name="T17" fmla="*/ 2147483647 h 1282"/>
                <a:gd name="T18" fmla="*/ 2147483647 w 726"/>
                <a:gd name="T19" fmla="*/ 2147483647 h 1282"/>
                <a:gd name="T20" fmla="*/ 2147483647 w 726"/>
                <a:gd name="T21" fmla="*/ 2147483647 h 1282"/>
                <a:gd name="T22" fmla="*/ 2147483647 w 726"/>
                <a:gd name="T23" fmla="*/ 2147483647 h 1282"/>
                <a:gd name="T24" fmla="*/ 2147483647 w 726"/>
                <a:gd name="T25" fmla="*/ 2147483647 h 1282"/>
                <a:gd name="T26" fmla="*/ 2147483647 w 726"/>
                <a:gd name="T27" fmla="*/ 2147483647 h 1282"/>
                <a:gd name="T28" fmla="*/ 2147483647 w 726"/>
                <a:gd name="T29" fmla="*/ 2147483647 h 1282"/>
                <a:gd name="T30" fmla="*/ 2147483647 w 726"/>
                <a:gd name="T31" fmla="*/ 2147483647 h 1282"/>
                <a:gd name="T32" fmla="*/ 2147483647 w 726"/>
                <a:gd name="T33" fmla="*/ 2147483647 h 1282"/>
                <a:gd name="T34" fmla="*/ 2147483647 w 726"/>
                <a:gd name="T35" fmla="*/ 2147483647 h 1282"/>
                <a:gd name="T36" fmla="*/ 2147483647 w 726"/>
                <a:gd name="T37" fmla="*/ 2147483647 h 1282"/>
                <a:gd name="T38" fmla="*/ 2147483647 w 726"/>
                <a:gd name="T39" fmla="*/ 2147483647 h 1282"/>
                <a:gd name="T40" fmla="*/ 2147483647 w 726"/>
                <a:gd name="T41" fmla="*/ 2147483647 h 1282"/>
                <a:gd name="T42" fmla="*/ 2147483647 w 726"/>
                <a:gd name="T43" fmla="*/ 2147483647 h 1282"/>
                <a:gd name="T44" fmla="*/ 2147483647 w 726"/>
                <a:gd name="T45" fmla="*/ 2147483647 h 1282"/>
                <a:gd name="T46" fmla="*/ 2147483647 w 726"/>
                <a:gd name="T47" fmla="*/ 2147483647 h 1282"/>
                <a:gd name="T48" fmla="*/ 2147483647 w 726"/>
                <a:gd name="T49" fmla="*/ 2147483647 h 1282"/>
                <a:gd name="T50" fmla="*/ 2147483647 w 726"/>
                <a:gd name="T51" fmla="*/ 2147483647 h 1282"/>
                <a:gd name="T52" fmla="*/ 2147483647 w 726"/>
                <a:gd name="T53" fmla="*/ 2147483647 h 1282"/>
                <a:gd name="T54" fmla="*/ 2147483647 w 726"/>
                <a:gd name="T55" fmla="*/ 2147483647 h 1282"/>
                <a:gd name="T56" fmla="*/ 2147483647 w 726"/>
                <a:gd name="T57" fmla="*/ 2147483647 h 1282"/>
                <a:gd name="T58" fmla="*/ 2147483647 w 726"/>
                <a:gd name="T59" fmla="*/ 2147483647 h 1282"/>
                <a:gd name="T60" fmla="*/ 2147483647 w 726"/>
                <a:gd name="T61" fmla="*/ 2147483647 h 1282"/>
                <a:gd name="T62" fmla="*/ 2147483647 w 726"/>
                <a:gd name="T63" fmla="*/ 2147483647 h 1282"/>
                <a:gd name="T64" fmla="*/ 2147483647 w 726"/>
                <a:gd name="T65" fmla="*/ 2147483647 h 1282"/>
                <a:gd name="T66" fmla="*/ 2147483647 w 726"/>
                <a:gd name="T67" fmla="*/ 2147483647 h 1282"/>
                <a:gd name="T68" fmla="*/ 2147483647 w 726"/>
                <a:gd name="T69" fmla="*/ 2147483647 h 1282"/>
                <a:gd name="T70" fmla="*/ 2147483647 w 726"/>
                <a:gd name="T71" fmla="*/ 2147483647 h 1282"/>
                <a:gd name="T72" fmla="*/ 2147483647 w 726"/>
                <a:gd name="T73" fmla="*/ 2147483647 h 1282"/>
                <a:gd name="T74" fmla="*/ 2147483647 w 726"/>
                <a:gd name="T75" fmla="*/ 2147483647 h 1282"/>
                <a:gd name="T76" fmla="*/ 2147483647 w 726"/>
                <a:gd name="T77" fmla="*/ 2147483647 h 1282"/>
                <a:gd name="T78" fmla="*/ 2147483647 w 726"/>
                <a:gd name="T79" fmla="*/ 2147483647 h 1282"/>
                <a:gd name="T80" fmla="*/ 2147483647 w 726"/>
                <a:gd name="T81" fmla="*/ 2147483647 h 1282"/>
                <a:gd name="T82" fmla="*/ 2147483647 w 726"/>
                <a:gd name="T83" fmla="*/ 2147483647 h 1282"/>
                <a:gd name="T84" fmla="*/ 2147483647 w 726"/>
                <a:gd name="T85" fmla="*/ 2147483647 h 1282"/>
                <a:gd name="T86" fmla="*/ 2147483647 w 726"/>
                <a:gd name="T87" fmla="*/ 2147483647 h 1282"/>
                <a:gd name="T88" fmla="*/ 2147483647 w 726"/>
                <a:gd name="T89" fmla="*/ 2147483647 h 1282"/>
                <a:gd name="T90" fmla="*/ 2147483647 w 726"/>
                <a:gd name="T91" fmla="*/ 2147483647 h 1282"/>
                <a:gd name="T92" fmla="*/ 2147483647 w 726"/>
                <a:gd name="T93" fmla="*/ 2147483647 h 1282"/>
                <a:gd name="T94" fmla="*/ 2147483647 w 726"/>
                <a:gd name="T95" fmla="*/ 2147483647 h 1282"/>
                <a:gd name="T96" fmla="*/ 2147483647 w 726"/>
                <a:gd name="T97" fmla="*/ 2147483647 h 1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6"/>
                <a:gd name="T148" fmla="*/ 0 h 1282"/>
                <a:gd name="T149" fmla="*/ 726 w 726"/>
                <a:gd name="T150" fmla="*/ 1282 h 1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6" h="1282">
                  <a:moveTo>
                    <a:pt x="23" y="230"/>
                  </a:moveTo>
                  <a:cubicBezTo>
                    <a:pt x="9" y="341"/>
                    <a:pt x="0" y="298"/>
                    <a:pt x="69" y="276"/>
                  </a:cubicBezTo>
                  <a:cubicBezTo>
                    <a:pt x="107" y="289"/>
                    <a:pt x="122" y="318"/>
                    <a:pt x="160" y="331"/>
                  </a:cubicBezTo>
                  <a:cubicBezTo>
                    <a:pt x="178" y="328"/>
                    <a:pt x="198" y="329"/>
                    <a:pt x="215" y="322"/>
                  </a:cubicBezTo>
                  <a:cubicBezTo>
                    <a:pt x="223" y="319"/>
                    <a:pt x="225" y="300"/>
                    <a:pt x="233" y="303"/>
                  </a:cubicBezTo>
                  <a:cubicBezTo>
                    <a:pt x="242" y="306"/>
                    <a:pt x="240" y="322"/>
                    <a:pt x="243" y="331"/>
                  </a:cubicBezTo>
                  <a:cubicBezTo>
                    <a:pt x="246" y="352"/>
                    <a:pt x="247" y="374"/>
                    <a:pt x="252" y="395"/>
                  </a:cubicBezTo>
                  <a:cubicBezTo>
                    <a:pt x="256" y="414"/>
                    <a:pt x="270" y="450"/>
                    <a:pt x="270" y="450"/>
                  </a:cubicBezTo>
                  <a:cubicBezTo>
                    <a:pt x="285" y="447"/>
                    <a:pt x="303" y="450"/>
                    <a:pt x="316" y="441"/>
                  </a:cubicBezTo>
                  <a:cubicBezTo>
                    <a:pt x="324" y="436"/>
                    <a:pt x="325" y="423"/>
                    <a:pt x="325" y="413"/>
                  </a:cubicBezTo>
                  <a:cubicBezTo>
                    <a:pt x="325" y="368"/>
                    <a:pt x="308" y="327"/>
                    <a:pt x="297" y="285"/>
                  </a:cubicBezTo>
                  <a:cubicBezTo>
                    <a:pt x="307" y="257"/>
                    <a:pt x="332" y="214"/>
                    <a:pt x="307" y="185"/>
                  </a:cubicBezTo>
                  <a:cubicBezTo>
                    <a:pt x="299" y="175"/>
                    <a:pt x="282" y="178"/>
                    <a:pt x="270" y="175"/>
                  </a:cubicBezTo>
                  <a:cubicBezTo>
                    <a:pt x="278" y="118"/>
                    <a:pt x="279" y="75"/>
                    <a:pt x="261" y="20"/>
                  </a:cubicBezTo>
                  <a:cubicBezTo>
                    <a:pt x="320" y="0"/>
                    <a:pt x="317" y="29"/>
                    <a:pt x="352" y="66"/>
                  </a:cubicBezTo>
                  <a:cubicBezTo>
                    <a:pt x="366" y="109"/>
                    <a:pt x="375" y="107"/>
                    <a:pt x="416" y="93"/>
                  </a:cubicBezTo>
                  <a:cubicBezTo>
                    <a:pt x="424" y="69"/>
                    <a:pt x="422" y="44"/>
                    <a:pt x="462" y="75"/>
                  </a:cubicBezTo>
                  <a:cubicBezTo>
                    <a:pt x="469" y="81"/>
                    <a:pt x="466" y="94"/>
                    <a:pt x="471" y="102"/>
                  </a:cubicBezTo>
                  <a:cubicBezTo>
                    <a:pt x="473" y="105"/>
                    <a:pt x="505" y="137"/>
                    <a:pt x="508" y="139"/>
                  </a:cubicBezTo>
                  <a:cubicBezTo>
                    <a:pt x="554" y="166"/>
                    <a:pt x="518" y="126"/>
                    <a:pt x="563" y="166"/>
                  </a:cubicBezTo>
                  <a:cubicBezTo>
                    <a:pt x="579" y="180"/>
                    <a:pt x="608" y="212"/>
                    <a:pt x="608" y="212"/>
                  </a:cubicBezTo>
                  <a:cubicBezTo>
                    <a:pt x="623" y="289"/>
                    <a:pt x="607" y="249"/>
                    <a:pt x="663" y="230"/>
                  </a:cubicBezTo>
                  <a:cubicBezTo>
                    <a:pt x="718" y="248"/>
                    <a:pt x="706" y="279"/>
                    <a:pt x="672" y="313"/>
                  </a:cubicBezTo>
                  <a:cubicBezTo>
                    <a:pt x="651" y="375"/>
                    <a:pt x="684" y="304"/>
                    <a:pt x="617" y="349"/>
                  </a:cubicBezTo>
                  <a:cubicBezTo>
                    <a:pt x="609" y="354"/>
                    <a:pt x="614" y="369"/>
                    <a:pt x="608" y="377"/>
                  </a:cubicBezTo>
                  <a:cubicBezTo>
                    <a:pt x="601" y="386"/>
                    <a:pt x="590" y="389"/>
                    <a:pt x="581" y="395"/>
                  </a:cubicBezTo>
                  <a:cubicBezTo>
                    <a:pt x="571" y="425"/>
                    <a:pt x="554" y="447"/>
                    <a:pt x="544" y="477"/>
                  </a:cubicBezTo>
                  <a:cubicBezTo>
                    <a:pt x="539" y="543"/>
                    <a:pt x="551" y="588"/>
                    <a:pt x="508" y="633"/>
                  </a:cubicBezTo>
                  <a:cubicBezTo>
                    <a:pt x="497" y="667"/>
                    <a:pt x="467" y="696"/>
                    <a:pt x="444" y="724"/>
                  </a:cubicBezTo>
                  <a:cubicBezTo>
                    <a:pt x="438" y="731"/>
                    <a:pt x="431" y="736"/>
                    <a:pt x="425" y="742"/>
                  </a:cubicBezTo>
                  <a:cubicBezTo>
                    <a:pt x="419" y="748"/>
                    <a:pt x="401" y="755"/>
                    <a:pt x="407" y="761"/>
                  </a:cubicBezTo>
                  <a:cubicBezTo>
                    <a:pt x="414" y="768"/>
                    <a:pt x="426" y="756"/>
                    <a:pt x="435" y="751"/>
                  </a:cubicBezTo>
                  <a:cubicBezTo>
                    <a:pt x="525" y="701"/>
                    <a:pt x="456" y="726"/>
                    <a:pt x="517" y="706"/>
                  </a:cubicBezTo>
                  <a:cubicBezTo>
                    <a:pt x="537" y="685"/>
                    <a:pt x="551" y="662"/>
                    <a:pt x="572" y="642"/>
                  </a:cubicBezTo>
                  <a:cubicBezTo>
                    <a:pt x="582" y="612"/>
                    <a:pt x="598" y="589"/>
                    <a:pt x="608" y="559"/>
                  </a:cubicBezTo>
                  <a:cubicBezTo>
                    <a:pt x="642" y="593"/>
                    <a:pt x="629" y="625"/>
                    <a:pt x="681" y="642"/>
                  </a:cubicBezTo>
                  <a:cubicBezTo>
                    <a:pt x="726" y="685"/>
                    <a:pt x="688" y="710"/>
                    <a:pt x="654" y="733"/>
                  </a:cubicBezTo>
                  <a:cubicBezTo>
                    <a:pt x="651" y="718"/>
                    <a:pt x="654" y="700"/>
                    <a:pt x="645" y="687"/>
                  </a:cubicBezTo>
                  <a:cubicBezTo>
                    <a:pt x="640" y="679"/>
                    <a:pt x="624" y="671"/>
                    <a:pt x="617" y="678"/>
                  </a:cubicBezTo>
                  <a:cubicBezTo>
                    <a:pt x="599" y="696"/>
                    <a:pt x="614" y="731"/>
                    <a:pt x="599" y="751"/>
                  </a:cubicBezTo>
                  <a:cubicBezTo>
                    <a:pt x="586" y="768"/>
                    <a:pt x="553" y="797"/>
                    <a:pt x="553" y="797"/>
                  </a:cubicBezTo>
                  <a:cubicBezTo>
                    <a:pt x="550" y="834"/>
                    <a:pt x="559" y="873"/>
                    <a:pt x="544" y="907"/>
                  </a:cubicBezTo>
                  <a:cubicBezTo>
                    <a:pt x="535" y="927"/>
                    <a:pt x="507" y="931"/>
                    <a:pt x="489" y="943"/>
                  </a:cubicBezTo>
                  <a:cubicBezTo>
                    <a:pt x="471" y="955"/>
                    <a:pt x="459" y="974"/>
                    <a:pt x="444" y="989"/>
                  </a:cubicBezTo>
                  <a:cubicBezTo>
                    <a:pt x="438" y="995"/>
                    <a:pt x="425" y="1007"/>
                    <a:pt x="425" y="1007"/>
                  </a:cubicBezTo>
                  <a:cubicBezTo>
                    <a:pt x="439" y="1094"/>
                    <a:pt x="441" y="1054"/>
                    <a:pt x="462" y="1117"/>
                  </a:cubicBezTo>
                  <a:cubicBezTo>
                    <a:pt x="465" y="1135"/>
                    <a:pt x="465" y="1154"/>
                    <a:pt x="471" y="1172"/>
                  </a:cubicBezTo>
                  <a:cubicBezTo>
                    <a:pt x="474" y="1182"/>
                    <a:pt x="488" y="1188"/>
                    <a:pt x="489" y="1199"/>
                  </a:cubicBezTo>
                  <a:cubicBezTo>
                    <a:pt x="494" y="1245"/>
                    <a:pt x="479" y="1265"/>
                    <a:pt x="444" y="128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587" name="Freeform 18"/>
            <p:cNvSpPr>
              <a:spLocks/>
            </p:cNvSpPr>
            <p:nvPr/>
          </p:nvSpPr>
          <p:spPr bwMode="auto">
            <a:xfrm rot="-530071">
              <a:off x="971550" y="3789363"/>
              <a:ext cx="1123950" cy="2190750"/>
            </a:xfrm>
            <a:custGeom>
              <a:avLst/>
              <a:gdLst>
                <a:gd name="T0" fmla="*/ 2147483647 w 708"/>
                <a:gd name="T1" fmla="*/ 0 h 1380"/>
                <a:gd name="T2" fmla="*/ 2147483647 w 708"/>
                <a:gd name="T3" fmla="*/ 2147483647 h 1380"/>
                <a:gd name="T4" fmla="*/ 2147483647 w 708"/>
                <a:gd name="T5" fmla="*/ 2147483647 h 1380"/>
                <a:gd name="T6" fmla="*/ 2147483647 w 708"/>
                <a:gd name="T7" fmla="*/ 2147483647 h 1380"/>
                <a:gd name="T8" fmla="*/ 2147483647 w 708"/>
                <a:gd name="T9" fmla="*/ 2147483647 h 1380"/>
                <a:gd name="T10" fmla="*/ 2147483647 w 708"/>
                <a:gd name="T11" fmla="*/ 2147483647 h 1380"/>
                <a:gd name="T12" fmla="*/ 2147483647 w 708"/>
                <a:gd name="T13" fmla="*/ 2147483647 h 1380"/>
                <a:gd name="T14" fmla="*/ 2147483647 w 708"/>
                <a:gd name="T15" fmla="*/ 2147483647 h 1380"/>
                <a:gd name="T16" fmla="*/ 2147483647 w 708"/>
                <a:gd name="T17" fmla="*/ 2147483647 h 1380"/>
                <a:gd name="T18" fmla="*/ 2147483647 w 708"/>
                <a:gd name="T19" fmla="*/ 2147483647 h 1380"/>
                <a:gd name="T20" fmla="*/ 2147483647 w 708"/>
                <a:gd name="T21" fmla="*/ 2147483647 h 1380"/>
                <a:gd name="T22" fmla="*/ 2147483647 w 708"/>
                <a:gd name="T23" fmla="*/ 2147483647 h 1380"/>
                <a:gd name="T24" fmla="*/ 2147483647 w 708"/>
                <a:gd name="T25" fmla="*/ 2147483647 h 1380"/>
                <a:gd name="T26" fmla="*/ 2147483647 w 708"/>
                <a:gd name="T27" fmla="*/ 2147483647 h 1380"/>
                <a:gd name="T28" fmla="*/ 2147483647 w 708"/>
                <a:gd name="T29" fmla="*/ 2147483647 h 1380"/>
                <a:gd name="T30" fmla="*/ 2147483647 w 708"/>
                <a:gd name="T31" fmla="*/ 2147483647 h 1380"/>
                <a:gd name="T32" fmla="*/ 2147483647 w 708"/>
                <a:gd name="T33" fmla="*/ 2147483647 h 1380"/>
                <a:gd name="T34" fmla="*/ 2147483647 w 708"/>
                <a:gd name="T35" fmla="*/ 2147483647 h 1380"/>
                <a:gd name="T36" fmla="*/ 2147483647 w 708"/>
                <a:gd name="T37" fmla="*/ 2147483647 h 1380"/>
                <a:gd name="T38" fmla="*/ 2147483647 w 708"/>
                <a:gd name="T39" fmla="*/ 2147483647 h 1380"/>
                <a:gd name="T40" fmla="*/ 2147483647 w 708"/>
                <a:gd name="T41" fmla="*/ 2147483647 h 1380"/>
                <a:gd name="T42" fmla="*/ 2147483647 w 708"/>
                <a:gd name="T43" fmla="*/ 2147483647 h 1380"/>
                <a:gd name="T44" fmla="*/ 2147483647 w 708"/>
                <a:gd name="T45" fmla="*/ 2147483647 h 1380"/>
                <a:gd name="T46" fmla="*/ 2147483647 w 708"/>
                <a:gd name="T47" fmla="*/ 2147483647 h 1380"/>
                <a:gd name="T48" fmla="*/ 2147483647 w 708"/>
                <a:gd name="T49" fmla="*/ 2147483647 h 1380"/>
                <a:gd name="T50" fmla="*/ 2147483647 w 708"/>
                <a:gd name="T51" fmla="*/ 2147483647 h 1380"/>
                <a:gd name="T52" fmla="*/ 2147483647 w 708"/>
                <a:gd name="T53" fmla="*/ 2147483647 h 1380"/>
                <a:gd name="T54" fmla="*/ 2147483647 w 708"/>
                <a:gd name="T55" fmla="*/ 2147483647 h 1380"/>
                <a:gd name="T56" fmla="*/ 2147483647 w 708"/>
                <a:gd name="T57" fmla="*/ 2147483647 h 1380"/>
                <a:gd name="T58" fmla="*/ 2147483647 w 708"/>
                <a:gd name="T59" fmla="*/ 2147483647 h 1380"/>
                <a:gd name="T60" fmla="*/ 2147483647 w 708"/>
                <a:gd name="T61" fmla="*/ 2147483647 h 1380"/>
                <a:gd name="T62" fmla="*/ 2147483647 w 708"/>
                <a:gd name="T63" fmla="*/ 2147483647 h 1380"/>
                <a:gd name="T64" fmla="*/ 2147483647 w 708"/>
                <a:gd name="T65" fmla="*/ 2147483647 h 13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8"/>
                <a:gd name="T100" fmla="*/ 0 h 1380"/>
                <a:gd name="T101" fmla="*/ 708 w 708"/>
                <a:gd name="T102" fmla="*/ 1380 h 13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8" h="1380">
                  <a:moveTo>
                    <a:pt x="38" y="0"/>
                  </a:moveTo>
                  <a:cubicBezTo>
                    <a:pt x="35" y="15"/>
                    <a:pt x="40" y="34"/>
                    <a:pt x="29" y="45"/>
                  </a:cubicBezTo>
                  <a:cubicBezTo>
                    <a:pt x="22" y="52"/>
                    <a:pt x="0" y="27"/>
                    <a:pt x="2" y="36"/>
                  </a:cubicBezTo>
                  <a:cubicBezTo>
                    <a:pt x="6" y="58"/>
                    <a:pt x="38" y="91"/>
                    <a:pt x="38" y="91"/>
                  </a:cubicBezTo>
                  <a:cubicBezTo>
                    <a:pt x="44" y="109"/>
                    <a:pt x="56" y="127"/>
                    <a:pt x="57" y="146"/>
                  </a:cubicBezTo>
                  <a:cubicBezTo>
                    <a:pt x="62" y="219"/>
                    <a:pt x="9" y="412"/>
                    <a:pt x="121" y="448"/>
                  </a:cubicBezTo>
                  <a:cubicBezTo>
                    <a:pt x="162" y="511"/>
                    <a:pt x="136" y="496"/>
                    <a:pt x="185" y="512"/>
                  </a:cubicBezTo>
                  <a:cubicBezTo>
                    <a:pt x="194" y="521"/>
                    <a:pt x="201" y="533"/>
                    <a:pt x="212" y="539"/>
                  </a:cubicBezTo>
                  <a:cubicBezTo>
                    <a:pt x="229" y="548"/>
                    <a:pt x="267" y="557"/>
                    <a:pt x="267" y="557"/>
                  </a:cubicBezTo>
                  <a:cubicBezTo>
                    <a:pt x="297" y="650"/>
                    <a:pt x="239" y="770"/>
                    <a:pt x="313" y="841"/>
                  </a:cubicBezTo>
                  <a:cubicBezTo>
                    <a:pt x="316" y="856"/>
                    <a:pt x="322" y="871"/>
                    <a:pt x="322" y="887"/>
                  </a:cubicBezTo>
                  <a:cubicBezTo>
                    <a:pt x="322" y="896"/>
                    <a:pt x="313" y="905"/>
                    <a:pt x="313" y="914"/>
                  </a:cubicBezTo>
                  <a:cubicBezTo>
                    <a:pt x="313" y="959"/>
                    <a:pt x="347" y="994"/>
                    <a:pt x="377" y="1024"/>
                  </a:cubicBezTo>
                  <a:cubicBezTo>
                    <a:pt x="400" y="1094"/>
                    <a:pt x="366" y="1009"/>
                    <a:pt x="413" y="1069"/>
                  </a:cubicBezTo>
                  <a:cubicBezTo>
                    <a:pt x="419" y="1077"/>
                    <a:pt x="417" y="1089"/>
                    <a:pt x="422" y="1097"/>
                  </a:cubicBezTo>
                  <a:cubicBezTo>
                    <a:pt x="427" y="1104"/>
                    <a:pt x="435" y="1109"/>
                    <a:pt x="441" y="1115"/>
                  </a:cubicBezTo>
                  <a:cubicBezTo>
                    <a:pt x="451" y="1147"/>
                    <a:pt x="442" y="1278"/>
                    <a:pt x="468" y="1197"/>
                  </a:cubicBezTo>
                  <a:cubicBezTo>
                    <a:pt x="461" y="1123"/>
                    <a:pt x="455" y="1042"/>
                    <a:pt x="413" y="978"/>
                  </a:cubicBezTo>
                  <a:cubicBezTo>
                    <a:pt x="401" y="928"/>
                    <a:pt x="384" y="880"/>
                    <a:pt x="367" y="832"/>
                  </a:cubicBezTo>
                  <a:cubicBezTo>
                    <a:pt x="361" y="814"/>
                    <a:pt x="349" y="777"/>
                    <a:pt x="349" y="777"/>
                  </a:cubicBezTo>
                  <a:cubicBezTo>
                    <a:pt x="352" y="750"/>
                    <a:pt x="347" y="720"/>
                    <a:pt x="358" y="695"/>
                  </a:cubicBezTo>
                  <a:cubicBezTo>
                    <a:pt x="361" y="687"/>
                    <a:pt x="371" y="706"/>
                    <a:pt x="377" y="713"/>
                  </a:cubicBezTo>
                  <a:cubicBezTo>
                    <a:pt x="440" y="790"/>
                    <a:pt x="355" y="698"/>
                    <a:pt x="413" y="759"/>
                  </a:cubicBezTo>
                  <a:cubicBezTo>
                    <a:pt x="421" y="799"/>
                    <a:pt x="438" y="891"/>
                    <a:pt x="459" y="923"/>
                  </a:cubicBezTo>
                  <a:cubicBezTo>
                    <a:pt x="465" y="932"/>
                    <a:pt x="473" y="941"/>
                    <a:pt x="477" y="951"/>
                  </a:cubicBezTo>
                  <a:cubicBezTo>
                    <a:pt x="495" y="992"/>
                    <a:pt x="499" y="1024"/>
                    <a:pt x="523" y="1060"/>
                  </a:cubicBezTo>
                  <a:cubicBezTo>
                    <a:pt x="535" y="1097"/>
                    <a:pt x="547" y="1133"/>
                    <a:pt x="559" y="1170"/>
                  </a:cubicBezTo>
                  <a:cubicBezTo>
                    <a:pt x="562" y="1179"/>
                    <a:pt x="578" y="1176"/>
                    <a:pt x="587" y="1179"/>
                  </a:cubicBezTo>
                  <a:cubicBezTo>
                    <a:pt x="633" y="1250"/>
                    <a:pt x="574" y="1167"/>
                    <a:pt x="633" y="1225"/>
                  </a:cubicBezTo>
                  <a:cubicBezTo>
                    <a:pt x="647" y="1239"/>
                    <a:pt x="656" y="1257"/>
                    <a:pt x="669" y="1271"/>
                  </a:cubicBezTo>
                  <a:cubicBezTo>
                    <a:pt x="672" y="1280"/>
                    <a:pt x="673" y="1290"/>
                    <a:pt x="678" y="1298"/>
                  </a:cubicBezTo>
                  <a:cubicBezTo>
                    <a:pt x="683" y="1305"/>
                    <a:pt x="693" y="1308"/>
                    <a:pt x="697" y="1316"/>
                  </a:cubicBezTo>
                  <a:cubicBezTo>
                    <a:pt x="708" y="1338"/>
                    <a:pt x="706" y="1357"/>
                    <a:pt x="706" y="13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588" name="Freeform 19"/>
            <p:cNvSpPr>
              <a:spLocks/>
            </p:cNvSpPr>
            <p:nvPr/>
          </p:nvSpPr>
          <p:spPr bwMode="auto">
            <a:xfrm>
              <a:off x="0" y="2276475"/>
              <a:ext cx="1003300" cy="1741488"/>
            </a:xfrm>
            <a:custGeom>
              <a:avLst/>
              <a:gdLst>
                <a:gd name="T0" fmla="*/ 2147483647 w 632"/>
                <a:gd name="T1" fmla="*/ 2147483647 h 1097"/>
                <a:gd name="T2" fmla="*/ 2147483647 w 632"/>
                <a:gd name="T3" fmla="*/ 2147483647 h 1097"/>
                <a:gd name="T4" fmla="*/ 2147483647 w 632"/>
                <a:gd name="T5" fmla="*/ 2147483647 h 1097"/>
                <a:gd name="T6" fmla="*/ 2147483647 w 632"/>
                <a:gd name="T7" fmla="*/ 2147483647 h 1097"/>
                <a:gd name="T8" fmla="*/ 2147483647 w 632"/>
                <a:gd name="T9" fmla="*/ 2147483647 h 1097"/>
                <a:gd name="T10" fmla="*/ 2147483647 w 632"/>
                <a:gd name="T11" fmla="*/ 2147483647 h 1097"/>
                <a:gd name="T12" fmla="*/ 2147483647 w 632"/>
                <a:gd name="T13" fmla="*/ 2147483647 h 1097"/>
                <a:gd name="T14" fmla="*/ 2147483647 w 632"/>
                <a:gd name="T15" fmla="*/ 2147483647 h 1097"/>
                <a:gd name="T16" fmla="*/ 2147483647 w 632"/>
                <a:gd name="T17" fmla="*/ 2147483647 h 1097"/>
                <a:gd name="T18" fmla="*/ 2147483647 w 632"/>
                <a:gd name="T19" fmla="*/ 2147483647 h 1097"/>
                <a:gd name="T20" fmla="*/ 2147483647 w 632"/>
                <a:gd name="T21" fmla="*/ 2147483647 h 1097"/>
                <a:gd name="T22" fmla="*/ 2147483647 w 632"/>
                <a:gd name="T23" fmla="*/ 2147483647 h 1097"/>
                <a:gd name="T24" fmla="*/ 2147483647 w 632"/>
                <a:gd name="T25" fmla="*/ 2147483647 h 1097"/>
                <a:gd name="T26" fmla="*/ 2147483647 w 632"/>
                <a:gd name="T27" fmla="*/ 2147483647 h 1097"/>
                <a:gd name="T28" fmla="*/ 2147483647 w 632"/>
                <a:gd name="T29" fmla="*/ 2147483647 h 1097"/>
                <a:gd name="T30" fmla="*/ 2147483647 w 632"/>
                <a:gd name="T31" fmla="*/ 2147483647 h 1097"/>
                <a:gd name="T32" fmla="*/ 2147483647 w 632"/>
                <a:gd name="T33" fmla="*/ 2147483647 h 1097"/>
                <a:gd name="T34" fmla="*/ 2147483647 w 632"/>
                <a:gd name="T35" fmla="*/ 2147483647 h 1097"/>
                <a:gd name="T36" fmla="*/ 2147483647 w 632"/>
                <a:gd name="T37" fmla="*/ 2147483647 h 1097"/>
                <a:gd name="T38" fmla="*/ 2147483647 w 632"/>
                <a:gd name="T39" fmla="*/ 2147483647 h 1097"/>
                <a:gd name="T40" fmla="*/ 2147483647 w 632"/>
                <a:gd name="T41" fmla="*/ 2147483647 h 1097"/>
                <a:gd name="T42" fmla="*/ 2147483647 w 632"/>
                <a:gd name="T43" fmla="*/ 2147483647 h 10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2"/>
                <a:gd name="T67" fmla="*/ 0 h 1097"/>
                <a:gd name="T68" fmla="*/ 632 w 632"/>
                <a:gd name="T69" fmla="*/ 1097 h 10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2" h="1097">
                  <a:moveTo>
                    <a:pt x="184" y="55"/>
                  </a:moveTo>
                  <a:cubicBezTo>
                    <a:pt x="106" y="29"/>
                    <a:pt x="148" y="39"/>
                    <a:pt x="56" y="28"/>
                  </a:cubicBezTo>
                  <a:cubicBezTo>
                    <a:pt x="44" y="24"/>
                    <a:pt x="0" y="0"/>
                    <a:pt x="37" y="46"/>
                  </a:cubicBezTo>
                  <a:cubicBezTo>
                    <a:pt x="49" y="61"/>
                    <a:pt x="75" y="67"/>
                    <a:pt x="92" y="73"/>
                  </a:cubicBezTo>
                  <a:cubicBezTo>
                    <a:pt x="151" y="135"/>
                    <a:pt x="134" y="110"/>
                    <a:pt x="266" y="119"/>
                  </a:cubicBezTo>
                  <a:cubicBezTo>
                    <a:pt x="366" y="152"/>
                    <a:pt x="226" y="116"/>
                    <a:pt x="302" y="101"/>
                  </a:cubicBezTo>
                  <a:cubicBezTo>
                    <a:pt x="329" y="96"/>
                    <a:pt x="357" y="107"/>
                    <a:pt x="385" y="110"/>
                  </a:cubicBezTo>
                  <a:cubicBezTo>
                    <a:pt x="362" y="153"/>
                    <a:pt x="351" y="166"/>
                    <a:pt x="403" y="183"/>
                  </a:cubicBezTo>
                  <a:cubicBezTo>
                    <a:pt x="495" y="152"/>
                    <a:pt x="462" y="263"/>
                    <a:pt x="513" y="311"/>
                  </a:cubicBezTo>
                  <a:cubicBezTo>
                    <a:pt x="531" y="367"/>
                    <a:pt x="518" y="386"/>
                    <a:pt x="568" y="402"/>
                  </a:cubicBezTo>
                  <a:cubicBezTo>
                    <a:pt x="577" y="408"/>
                    <a:pt x="621" y="437"/>
                    <a:pt x="622" y="448"/>
                  </a:cubicBezTo>
                  <a:cubicBezTo>
                    <a:pt x="625" y="474"/>
                    <a:pt x="603" y="496"/>
                    <a:pt x="595" y="521"/>
                  </a:cubicBezTo>
                  <a:cubicBezTo>
                    <a:pt x="603" y="601"/>
                    <a:pt x="618" y="679"/>
                    <a:pt x="632" y="759"/>
                  </a:cubicBezTo>
                  <a:cubicBezTo>
                    <a:pt x="629" y="793"/>
                    <a:pt x="632" y="828"/>
                    <a:pt x="622" y="860"/>
                  </a:cubicBezTo>
                  <a:cubicBezTo>
                    <a:pt x="616" y="881"/>
                    <a:pt x="586" y="914"/>
                    <a:pt x="586" y="914"/>
                  </a:cubicBezTo>
                  <a:cubicBezTo>
                    <a:pt x="583" y="923"/>
                    <a:pt x="582" y="934"/>
                    <a:pt x="577" y="942"/>
                  </a:cubicBezTo>
                  <a:cubicBezTo>
                    <a:pt x="572" y="949"/>
                    <a:pt x="560" y="951"/>
                    <a:pt x="558" y="960"/>
                  </a:cubicBezTo>
                  <a:cubicBezTo>
                    <a:pt x="552" y="991"/>
                    <a:pt x="604" y="1042"/>
                    <a:pt x="604" y="1042"/>
                  </a:cubicBezTo>
                  <a:cubicBezTo>
                    <a:pt x="610" y="1061"/>
                    <a:pt x="626" y="1097"/>
                    <a:pt x="604" y="1097"/>
                  </a:cubicBezTo>
                  <a:cubicBezTo>
                    <a:pt x="593" y="1097"/>
                    <a:pt x="595" y="1077"/>
                    <a:pt x="586" y="1070"/>
                  </a:cubicBezTo>
                  <a:cubicBezTo>
                    <a:pt x="578" y="1064"/>
                    <a:pt x="567" y="1064"/>
                    <a:pt x="558" y="1061"/>
                  </a:cubicBezTo>
                  <a:cubicBezTo>
                    <a:pt x="552" y="1052"/>
                    <a:pt x="540" y="1033"/>
                    <a:pt x="540" y="10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589" name="Freeform 23"/>
            <p:cNvSpPr>
              <a:spLocks/>
            </p:cNvSpPr>
            <p:nvPr/>
          </p:nvSpPr>
          <p:spPr bwMode="auto">
            <a:xfrm>
              <a:off x="2339975" y="4652963"/>
              <a:ext cx="1195388" cy="1697037"/>
            </a:xfrm>
            <a:custGeom>
              <a:avLst/>
              <a:gdLst>
                <a:gd name="T0" fmla="*/ 2147483647 w 753"/>
                <a:gd name="T1" fmla="*/ 0 h 1069"/>
                <a:gd name="T2" fmla="*/ 2147483647 w 753"/>
                <a:gd name="T3" fmla="*/ 2147483647 h 1069"/>
                <a:gd name="T4" fmla="*/ 2147483647 w 753"/>
                <a:gd name="T5" fmla="*/ 2147483647 h 1069"/>
                <a:gd name="T6" fmla="*/ 2147483647 w 753"/>
                <a:gd name="T7" fmla="*/ 2147483647 h 1069"/>
                <a:gd name="T8" fmla="*/ 2147483647 w 753"/>
                <a:gd name="T9" fmla="*/ 2147483647 h 1069"/>
                <a:gd name="T10" fmla="*/ 2147483647 w 753"/>
                <a:gd name="T11" fmla="*/ 2147483647 h 1069"/>
                <a:gd name="T12" fmla="*/ 2147483647 w 753"/>
                <a:gd name="T13" fmla="*/ 2147483647 h 1069"/>
                <a:gd name="T14" fmla="*/ 2147483647 w 753"/>
                <a:gd name="T15" fmla="*/ 2147483647 h 1069"/>
                <a:gd name="T16" fmla="*/ 2147483647 w 753"/>
                <a:gd name="T17" fmla="*/ 2147483647 h 1069"/>
                <a:gd name="T18" fmla="*/ 2147483647 w 753"/>
                <a:gd name="T19" fmla="*/ 2147483647 h 1069"/>
                <a:gd name="T20" fmla="*/ 2147483647 w 753"/>
                <a:gd name="T21" fmla="*/ 2147483647 h 1069"/>
                <a:gd name="T22" fmla="*/ 2147483647 w 753"/>
                <a:gd name="T23" fmla="*/ 2147483647 h 1069"/>
                <a:gd name="T24" fmla="*/ 2147483647 w 753"/>
                <a:gd name="T25" fmla="*/ 2147483647 h 1069"/>
                <a:gd name="T26" fmla="*/ 2147483647 w 753"/>
                <a:gd name="T27" fmla="*/ 2147483647 h 1069"/>
                <a:gd name="T28" fmla="*/ 2147483647 w 753"/>
                <a:gd name="T29" fmla="*/ 2147483647 h 1069"/>
                <a:gd name="T30" fmla="*/ 2147483647 w 753"/>
                <a:gd name="T31" fmla="*/ 2147483647 h 1069"/>
                <a:gd name="T32" fmla="*/ 2147483647 w 753"/>
                <a:gd name="T33" fmla="*/ 2147483647 h 1069"/>
                <a:gd name="T34" fmla="*/ 2147483647 w 753"/>
                <a:gd name="T35" fmla="*/ 2147483647 h 1069"/>
                <a:gd name="T36" fmla="*/ 2147483647 w 753"/>
                <a:gd name="T37" fmla="*/ 2147483647 h 1069"/>
                <a:gd name="T38" fmla="*/ 2147483647 w 753"/>
                <a:gd name="T39" fmla="*/ 2147483647 h 1069"/>
                <a:gd name="T40" fmla="*/ 2147483647 w 753"/>
                <a:gd name="T41" fmla="*/ 2147483647 h 1069"/>
                <a:gd name="T42" fmla="*/ 2147483647 w 753"/>
                <a:gd name="T43" fmla="*/ 2147483647 h 1069"/>
                <a:gd name="T44" fmla="*/ 2147483647 w 753"/>
                <a:gd name="T45" fmla="*/ 2147483647 h 1069"/>
                <a:gd name="T46" fmla="*/ 2147483647 w 753"/>
                <a:gd name="T47" fmla="*/ 2147483647 h 1069"/>
                <a:gd name="T48" fmla="*/ 2147483647 w 753"/>
                <a:gd name="T49" fmla="*/ 2147483647 h 1069"/>
                <a:gd name="T50" fmla="*/ 2147483647 w 753"/>
                <a:gd name="T51" fmla="*/ 2147483647 h 1069"/>
                <a:gd name="T52" fmla="*/ 2147483647 w 753"/>
                <a:gd name="T53" fmla="*/ 2147483647 h 1069"/>
                <a:gd name="T54" fmla="*/ 2147483647 w 753"/>
                <a:gd name="T55" fmla="*/ 2147483647 h 1069"/>
                <a:gd name="T56" fmla="*/ 2147483647 w 753"/>
                <a:gd name="T57" fmla="*/ 2147483647 h 1069"/>
                <a:gd name="T58" fmla="*/ 2147483647 w 753"/>
                <a:gd name="T59" fmla="*/ 2147483647 h 1069"/>
                <a:gd name="T60" fmla="*/ 2147483647 w 753"/>
                <a:gd name="T61" fmla="*/ 2147483647 h 1069"/>
                <a:gd name="T62" fmla="*/ 2147483647 w 753"/>
                <a:gd name="T63" fmla="*/ 2147483647 h 1069"/>
                <a:gd name="T64" fmla="*/ 2147483647 w 753"/>
                <a:gd name="T65" fmla="*/ 2147483647 h 1069"/>
                <a:gd name="T66" fmla="*/ 2147483647 w 753"/>
                <a:gd name="T67" fmla="*/ 2147483647 h 1069"/>
                <a:gd name="T68" fmla="*/ 2147483647 w 753"/>
                <a:gd name="T69" fmla="*/ 2147483647 h 10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3"/>
                <a:gd name="T106" fmla="*/ 0 h 1069"/>
                <a:gd name="T107" fmla="*/ 753 w 753"/>
                <a:gd name="T108" fmla="*/ 1069 h 10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3" h="1069">
                  <a:moveTo>
                    <a:pt x="744" y="0"/>
                  </a:moveTo>
                  <a:cubicBezTo>
                    <a:pt x="729" y="10"/>
                    <a:pt x="709" y="21"/>
                    <a:pt x="698" y="36"/>
                  </a:cubicBezTo>
                  <a:cubicBezTo>
                    <a:pt x="685" y="54"/>
                    <a:pt x="662" y="91"/>
                    <a:pt x="662" y="91"/>
                  </a:cubicBezTo>
                  <a:cubicBezTo>
                    <a:pt x="675" y="143"/>
                    <a:pt x="682" y="131"/>
                    <a:pt x="717" y="164"/>
                  </a:cubicBezTo>
                  <a:cubicBezTo>
                    <a:pt x="729" y="212"/>
                    <a:pt x="749" y="255"/>
                    <a:pt x="689" y="274"/>
                  </a:cubicBezTo>
                  <a:cubicBezTo>
                    <a:pt x="667" y="206"/>
                    <a:pt x="696" y="287"/>
                    <a:pt x="662" y="219"/>
                  </a:cubicBezTo>
                  <a:cubicBezTo>
                    <a:pt x="658" y="211"/>
                    <a:pt x="661" y="198"/>
                    <a:pt x="653" y="192"/>
                  </a:cubicBezTo>
                  <a:cubicBezTo>
                    <a:pt x="637" y="181"/>
                    <a:pt x="598" y="173"/>
                    <a:pt x="598" y="173"/>
                  </a:cubicBezTo>
                  <a:cubicBezTo>
                    <a:pt x="590" y="165"/>
                    <a:pt x="568" y="140"/>
                    <a:pt x="552" y="146"/>
                  </a:cubicBezTo>
                  <a:cubicBezTo>
                    <a:pt x="542" y="150"/>
                    <a:pt x="544" y="170"/>
                    <a:pt x="534" y="173"/>
                  </a:cubicBezTo>
                  <a:cubicBezTo>
                    <a:pt x="496" y="186"/>
                    <a:pt x="415" y="192"/>
                    <a:pt x="415" y="192"/>
                  </a:cubicBezTo>
                  <a:cubicBezTo>
                    <a:pt x="400" y="236"/>
                    <a:pt x="419" y="258"/>
                    <a:pt x="369" y="274"/>
                  </a:cubicBezTo>
                  <a:cubicBezTo>
                    <a:pt x="294" y="249"/>
                    <a:pt x="333" y="253"/>
                    <a:pt x="250" y="265"/>
                  </a:cubicBezTo>
                  <a:cubicBezTo>
                    <a:pt x="195" y="283"/>
                    <a:pt x="140" y="300"/>
                    <a:pt x="86" y="320"/>
                  </a:cubicBezTo>
                  <a:cubicBezTo>
                    <a:pt x="72" y="333"/>
                    <a:pt x="47" y="338"/>
                    <a:pt x="40" y="356"/>
                  </a:cubicBezTo>
                  <a:cubicBezTo>
                    <a:pt x="27" y="388"/>
                    <a:pt x="32" y="424"/>
                    <a:pt x="22" y="457"/>
                  </a:cubicBezTo>
                  <a:cubicBezTo>
                    <a:pt x="19" y="484"/>
                    <a:pt x="18" y="512"/>
                    <a:pt x="13" y="539"/>
                  </a:cubicBezTo>
                  <a:cubicBezTo>
                    <a:pt x="11" y="548"/>
                    <a:pt x="0" y="557"/>
                    <a:pt x="3" y="566"/>
                  </a:cubicBezTo>
                  <a:cubicBezTo>
                    <a:pt x="16" y="606"/>
                    <a:pt x="48" y="637"/>
                    <a:pt x="86" y="649"/>
                  </a:cubicBezTo>
                  <a:cubicBezTo>
                    <a:pt x="109" y="719"/>
                    <a:pt x="75" y="634"/>
                    <a:pt x="122" y="694"/>
                  </a:cubicBezTo>
                  <a:cubicBezTo>
                    <a:pt x="157" y="739"/>
                    <a:pt x="99" y="712"/>
                    <a:pt x="159" y="731"/>
                  </a:cubicBezTo>
                  <a:cubicBezTo>
                    <a:pt x="185" y="748"/>
                    <a:pt x="206" y="769"/>
                    <a:pt x="232" y="786"/>
                  </a:cubicBezTo>
                  <a:cubicBezTo>
                    <a:pt x="264" y="778"/>
                    <a:pt x="293" y="769"/>
                    <a:pt x="323" y="758"/>
                  </a:cubicBezTo>
                  <a:cubicBezTo>
                    <a:pt x="399" y="784"/>
                    <a:pt x="359" y="789"/>
                    <a:pt x="397" y="758"/>
                  </a:cubicBezTo>
                  <a:cubicBezTo>
                    <a:pt x="405" y="751"/>
                    <a:pt x="415" y="746"/>
                    <a:pt x="424" y="740"/>
                  </a:cubicBezTo>
                  <a:cubicBezTo>
                    <a:pt x="438" y="698"/>
                    <a:pt x="440" y="669"/>
                    <a:pt x="470" y="640"/>
                  </a:cubicBezTo>
                  <a:cubicBezTo>
                    <a:pt x="507" y="652"/>
                    <a:pt x="534" y="643"/>
                    <a:pt x="570" y="630"/>
                  </a:cubicBezTo>
                  <a:cubicBezTo>
                    <a:pt x="587" y="683"/>
                    <a:pt x="562" y="689"/>
                    <a:pt x="534" y="731"/>
                  </a:cubicBezTo>
                  <a:cubicBezTo>
                    <a:pt x="537" y="749"/>
                    <a:pt x="539" y="768"/>
                    <a:pt x="543" y="786"/>
                  </a:cubicBezTo>
                  <a:cubicBezTo>
                    <a:pt x="565" y="874"/>
                    <a:pt x="591" y="850"/>
                    <a:pt x="689" y="859"/>
                  </a:cubicBezTo>
                  <a:cubicBezTo>
                    <a:pt x="740" y="875"/>
                    <a:pt x="730" y="899"/>
                    <a:pt x="717" y="950"/>
                  </a:cubicBezTo>
                  <a:cubicBezTo>
                    <a:pt x="712" y="969"/>
                    <a:pt x="704" y="987"/>
                    <a:pt x="698" y="1005"/>
                  </a:cubicBezTo>
                  <a:cubicBezTo>
                    <a:pt x="695" y="1014"/>
                    <a:pt x="689" y="1033"/>
                    <a:pt x="689" y="1033"/>
                  </a:cubicBezTo>
                  <a:cubicBezTo>
                    <a:pt x="692" y="1042"/>
                    <a:pt x="690" y="1055"/>
                    <a:pt x="698" y="1060"/>
                  </a:cubicBezTo>
                  <a:cubicBezTo>
                    <a:pt x="714" y="1069"/>
                    <a:pt x="753" y="1069"/>
                    <a:pt x="753" y="106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590" name="Freeform 24"/>
            <p:cNvSpPr>
              <a:spLocks/>
            </p:cNvSpPr>
            <p:nvPr/>
          </p:nvSpPr>
          <p:spPr bwMode="auto">
            <a:xfrm rot="878097">
              <a:off x="2124075" y="6092825"/>
              <a:ext cx="1639888" cy="450850"/>
            </a:xfrm>
            <a:custGeom>
              <a:avLst/>
              <a:gdLst>
                <a:gd name="T0" fmla="*/ 0 w 1033"/>
                <a:gd name="T1" fmla="*/ 0 h 284"/>
                <a:gd name="T2" fmla="*/ 2147483647 w 1033"/>
                <a:gd name="T3" fmla="*/ 2147483647 h 284"/>
                <a:gd name="T4" fmla="*/ 2147483647 w 1033"/>
                <a:gd name="T5" fmla="*/ 2147483647 h 284"/>
                <a:gd name="T6" fmla="*/ 2147483647 w 1033"/>
                <a:gd name="T7" fmla="*/ 2147483647 h 284"/>
                <a:gd name="T8" fmla="*/ 2147483647 w 1033"/>
                <a:gd name="T9" fmla="*/ 2147483647 h 284"/>
                <a:gd name="T10" fmla="*/ 2147483647 w 1033"/>
                <a:gd name="T11" fmla="*/ 2147483647 h 284"/>
                <a:gd name="T12" fmla="*/ 2147483647 w 1033"/>
                <a:gd name="T13" fmla="*/ 2147483647 h 284"/>
                <a:gd name="T14" fmla="*/ 2147483647 w 1033"/>
                <a:gd name="T15" fmla="*/ 2147483647 h 284"/>
                <a:gd name="T16" fmla="*/ 2147483647 w 1033"/>
                <a:gd name="T17" fmla="*/ 2147483647 h 284"/>
                <a:gd name="T18" fmla="*/ 2147483647 w 1033"/>
                <a:gd name="T19" fmla="*/ 2147483647 h 284"/>
                <a:gd name="T20" fmla="*/ 2147483647 w 1033"/>
                <a:gd name="T21" fmla="*/ 2147483647 h 284"/>
                <a:gd name="T22" fmla="*/ 2147483647 w 1033"/>
                <a:gd name="T23" fmla="*/ 2147483647 h 284"/>
                <a:gd name="T24" fmla="*/ 2147483647 w 1033"/>
                <a:gd name="T25" fmla="*/ 2147483647 h 284"/>
                <a:gd name="T26" fmla="*/ 2147483647 w 1033"/>
                <a:gd name="T27" fmla="*/ 2147483647 h 2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3"/>
                <a:gd name="T43" fmla="*/ 0 h 284"/>
                <a:gd name="T44" fmla="*/ 1033 w 1033"/>
                <a:gd name="T45" fmla="*/ 284 h 2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3" h="284">
                  <a:moveTo>
                    <a:pt x="0" y="0"/>
                  </a:moveTo>
                  <a:cubicBezTo>
                    <a:pt x="93" y="7"/>
                    <a:pt x="182" y="32"/>
                    <a:pt x="274" y="37"/>
                  </a:cubicBezTo>
                  <a:cubicBezTo>
                    <a:pt x="365" y="42"/>
                    <a:pt x="457" y="43"/>
                    <a:pt x="548" y="46"/>
                  </a:cubicBezTo>
                  <a:cubicBezTo>
                    <a:pt x="569" y="49"/>
                    <a:pt x="592" y="48"/>
                    <a:pt x="612" y="55"/>
                  </a:cubicBezTo>
                  <a:cubicBezTo>
                    <a:pt x="620" y="58"/>
                    <a:pt x="623" y="69"/>
                    <a:pt x="630" y="74"/>
                  </a:cubicBezTo>
                  <a:cubicBezTo>
                    <a:pt x="638" y="79"/>
                    <a:pt x="649" y="80"/>
                    <a:pt x="658" y="83"/>
                  </a:cubicBezTo>
                  <a:cubicBezTo>
                    <a:pt x="719" y="124"/>
                    <a:pt x="655" y="87"/>
                    <a:pt x="786" y="110"/>
                  </a:cubicBezTo>
                  <a:cubicBezTo>
                    <a:pt x="805" y="113"/>
                    <a:pt x="841" y="128"/>
                    <a:pt x="841" y="128"/>
                  </a:cubicBezTo>
                  <a:cubicBezTo>
                    <a:pt x="847" y="134"/>
                    <a:pt x="851" y="143"/>
                    <a:pt x="859" y="147"/>
                  </a:cubicBezTo>
                  <a:cubicBezTo>
                    <a:pt x="876" y="156"/>
                    <a:pt x="914" y="165"/>
                    <a:pt x="914" y="165"/>
                  </a:cubicBezTo>
                  <a:cubicBezTo>
                    <a:pt x="937" y="235"/>
                    <a:pt x="903" y="155"/>
                    <a:pt x="950" y="202"/>
                  </a:cubicBezTo>
                  <a:cubicBezTo>
                    <a:pt x="957" y="209"/>
                    <a:pt x="956" y="220"/>
                    <a:pt x="960" y="229"/>
                  </a:cubicBezTo>
                  <a:cubicBezTo>
                    <a:pt x="965" y="239"/>
                    <a:pt x="970" y="249"/>
                    <a:pt x="978" y="256"/>
                  </a:cubicBezTo>
                  <a:cubicBezTo>
                    <a:pt x="993" y="269"/>
                    <a:pt x="1033" y="261"/>
                    <a:pt x="1033" y="28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591" name="Freeform 33"/>
            <p:cNvSpPr>
              <a:spLocks/>
            </p:cNvSpPr>
            <p:nvPr/>
          </p:nvSpPr>
          <p:spPr bwMode="auto">
            <a:xfrm>
              <a:off x="250825" y="2276475"/>
              <a:ext cx="3090863" cy="3843338"/>
            </a:xfrm>
            <a:custGeom>
              <a:avLst/>
              <a:gdLst>
                <a:gd name="T0" fmla="*/ 0 w 1947"/>
                <a:gd name="T1" fmla="*/ 2147483647 h 2421"/>
                <a:gd name="T2" fmla="*/ 2147483647 w 1947"/>
                <a:gd name="T3" fmla="*/ 2147483647 h 2421"/>
                <a:gd name="T4" fmla="*/ 2147483647 w 1947"/>
                <a:gd name="T5" fmla="*/ 2147483647 h 2421"/>
                <a:gd name="T6" fmla="*/ 2147483647 w 1947"/>
                <a:gd name="T7" fmla="*/ 2147483647 h 2421"/>
                <a:gd name="T8" fmla="*/ 2147483647 w 1947"/>
                <a:gd name="T9" fmla="*/ 2147483647 h 2421"/>
                <a:gd name="T10" fmla="*/ 2147483647 w 1947"/>
                <a:gd name="T11" fmla="*/ 2147483647 h 2421"/>
                <a:gd name="T12" fmla="*/ 2147483647 w 1947"/>
                <a:gd name="T13" fmla="*/ 2147483647 h 2421"/>
                <a:gd name="T14" fmla="*/ 2147483647 w 1947"/>
                <a:gd name="T15" fmla="*/ 2147483647 h 2421"/>
                <a:gd name="T16" fmla="*/ 2147483647 w 1947"/>
                <a:gd name="T17" fmla="*/ 2147483647 h 2421"/>
                <a:gd name="T18" fmla="*/ 2147483647 w 1947"/>
                <a:gd name="T19" fmla="*/ 2147483647 h 2421"/>
                <a:gd name="T20" fmla="*/ 2147483647 w 1947"/>
                <a:gd name="T21" fmla="*/ 2147483647 h 2421"/>
                <a:gd name="T22" fmla="*/ 2147483647 w 1947"/>
                <a:gd name="T23" fmla="*/ 2147483647 h 2421"/>
                <a:gd name="T24" fmla="*/ 2147483647 w 1947"/>
                <a:gd name="T25" fmla="*/ 2147483647 h 2421"/>
                <a:gd name="T26" fmla="*/ 2147483647 w 1947"/>
                <a:gd name="T27" fmla="*/ 2147483647 h 2421"/>
                <a:gd name="T28" fmla="*/ 2147483647 w 1947"/>
                <a:gd name="T29" fmla="*/ 2147483647 h 2421"/>
                <a:gd name="T30" fmla="*/ 2147483647 w 1947"/>
                <a:gd name="T31" fmla="*/ 2147483647 h 2421"/>
                <a:gd name="T32" fmla="*/ 2147483647 w 1947"/>
                <a:gd name="T33" fmla="*/ 2147483647 h 2421"/>
                <a:gd name="T34" fmla="*/ 2147483647 w 1947"/>
                <a:gd name="T35" fmla="*/ 2147483647 h 2421"/>
                <a:gd name="T36" fmla="*/ 2147483647 w 1947"/>
                <a:gd name="T37" fmla="*/ 2147483647 h 2421"/>
                <a:gd name="T38" fmla="*/ 2147483647 w 1947"/>
                <a:gd name="T39" fmla="*/ 2147483647 h 2421"/>
                <a:gd name="T40" fmla="*/ 2147483647 w 1947"/>
                <a:gd name="T41" fmla="*/ 2147483647 h 2421"/>
                <a:gd name="T42" fmla="*/ 2147483647 w 1947"/>
                <a:gd name="T43" fmla="*/ 2147483647 h 2421"/>
                <a:gd name="T44" fmla="*/ 2147483647 w 1947"/>
                <a:gd name="T45" fmla="*/ 2147483647 h 2421"/>
                <a:gd name="T46" fmla="*/ 2147483647 w 1947"/>
                <a:gd name="T47" fmla="*/ 2147483647 h 2421"/>
                <a:gd name="T48" fmla="*/ 2147483647 w 1947"/>
                <a:gd name="T49" fmla="*/ 2147483647 h 2421"/>
                <a:gd name="T50" fmla="*/ 2147483647 w 1947"/>
                <a:gd name="T51" fmla="*/ 2147483647 h 24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7"/>
                <a:gd name="T79" fmla="*/ 0 h 2421"/>
                <a:gd name="T80" fmla="*/ 1947 w 1947"/>
                <a:gd name="T81" fmla="*/ 2421 h 24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7" h="2421">
                  <a:moveTo>
                    <a:pt x="0" y="53"/>
                  </a:moveTo>
                  <a:cubicBezTo>
                    <a:pt x="56" y="44"/>
                    <a:pt x="109" y="28"/>
                    <a:pt x="165" y="17"/>
                  </a:cubicBezTo>
                  <a:cubicBezTo>
                    <a:pt x="333" y="28"/>
                    <a:pt x="270" y="0"/>
                    <a:pt x="338" y="72"/>
                  </a:cubicBezTo>
                  <a:cubicBezTo>
                    <a:pt x="348" y="103"/>
                    <a:pt x="362" y="113"/>
                    <a:pt x="384" y="136"/>
                  </a:cubicBezTo>
                  <a:cubicBezTo>
                    <a:pt x="412" y="219"/>
                    <a:pt x="366" y="96"/>
                    <a:pt x="421" y="191"/>
                  </a:cubicBezTo>
                  <a:cubicBezTo>
                    <a:pt x="459" y="257"/>
                    <a:pt x="381" y="202"/>
                    <a:pt x="466" y="282"/>
                  </a:cubicBezTo>
                  <a:cubicBezTo>
                    <a:pt x="495" y="309"/>
                    <a:pt x="529" y="328"/>
                    <a:pt x="558" y="355"/>
                  </a:cubicBezTo>
                  <a:cubicBezTo>
                    <a:pt x="601" y="487"/>
                    <a:pt x="565" y="361"/>
                    <a:pt x="585" y="629"/>
                  </a:cubicBezTo>
                  <a:cubicBezTo>
                    <a:pt x="589" y="679"/>
                    <a:pt x="615" y="738"/>
                    <a:pt x="631" y="785"/>
                  </a:cubicBezTo>
                  <a:cubicBezTo>
                    <a:pt x="646" y="829"/>
                    <a:pt x="652" y="881"/>
                    <a:pt x="686" y="913"/>
                  </a:cubicBezTo>
                  <a:cubicBezTo>
                    <a:pt x="694" y="1014"/>
                    <a:pt x="708" y="1179"/>
                    <a:pt x="768" y="1269"/>
                  </a:cubicBezTo>
                  <a:cubicBezTo>
                    <a:pt x="793" y="1345"/>
                    <a:pt x="772" y="1310"/>
                    <a:pt x="832" y="1370"/>
                  </a:cubicBezTo>
                  <a:cubicBezTo>
                    <a:pt x="861" y="1399"/>
                    <a:pt x="876" y="1441"/>
                    <a:pt x="905" y="1471"/>
                  </a:cubicBezTo>
                  <a:cubicBezTo>
                    <a:pt x="911" y="1489"/>
                    <a:pt x="917" y="1507"/>
                    <a:pt x="923" y="1525"/>
                  </a:cubicBezTo>
                  <a:cubicBezTo>
                    <a:pt x="930" y="1546"/>
                    <a:pt x="948" y="1562"/>
                    <a:pt x="960" y="1580"/>
                  </a:cubicBezTo>
                  <a:cubicBezTo>
                    <a:pt x="966" y="1589"/>
                    <a:pt x="974" y="1598"/>
                    <a:pt x="978" y="1608"/>
                  </a:cubicBezTo>
                  <a:cubicBezTo>
                    <a:pt x="984" y="1626"/>
                    <a:pt x="986" y="1647"/>
                    <a:pt x="997" y="1663"/>
                  </a:cubicBezTo>
                  <a:cubicBezTo>
                    <a:pt x="1003" y="1672"/>
                    <a:pt x="1010" y="1680"/>
                    <a:pt x="1015" y="1690"/>
                  </a:cubicBezTo>
                  <a:cubicBezTo>
                    <a:pt x="1026" y="1712"/>
                    <a:pt x="1024" y="1731"/>
                    <a:pt x="1033" y="1754"/>
                  </a:cubicBezTo>
                  <a:cubicBezTo>
                    <a:pt x="1044" y="1785"/>
                    <a:pt x="1061" y="1817"/>
                    <a:pt x="1079" y="1845"/>
                  </a:cubicBezTo>
                  <a:cubicBezTo>
                    <a:pt x="1100" y="1911"/>
                    <a:pt x="1072" y="1829"/>
                    <a:pt x="1106" y="1909"/>
                  </a:cubicBezTo>
                  <a:cubicBezTo>
                    <a:pt x="1138" y="1984"/>
                    <a:pt x="1146" y="2091"/>
                    <a:pt x="1234" y="2120"/>
                  </a:cubicBezTo>
                  <a:cubicBezTo>
                    <a:pt x="1250" y="2167"/>
                    <a:pt x="1308" y="2253"/>
                    <a:pt x="1353" y="2275"/>
                  </a:cubicBezTo>
                  <a:cubicBezTo>
                    <a:pt x="1390" y="2293"/>
                    <a:pt x="1468" y="2291"/>
                    <a:pt x="1490" y="2293"/>
                  </a:cubicBezTo>
                  <a:cubicBezTo>
                    <a:pt x="1607" y="2324"/>
                    <a:pt x="1719" y="2362"/>
                    <a:pt x="1838" y="2385"/>
                  </a:cubicBezTo>
                  <a:cubicBezTo>
                    <a:pt x="1874" y="2399"/>
                    <a:pt x="1913" y="2404"/>
                    <a:pt x="1947" y="2421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592" name="Text Box 34"/>
            <p:cNvSpPr txBox="1">
              <a:spLocks noChangeArrowheads="1"/>
            </p:cNvSpPr>
            <p:nvPr/>
          </p:nvSpPr>
          <p:spPr bwMode="auto">
            <a:xfrm rot="4422949">
              <a:off x="-34131" y="4074319"/>
              <a:ext cx="295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FF00"/>
                  </a:solidFill>
                  <a:latin typeface="Constantia" pitchFamily="18" charset="0"/>
                </a:rPr>
                <a:t>К о р д и л ь є р и</a:t>
              </a:r>
            </a:p>
          </p:txBody>
        </p:sp>
        <p:sp>
          <p:nvSpPr>
            <p:cNvPr id="24593" name="Text Box 35"/>
            <p:cNvSpPr txBox="1">
              <a:spLocks noChangeArrowheads="1"/>
            </p:cNvSpPr>
            <p:nvPr/>
          </p:nvSpPr>
          <p:spPr bwMode="auto">
            <a:xfrm>
              <a:off x="1116013" y="4221163"/>
              <a:ext cx="2889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FF00"/>
                  </a:solidFill>
                  <a:latin typeface="Constantia" pitchFamily="18" charset="0"/>
                </a:rPr>
                <a:t>1</a:t>
              </a:r>
            </a:p>
          </p:txBody>
        </p:sp>
        <p:sp>
          <p:nvSpPr>
            <p:cNvPr id="24594" name="Text Box 36"/>
            <p:cNvSpPr txBox="1">
              <a:spLocks noChangeArrowheads="1"/>
            </p:cNvSpPr>
            <p:nvPr/>
          </p:nvSpPr>
          <p:spPr bwMode="auto">
            <a:xfrm>
              <a:off x="1979613" y="5229225"/>
              <a:ext cx="3603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FF00"/>
                  </a:solidFill>
                  <a:latin typeface="Constantia" pitchFamily="18" charset="0"/>
                </a:rPr>
                <a:t>2</a:t>
              </a:r>
            </a:p>
          </p:txBody>
        </p:sp>
        <p:sp>
          <p:nvSpPr>
            <p:cNvPr id="24595" name="Text Box 37"/>
            <p:cNvSpPr txBox="1">
              <a:spLocks noChangeArrowheads="1"/>
            </p:cNvSpPr>
            <p:nvPr/>
          </p:nvSpPr>
          <p:spPr bwMode="auto">
            <a:xfrm>
              <a:off x="107950" y="6021388"/>
              <a:ext cx="2663825" cy="7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FF00"/>
                  </a:solidFill>
                  <a:latin typeface="Constantia" pitchFamily="18" charset="0"/>
                </a:rPr>
                <a:t>1</a:t>
              </a:r>
              <a:r>
                <a:rPr lang="ru-RU">
                  <a:latin typeface="Constantia" pitchFamily="18" charset="0"/>
                </a:rPr>
                <a:t> </a:t>
              </a:r>
              <a:r>
                <a:rPr lang="ru-RU" sz="1400" b="1">
                  <a:solidFill>
                    <a:srgbClr val="FFFF00"/>
                  </a:solidFill>
                  <a:latin typeface="Constantia" pitchFamily="18" charset="0"/>
                </a:rPr>
                <a:t>–  Великий басейн</a:t>
              </a:r>
            </a:p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FFFF00"/>
                  </a:solidFill>
                  <a:latin typeface="Constantia" pitchFamily="18" charset="0"/>
                </a:rPr>
                <a:t>2 </a:t>
              </a:r>
              <a:r>
                <a:rPr lang="ru-RU" sz="1400" b="1">
                  <a:solidFill>
                    <a:srgbClr val="FFFF00"/>
                  </a:solidFill>
                  <a:latin typeface="Constantia" pitchFamily="18" charset="0"/>
                </a:rPr>
                <a:t>– Мексиканське нагір</a:t>
              </a:r>
              <a:r>
                <a:rPr lang="en-US" sz="1400" b="1">
                  <a:solidFill>
                    <a:srgbClr val="FFFF00"/>
                  </a:solidFill>
                  <a:latin typeface="Constantia" pitchFamily="18" charset="0"/>
                </a:rPr>
                <a:t>’</a:t>
              </a:r>
              <a:r>
                <a:rPr lang="ru-RU" sz="1400" b="1">
                  <a:solidFill>
                    <a:srgbClr val="FFFF00"/>
                  </a:solidFill>
                  <a:latin typeface="Constantia" pitchFamily="18" charset="0"/>
                </a:rPr>
                <a:t>я </a:t>
              </a:r>
            </a:p>
          </p:txBody>
        </p:sp>
        <p:sp>
          <p:nvSpPr>
            <p:cNvPr id="24596" name="WordArt 39"/>
            <p:cNvSpPr>
              <a:spLocks noChangeArrowheads="1" noChangeShapeType="1" noTextEdit="1"/>
            </p:cNvSpPr>
            <p:nvPr/>
          </p:nvSpPr>
          <p:spPr bwMode="auto">
            <a:xfrm rot="4069635">
              <a:off x="913607" y="4136231"/>
              <a:ext cx="1535112" cy="4095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Великі рівнини</a:t>
              </a:r>
            </a:p>
          </p:txBody>
        </p:sp>
        <p:sp>
          <p:nvSpPr>
            <p:cNvPr id="24597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979613" y="3860800"/>
              <a:ext cx="1152525" cy="45561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Центральні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рівнини</a:t>
              </a:r>
            </a:p>
            <a:p>
              <a:pPr algn="ctr"/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598" name="WordArt 45"/>
            <p:cNvSpPr>
              <a:spLocks noChangeArrowheads="1" noChangeShapeType="1" noTextEdit="1"/>
            </p:cNvSpPr>
            <p:nvPr/>
          </p:nvSpPr>
          <p:spPr bwMode="auto">
            <a:xfrm rot="-866642">
              <a:off x="2268538" y="4941888"/>
              <a:ext cx="936625" cy="50323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76988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Примексиканська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низовина</a:t>
              </a:r>
            </a:p>
          </p:txBody>
        </p:sp>
        <p:sp>
          <p:nvSpPr>
            <p:cNvPr id="24599" name="Oval 46"/>
            <p:cNvSpPr>
              <a:spLocks noChangeArrowheads="1"/>
            </p:cNvSpPr>
            <p:nvPr/>
          </p:nvSpPr>
          <p:spPr bwMode="auto">
            <a:xfrm>
              <a:off x="684213" y="2349500"/>
              <a:ext cx="71437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onstantia" pitchFamily="18" charset="0"/>
              </a:endParaRPr>
            </a:p>
          </p:txBody>
        </p:sp>
        <p:sp>
          <p:nvSpPr>
            <p:cNvPr id="24600" name="Text Box 47"/>
            <p:cNvSpPr txBox="1">
              <a:spLocks noChangeArrowheads="1"/>
            </p:cNvSpPr>
            <p:nvPr/>
          </p:nvSpPr>
          <p:spPr bwMode="auto">
            <a:xfrm>
              <a:off x="684213" y="2276475"/>
              <a:ext cx="208756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FFFF00"/>
                  </a:solidFill>
                  <a:latin typeface="Constantia" pitchFamily="18" charset="0"/>
                </a:rPr>
                <a:t>г.Мак-Кінлі</a:t>
              </a:r>
            </a:p>
          </p:txBody>
        </p:sp>
        <p:sp>
          <p:nvSpPr>
            <p:cNvPr id="24601" name="AutoShape 49"/>
            <p:cNvSpPr>
              <a:spLocks noChangeArrowheads="1"/>
            </p:cNvSpPr>
            <p:nvPr/>
          </p:nvSpPr>
          <p:spPr bwMode="auto">
            <a:xfrm>
              <a:off x="2339975" y="5661025"/>
              <a:ext cx="71438" cy="144463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uk-UA">
                <a:solidFill>
                  <a:srgbClr val="FF3300"/>
                </a:solidFill>
                <a:latin typeface="Constantia" pitchFamily="18" charset="0"/>
              </a:endParaRPr>
            </a:p>
          </p:txBody>
        </p:sp>
        <p:sp>
          <p:nvSpPr>
            <p:cNvPr id="24602" name="Text Box 50"/>
            <p:cNvSpPr txBox="1">
              <a:spLocks noChangeArrowheads="1"/>
            </p:cNvSpPr>
            <p:nvPr/>
          </p:nvSpPr>
          <p:spPr bwMode="auto">
            <a:xfrm>
              <a:off x="2339975" y="5445125"/>
              <a:ext cx="1511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FFFF00"/>
                  </a:solidFill>
                  <a:latin typeface="Constantia" pitchFamily="18" charset="0"/>
                </a:rPr>
                <a:t>влк.Орісаба</a:t>
              </a:r>
            </a:p>
          </p:txBody>
        </p:sp>
        <p:sp>
          <p:nvSpPr>
            <p:cNvPr id="24603" name="Freeform 52"/>
            <p:cNvSpPr>
              <a:spLocks/>
            </p:cNvSpPr>
            <p:nvPr/>
          </p:nvSpPr>
          <p:spPr bwMode="auto">
            <a:xfrm>
              <a:off x="3048000" y="3744913"/>
              <a:ext cx="623888" cy="957262"/>
            </a:xfrm>
            <a:custGeom>
              <a:avLst/>
              <a:gdLst>
                <a:gd name="T0" fmla="*/ 0 w 393"/>
                <a:gd name="T1" fmla="*/ 2147483647 h 603"/>
                <a:gd name="T2" fmla="*/ 2147483647 w 393"/>
                <a:gd name="T3" fmla="*/ 2147483647 h 603"/>
                <a:gd name="T4" fmla="*/ 2147483647 w 393"/>
                <a:gd name="T5" fmla="*/ 2147483647 h 603"/>
                <a:gd name="T6" fmla="*/ 2147483647 w 393"/>
                <a:gd name="T7" fmla="*/ 2147483647 h 603"/>
                <a:gd name="T8" fmla="*/ 2147483647 w 393"/>
                <a:gd name="T9" fmla="*/ 2147483647 h 603"/>
                <a:gd name="T10" fmla="*/ 2147483647 w 393"/>
                <a:gd name="T11" fmla="*/ 2147483647 h 603"/>
                <a:gd name="T12" fmla="*/ 2147483647 w 393"/>
                <a:gd name="T13" fmla="*/ 2147483647 h 603"/>
                <a:gd name="T14" fmla="*/ 2147483647 w 393"/>
                <a:gd name="T15" fmla="*/ 2147483647 h 603"/>
                <a:gd name="T16" fmla="*/ 2147483647 w 393"/>
                <a:gd name="T17" fmla="*/ 0 h 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3"/>
                <a:gd name="T28" fmla="*/ 0 h 603"/>
                <a:gd name="T29" fmla="*/ 393 w 393"/>
                <a:gd name="T30" fmla="*/ 603 h 6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3" h="603">
                  <a:moveTo>
                    <a:pt x="0" y="603"/>
                  </a:moveTo>
                  <a:cubicBezTo>
                    <a:pt x="51" y="569"/>
                    <a:pt x="79" y="519"/>
                    <a:pt x="128" y="484"/>
                  </a:cubicBezTo>
                  <a:cubicBezTo>
                    <a:pt x="134" y="475"/>
                    <a:pt x="142" y="467"/>
                    <a:pt x="146" y="457"/>
                  </a:cubicBezTo>
                  <a:cubicBezTo>
                    <a:pt x="154" y="439"/>
                    <a:pt x="165" y="402"/>
                    <a:pt x="165" y="402"/>
                  </a:cubicBezTo>
                  <a:cubicBezTo>
                    <a:pt x="175" y="323"/>
                    <a:pt x="179" y="230"/>
                    <a:pt x="265" y="201"/>
                  </a:cubicBezTo>
                  <a:cubicBezTo>
                    <a:pt x="276" y="185"/>
                    <a:pt x="292" y="172"/>
                    <a:pt x="302" y="155"/>
                  </a:cubicBezTo>
                  <a:cubicBezTo>
                    <a:pt x="311" y="140"/>
                    <a:pt x="328" y="83"/>
                    <a:pt x="338" y="73"/>
                  </a:cubicBezTo>
                  <a:cubicBezTo>
                    <a:pt x="345" y="66"/>
                    <a:pt x="357" y="67"/>
                    <a:pt x="366" y="64"/>
                  </a:cubicBezTo>
                  <a:cubicBezTo>
                    <a:pt x="385" y="5"/>
                    <a:pt x="370" y="23"/>
                    <a:pt x="393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04" name="Text Box 53"/>
            <p:cNvSpPr txBox="1">
              <a:spLocks noChangeArrowheads="1"/>
            </p:cNvSpPr>
            <p:nvPr/>
          </p:nvSpPr>
          <p:spPr bwMode="auto">
            <a:xfrm rot="-3435333">
              <a:off x="2471738" y="4016375"/>
              <a:ext cx="15113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1600" b="1">
                  <a:solidFill>
                    <a:srgbClr val="FFFF00"/>
                  </a:solidFill>
                  <a:latin typeface="Constantia" pitchFamily="18" charset="0"/>
                </a:rPr>
                <a:t>Аппалачі</a:t>
              </a:r>
              <a:endParaRPr lang="ru-RU" sz="1600" b="1">
                <a:solidFill>
                  <a:srgbClr val="FFFF00"/>
                </a:solidFill>
                <a:latin typeface="Constantia" pitchFamily="18" charset="0"/>
              </a:endParaRPr>
            </a:p>
          </p:txBody>
        </p:sp>
      </p:grpSp>
      <p:pic>
        <p:nvPicPr>
          <p:cNvPr id="5" name="Рисунок 4" descr="appalachians-nc-courtesy-wikip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0026">
            <a:off x="4324099" y="1358144"/>
            <a:ext cx="2322054" cy="1826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ozero1.jpg"/>
          <p:cNvPicPr>
            <a:picLocks noChangeAspect="1"/>
          </p:cNvPicPr>
          <p:nvPr/>
        </p:nvPicPr>
        <p:blipFill>
          <a:blip r:embed="rId4" cstate="print"/>
          <a:srcRect b="5263"/>
          <a:stretch>
            <a:fillRect/>
          </a:stretch>
        </p:blipFill>
        <p:spPr>
          <a:xfrm rot="518785">
            <a:off x="6483922" y="1379555"/>
            <a:ext cx="2336896" cy="185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everAmerikaReli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03955">
            <a:off x="4330119" y="3949482"/>
            <a:ext cx="2399646" cy="1777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62239">
            <a:off x="6521197" y="3987886"/>
            <a:ext cx="2248655" cy="1773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Содержимое 5" descr="аппалачи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052513"/>
            <a:ext cx="5791200" cy="43465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9700" y="1196975"/>
            <a:ext cx="46450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АППАЛАЧІ…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6466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975" y="2060575"/>
            <a:ext cx="6577013" cy="4183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16463" y="6237288"/>
            <a:ext cx="25622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г. Мітчел, 2037 м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2195513" y="11969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КОРДИЛЬЄРИ…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3a8b51014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168">
            <a:off x="393700" y="777875"/>
            <a:ext cx="3746500" cy="2808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10576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7653">
            <a:off x="312738" y="3613150"/>
            <a:ext cx="3744912" cy="2808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Содержимое 3" descr="мак-кинли.jpe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427538" y="1916113"/>
            <a:ext cx="4405312" cy="3303587"/>
          </a:xfrm>
        </p:spPr>
      </p:pic>
      <p:sp>
        <p:nvSpPr>
          <p:cNvPr id="8" name="Прямоугольник 7"/>
          <p:cNvSpPr/>
          <p:nvPr/>
        </p:nvSpPr>
        <p:spPr>
          <a:xfrm>
            <a:off x="5435600" y="5229225"/>
            <a:ext cx="24463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г. Мак-Кінлі, 6194 м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Рисунок 4" descr="MtSPicoO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765175"/>
            <a:ext cx="5616575" cy="4211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1273740743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484313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колорадо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132138" y="2276475"/>
            <a:ext cx="5688012" cy="4321175"/>
          </a:xfrm>
        </p:spPr>
      </p:pic>
      <p:sp>
        <p:nvSpPr>
          <p:cNvPr id="9" name="Прямоугольник 8"/>
          <p:cNvSpPr/>
          <p:nvPr/>
        </p:nvSpPr>
        <p:spPr>
          <a:xfrm>
            <a:off x="395288" y="765175"/>
            <a:ext cx="3502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sz="24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в</a:t>
            </a:r>
            <a:r>
              <a:rPr lang="be-BY" sz="24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улкан Орісаба, 5700 м. </a:t>
            </a:r>
            <a:endParaRPr lang="ru-RU" sz="2400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2275" y="1484313"/>
            <a:ext cx="33131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sz="24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Долина Смерті, -86 м.</a:t>
            </a:r>
            <a:endParaRPr lang="ru-RU" sz="2400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2138" y="2276475"/>
            <a:ext cx="2600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sz="24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Великий Каньйон</a:t>
            </a:r>
            <a:endParaRPr lang="ru-RU" sz="2400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9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6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600"/>
                            </p:stCondLst>
                            <p:childTnLst>
                              <p:par>
                                <p:cTn id="3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2320"/>
            <a:ext cx="9144000" cy="68803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2" name="Прямоугольник 11"/>
          <p:cNvSpPr/>
          <p:nvPr/>
        </p:nvSpPr>
        <p:spPr>
          <a:xfrm>
            <a:off x="2195513" y="620713"/>
            <a:ext cx="49307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КЛІМАТ ПІВНІЧНОЇ АМЕРИКИ</a:t>
            </a:r>
            <a:r>
              <a:rPr lang="uk-UA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2268538" y="981075"/>
          <a:ext cx="4640262" cy="3352800"/>
        </p:xfrm>
        <a:graphic>
          <a:graphicData uri="http://schemas.openxmlformats.org/presentationml/2006/ole">
            <p:oleObj spid="_x0000_s17415" name="Точечный рисунок" r:id="rId4" imgW="5904762" imgH="4048690" progId="PBrush">
              <p:embed/>
            </p:oleObj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2847975" y="3341688"/>
          <a:ext cx="3933825" cy="3300412"/>
        </p:xfrm>
        <a:graphic>
          <a:graphicData uri="http://schemas.openxmlformats.org/presentationml/2006/ole">
            <p:oleObj spid="_x0000_s17416" name="Точечный рисунок" r:id="rId5" imgW="5191850" imgH="4133333" progId="PBrush">
              <p:embed/>
            </p:oleObj>
          </a:graphicData>
        </a:graphic>
      </p:graphicFrame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001963" y="984250"/>
            <a:ext cx="2560637" cy="492125"/>
          </a:xfrm>
          <a:prstGeom prst="ellipse">
            <a:avLst/>
          </a:prstGeom>
          <a:noFill/>
          <a:ln w="9525">
            <a:solidFill>
              <a:srgbClr val="04040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Арктичний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144838" y="1920875"/>
            <a:ext cx="2722562" cy="492125"/>
          </a:xfrm>
          <a:prstGeom prst="ellipse">
            <a:avLst/>
          </a:prstGeom>
          <a:noFill/>
          <a:ln w="9525">
            <a:solidFill>
              <a:srgbClr val="04040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Субарктичний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3289300" y="3073400"/>
            <a:ext cx="2722563" cy="492125"/>
          </a:xfrm>
          <a:prstGeom prst="ellipse">
            <a:avLst/>
          </a:prstGeom>
          <a:noFill/>
          <a:ln w="9525">
            <a:solidFill>
              <a:srgbClr val="04040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Помірний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3360738" y="4010025"/>
            <a:ext cx="2722562" cy="492125"/>
          </a:xfrm>
          <a:prstGeom prst="ellipse">
            <a:avLst/>
          </a:prstGeom>
          <a:noFill/>
          <a:ln w="9525">
            <a:solidFill>
              <a:srgbClr val="04040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Субтропічний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3432175" y="5089525"/>
            <a:ext cx="2722563" cy="492125"/>
          </a:xfrm>
          <a:prstGeom prst="ellipse">
            <a:avLst/>
          </a:prstGeom>
          <a:noFill/>
          <a:ln w="9525">
            <a:solidFill>
              <a:srgbClr val="04040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Тропічний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3862388" y="5919788"/>
            <a:ext cx="3279775" cy="492125"/>
          </a:xfrm>
          <a:prstGeom prst="ellipse">
            <a:avLst/>
          </a:prstGeom>
          <a:noFill/>
          <a:ln w="9525">
            <a:solidFill>
              <a:srgbClr val="04040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Субекваторіальний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3" name="Рисунок 22" descr="J0297551.W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0"/>
            <a:ext cx="1873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2320"/>
            <a:ext cx="9144000" cy="68803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Рисунок 4" descr="tundra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14290"/>
            <a:ext cx="2357455" cy="1650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2571744"/>
            <a:ext cx="241058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laska-North-America-subarcti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3315">
            <a:off x="6409057" y="1214013"/>
            <a:ext cx="2492832" cy="1655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hoto4c8646c53f0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5023016"/>
            <a:ext cx="2428892" cy="1668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59637099_1275145301_6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4030">
            <a:off x="6123138" y="3865561"/>
            <a:ext cx="2604901" cy="171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bff3b0de47d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520204">
            <a:off x="742878" y="2020698"/>
            <a:ext cx="3369752" cy="2315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376480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722215">
            <a:off x="846979" y="4053523"/>
            <a:ext cx="3359422" cy="2236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39750" y="692150"/>
            <a:ext cx="482441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ПРИРОДНІ ЗОНИ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ПІВНІЧНОЇ АМЕРИКИ…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2320"/>
            <a:ext cx="9144000" cy="6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7" name="Рисунок 6" descr="7100567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052513"/>
            <a:ext cx="46085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bffgrizzly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75" y="3860800"/>
            <a:ext cx="4752975" cy="2673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258888" y="620713"/>
            <a:ext cx="6858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ТВАРИННИЙ СВІТ ПІВНІЧНОЇ АМЕРИКИ…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050" y="4508500"/>
            <a:ext cx="7953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Бізон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9700" y="6457950"/>
            <a:ext cx="825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Грізлі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2" name="Рисунок 11" descr="319131_1_3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0" y="1052513"/>
            <a:ext cx="3740150" cy="2406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92725" y="3429000"/>
            <a:ext cx="36718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Вівцебик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4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9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6" name="Рисунок 5" descr="mississippi-r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7520">
            <a:off x="483055" y="1254577"/>
            <a:ext cx="328614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us14us61lax02.jpg"/>
          <p:cNvPicPr>
            <a:picLocks noChangeAspect="1"/>
          </p:cNvPicPr>
          <p:nvPr/>
        </p:nvPicPr>
        <p:blipFill>
          <a:blip r:embed="rId4" cstate="print"/>
          <a:srcRect r="4062" b="5000"/>
          <a:stretch>
            <a:fillRect/>
          </a:stretch>
        </p:blipFill>
        <p:spPr>
          <a:xfrm rot="21061583">
            <a:off x="561682" y="4028039"/>
            <a:ext cx="3327361" cy="2355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Mackenz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071942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800px-Sarnialakeshore_02_2004_0717A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928934"/>
            <a:ext cx="3286148" cy="2427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0" y="620713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ВНУТРІШНІ ВОДИ ПІВНІЧНОЇ АМЕРИКИ…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800px-Lake_Superior_North_Sho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1071546"/>
            <a:ext cx="3240752" cy="2481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Рисунок 4" descr="800px-Cedar_Avenue_Bridge_Minneapoli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20713"/>
            <a:ext cx="7000875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825" y="620713"/>
            <a:ext cx="3879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sz="2000" i="1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р</a:t>
            </a:r>
            <a:r>
              <a:rPr lang="be-BY" sz="2000" i="1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. Міссісіпі ( з Міссурі),6420 км.</a:t>
            </a:r>
            <a:endParaRPr lang="ru-RU" sz="2000" i="1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 descr="891a19755c4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268413"/>
            <a:ext cx="66960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Landscapes%20-%20Lake%20Huron,%20Ontario%20Canada[1]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981075"/>
            <a:ext cx="6516687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913" y="1196975"/>
            <a:ext cx="16224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i="1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Великі озера</a:t>
            </a:r>
            <a:endParaRPr lang="ru-RU" sz="2000" i="1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0338" y="1989138"/>
            <a:ext cx="48069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sz="2000" i="1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Велике Невільниче озеро, глибина 614 м.</a:t>
            </a:r>
            <a:endParaRPr lang="ru-RU" sz="2000" i="1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8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8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8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03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Рисунок 4" descr="dospiva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8806">
            <a:off x="320482" y="1402125"/>
            <a:ext cx="2299714" cy="3357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9388" y="620713"/>
            <a:ext cx="8956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ПЕРШОВІДКРИВАЧІ ПІВНІЧНОЇ АМЕРИКИ…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ol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3657">
            <a:off x="2381502" y="2543494"/>
            <a:ext cx="2232910" cy="3122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vespucc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1214422"/>
            <a:ext cx="2500330" cy="3048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kabot_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15292">
            <a:off x="6243149" y="2856002"/>
            <a:ext cx="2527222" cy="2989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3" y="4786313"/>
            <a:ext cx="177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Лейф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uk-UA" sz="20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Еріксон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57500" y="5715000"/>
            <a:ext cx="1355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Х. Колумб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14875" y="4286250"/>
            <a:ext cx="1446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А.</a:t>
            </a:r>
            <a:r>
              <a:rPr lang="uk-UA" sz="20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Веспуччі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00875" y="5929313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Д. </a:t>
            </a:r>
            <a:r>
              <a:rPr lang="uk-UA" sz="20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Кабот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7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6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6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Содержимое 4" descr="north_america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754063"/>
            <a:ext cx="6672263" cy="61039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620713"/>
            <a:ext cx="3816350" cy="715962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КРАЇНИ ПІВНІЧНОЇ 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АМЕРИКИ…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J0297551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231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Содержимое 3" descr="дежнев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1840" y="1484784"/>
            <a:ext cx="2664296" cy="347417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шелихов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765587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3779838" y="5084763"/>
            <a:ext cx="1504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С. </a:t>
            </a:r>
            <a:r>
              <a:rPr lang="uk-UA" sz="20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Дежньов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174" name="Прямоугольник 7"/>
          <p:cNvSpPr>
            <a:spLocks noChangeArrowheads="1"/>
          </p:cNvSpPr>
          <p:nvPr/>
        </p:nvSpPr>
        <p:spPr bwMode="auto">
          <a:xfrm>
            <a:off x="6804025" y="5084763"/>
            <a:ext cx="1463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Г. </a:t>
            </a:r>
            <a:r>
              <a:rPr lang="uk-UA" sz="20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Шеліхов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 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2a4c29775ccc3872e53db6c836a6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484784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71550" y="5084763"/>
            <a:ext cx="12223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В. </a:t>
            </a:r>
            <a:r>
              <a:rPr lang="uk-UA" sz="2000" i="1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Берінг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9215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ВІДОМІ ДОСЛІДНИКИ…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22320"/>
            <a:ext cx="9144000" cy="68803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 rot="508537">
            <a:off x="758825" y="1522413"/>
            <a:ext cx="2438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 rot="603546">
            <a:off x="1539875" y="3317875"/>
            <a:ext cx="2265363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20713"/>
            <a:ext cx="9144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НАРОДИ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ПІВНІЧНОЇ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ІНДІАНЦІ…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n10"/>
          <p:cNvPicPr>
            <a:picLocks noChangeAspect="1" noChangeArrowheads="1"/>
          </p:cNvPicPr>
          <p:nvPr/>
        </p:nvPicPr>
        <p:blipFill>
          <a:blip r:embed="rId7"/>
          <a:srcRect l="3033" t="3792" r="34967" b="-166"/>
          <a:stretch>
            <a:fillRect/>
          </a:stretch>
        </p:blipFill>
        <p:spPr bwMode="auto">
          <a:xfrm>
            <a:off x="4500563" y="1700213"/>
            <a:ext cx="3671887" cy="4567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620713"/>
            <a:ext cx="9144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НАРОДИ ПІВНІЧНОЇ АМЕРИКИ.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АЛЕУТИ…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n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91" t="4747" r="3813" b="17052"/>
          <a:stretch>
            <a:fillRect/>
          </a:stretch>
        </p:blipFill>
        <p:spPr>
          <a:xfrm>
            <a:off x="3995738" y="1844675"/>
            <a:ext cx="4968875" cy="33591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mg_8_26_0_1.jpe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720790">
            <a:off x="482624" y="1379771"/>
            <a:ext cx="2088232" cy="3132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ale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851022">
            <a:off x="1243544" y="3371671"/>
            <a:ext cx="2267418" cy="3089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Прямоугольник 8"/>
          <p:cNvSpPr/>
          <p:nvPr/>
        </p:nvSpPr>
        <p:spPr>
          <a:xfrm>
            <a:off x="0" y="620713"/>
            <a:ext cx="9144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НАРОДИ ПІВНІЧНОЇ АМЕРИКИ.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ЕСКІМОСИ…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17311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4758">
            <a:off x="440071" y="1237453"/>
            <a:ext cx="2234774" cy="2966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9_selawik_eskimo_wo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2708">
            <a:off x="1169051" y="3413695"/>
            <a:ext cx="2220864" cy="2816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ph038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275" y="1773238"/>
            <a:ext cx="5000625" cy="3511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8" name="Прямоугольник 7"/>
          <p:cNvSpPr/>
          <p:nvPr/>
        </p:nvSpPr>
        <p:spPr>
          <a:xfrm>
            <a:off x="1143000" y="1285875"/>
            <a:ext cx="7000875" cy="5072063"/>
          </a:xfrm>
          <a:prstGeom prst="rect">
            <a:avLst/>
          </a:prstGeom>
          <a:solidFill>
            <a:schemeClr val="tx2">
              <a:lumMod val="75000"/>
            </a:schemeClr>
          </a:solidFill>
          <a:ln w="114300" cmpd="tri">
            <a:solidFill>
              <a:srgbClr val="040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50" y="1571625"/>
            <a:ext cx="1847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Західна півкуля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north-america-globe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15652" t="1761" r="13912" b="3168"/>
          <a:stretch>
            <a:fillRect/>
          </a:stretch>
        </p:blipFill>
        <p:spPr>
          <a:xfrm>
            <a:off x="2786050" y="2000240"/>
            <a:ext cx="3857652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00438" y="1928813"/>
            <a:ext cx="23510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FFFFFF"/>
                </a:solidFill>
                <a:cs typeface="Arial" charset="0"/>
              </a:rPr>
              <a:t>мис Мерчісон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(71°50′ пн.ш. 94°45′ зх.д.)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643313" y="5715000"/>
            <a:ext cx="22447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FFFFFF"/>
                </a:solidFill>
                <a:cs typeface="Arial" charset="0"/>
              </a:rPr>
              <a:t>мис Мар</a:t>
            </a:r>
            <a:r>
              <a:rPr lang="en-US" sz="1600" b="1">
                <a:solidFill>
                  <a:srgbClr val="FFFFFF"/>
                </a:solidFill>
                <a:cs typeface="Arial" charset="0"/>
              </a:rPr>
              <a:t>’</a:t>
            </a:r>
            <a:r>
              <a:rPr lang="ru-RU" sz="1600" b="1">
                <a:solidFill>
                  <a:srgbClr val="FFFFFF"/>
                </a:solidFill>
                <a:cs typeface="Arial" charset="0"/>
              </a:rPr>
              <a:t>ято </a:t>
            </a:r>
          </a:p>
          <a:p>
            <a:pPr algn="ctr"/>
            <a:r>
              <a:rPr lang="ru-RU" sz="1400">
                <a:solidFill>
                  <a:srgbClr val="FFFFFF"/>
                </a:solidFill>
                <a:latin typeface="Comic Sans MS" pitchFamily="66" charset="0"/>
              </a:rPr>
              <a:t>(7°12′ пн.ш. 80°52′ зх.д.)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143000" y="3714750"/>
            <a:ext cx="27860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FFFF"/>
                </a:solidFill>
                <a:cs typeface="Arial" charset="0"/>
              </a:rPr>
              <a:t>мис Принца Уельського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(65°35’пн.ш., 168°05' зх.д.)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786438" y="3714750"/>
            <a:ext cx="22748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FFFFFF"/>
                </a:solidFill>
                <a:cs typeface="Arial" charset="0"/>
              </a:rPr>
              <a:t>мис Сент-Чарльз </a:t>
            </a:r>
          </a:p>
          <a:p>
            <a:pPr algn="ctr"/>
            <a:r>
              <a:rPr lang="ru-RU" sz="1400">
                <a:solidFill>
                  <a:srgbClr val="FFFFFF"/>
                </a:solidFill>
                <a:cs typeface="Arial" charset="0"/>
              </a:rPr>
              <a:t>(52°24′ пн.ш. 55°40′ зх.д.)</a:t>
            </a:r>
          </a:p>
        </p:txBody>
      </p:sp>
      <p:pic>
        <p:nvPicPr>
          <p:cNvPr id="18" name="Рисунок 17" descr="mm13_mm13_Bussola.jpg"/>
          <p:cNvPicPr>
            <a:picLocks noChangeAspect="1"/>
          </p:cNvPicPr>
          <p:nvPr/>
        </p:nvPicPr>
        <p:blipFill>
          <a:blip r:embed="rId4" cstate="print"/>
          <a:srcRect l="9285" t="9285" r="11428" b="11428"/>
          <a:stretch>
            <a:fillRect/>
          </a:stretch>
        </p:blipFill>
        <p:spPr>
          <a:xfrm>
            <a:off x="6372200" y="1052736"/>
            <a:ext cx="2286016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Прямоугольник 18"/>
          <p:cNvSpPr/>
          <p:nvPr/>
        </p:nvSpPr>
        <p:spPr>
          <a:xfrm>
            <a:off x="1476375" y="620713"/>
            <a:ext cx="63579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ГЕОГРАФІЧНЕ ПОЛОЖЕННЯ МАТЕРИКА…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J0297551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0"/>
            <a:ext cx="1873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 rot="2299511">
            <a:off x="3284538" y="3557588"/>
            <a:ext cx="22367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S=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24,2 млн.км²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3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3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5" name="Рисунок 14" descr="geo_pnamer1_te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88900"/>
            <a:ext cx="5400675" cy="667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post-49041-12792086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404813"/>
            <a:ext cx="3249612" cy="2663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dh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429000"/>
            <a:ext cx="32400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J0297551.W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0"/>
            <a:ext cx="1873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17588" y="2997200"/>
            <a:ext cx="17049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о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.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Гренландія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8963" y="6021388"/>
            <a:ext cx="13985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Алеутські</a:t>
            </a:r>
          </a:p>
          <a:p>
            <a:pPr algn="ctr">
              <a:defRPr/>
            </a:pP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о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-ви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th_America_satellite_orthograph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320"/>
            <a:ext cx="9144000" cy="688032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Рисунок 2" descr="пп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052513"/>
            <a:ext cx="8497888" cy="552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620713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ГЕОЛОГІЧНА БУДОВА МАТЕРИКА…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J0297551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0"/>
            <a:ext cx="1873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102917321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102917321SlideId25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1018</TotalTime>
  <Words>182</Words>
  <Application>Microsoft Office PowerPoint</Application>
  <PresentationFormat>Экран (4:3)</PresentationFormat>
  <Paragraphs>73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Times New Roman</vt:lpstr>
      <vt:lpstr>Comic Sans MS</vt:lpstr>
      <vt:lpstr>Поток</vt:lpstr>
      <vt:lpstr>Поток</vt:lpstr>
      <vt:lpstr>Поток</vt:lpstr>
      <vt:lpstr>Поток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КРАЇНИ ПІВНІЧНОЇ  АМЕРИКИ…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</dc:creator>
  <cp:lastModifiedBy>Admin</cp:lastModifiedBy>
  <cp:revision>190</cp:revision>
  <dcterms:created xsi:type="dcterms:W3CDTF">2011-04-25T13:47:47Z</dcterms:created>
  <dcterms:modified xsi:type="dcterms:W3CDTF">2011-07-30T09:15:08Z</dcterms:modified>
</cp:coreProperties>
</file>