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64" r:id="rId3"/>
    <p:sldId id="282" r:id="rId4"/>
    <p:sldId id="283" r:id="rId5"/>
    <p:sldId id="280" r:id="rId6"/>
    <p:sldId id="281" r:id="rId7"/>
    <p:sldId id="257" r:id="rId8"/>
    <p:sldId id="259" r:id="rId9"/>
    <p:sldId id="260" r:id="rId10"/>
    <p:sldId id="279" r:id="rId11"/>
    <p:sldId id="261" r:id="rId12"/>
    <p:sldId id="262" r:id="rId13"/>
    <p:sldId id="278" r:id="rId14"/>
    <p:sldId id="277" r:id="rId15"/>
    <p:sldId id="266" r:id="rId16"/>
    <p:sldId id="269" r:id="rId17"/>
    <p:sldId id="270" r:id="rId18"/>
    <p:sldId id="272" r:id="rId19"/>
    <p:sldId id="258" r:id="rId20"/>
    <p:sldId id="271" r:id="rId21"/>
    <p:sldId id="284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  <a:srgbClr val="A50021"/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00"/>
    <p:restoredTop sz="94600"/>
  </p:normalViewPr>
  <p:slideViewPr>
    <p:cSldViewPr>
      <p:cViewPr varScale="1">
        <p:scale>
          <a:sx n="67" d="100"/>
          <a:sy n="67" d="100"/>
        </p:scale>
        <p:origin x="-96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DC0104-6BE4-4A05-9BB8-D8D5A9528450}" type="doc">
      <dgm:prSet loTypeId="urn:microsoft.com/office/officeart/2005/8/layout/list1" loCatId="list" qsTypeId="urn:microsoft.com/office/officeart/2005/8/quickstyle/simple2" qsCatId="simple" csTypeId="urn:microsoft.com/office/officeart/2005/8/colors/accent4_5" csCatId="accent4" phldr="1"/>
      <dgm:spPr/>
      <dgm:t>
        <a:bodyPr/>
        <a:lstStyle/>
        <a:p>
          <a:endParaRPr lang="ru-RU"/>
        </a:p>
      </dgm:t>
    </dgm:pt>
    <dgm:pt modelId="{4675DD98-E1B2-48D5-AF43-AD28837AB9EF}">
      <dgm:prSet phldrT="[Текст]" custT="1"/>
      <dgm:spPr/>
      <dgm:t>
        <a:bodyPr/>
        <a:lstStyle/>
        <a:p>
          <a:r>
            <a:rPr lang="ru-RU" sz="4800" b="1" spc="600" dirty="0" err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Бактерії</a:t>
          </a:r>
          <a:endParaRPr lang="ru-RU" sz="4800" b="1" spc="6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6C69538-B8B4-4F4D-96B2-89B1F05F67D4}" type="parTrans" cxnId="{45F076A5-AE25-45AA-9681-3D25F709C43A}">
      <dgm:prSet/>
      <dgm:spPr/>
      <dgm:t>
        <a:bodyPr/>
        <a:lstStyle/>
        <a:p>
          <a:endParaRPr lang="ru-RU"/>
        </a:p>
      </dgm:t>
    </dgm:pt>
    <dgm:pt modelId="{F4AC8441-5332-48FF-B7AC-B8AAFD462A9D}" type="sibTrans" cxnId="{45F076A5-AE25-45AA-9681-3D25F709C43A}">
      <dgm:prSet/>
      <dgm:spPr/>
      <dgm:t>
        <a:bodyPr/>
        <a:lstStyle/>
        <a:p>
          <a:endParaRPr lang="ru-RU"/>
        </a:p>
      </dgm:t>
    </dgm:pt>
    <dgm:pt modelId="{8A4DC438-F02C-4C65-B0C5-A081E468618A}">
      <dgm:prSet phldrT="[Текст]" custT="1"/>
      <dgm:spPr/>
      <dgm:t>
        <a:bodyPr/>
        <a:lstStyle/>
        <a:p>
          <a:r>
            <a:rPr lang="ru-RU" sz="4800" b="1" spc="600" dirty="0" err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Рослини</a:t>
          </a:r>
          <a:endParaRPr lang="ru-RU" sz="4800" b="1" spc="6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9CE719E-0075-43A1-91FE-77E1D774E7A5}" type="parTrans" cxnId="{F913545F-C17D-4109-A02C-4371FE823EC7}">
      <dgm:prSet/>
      <dgm:spPr/>
      <dgm:t>
        <a:bodyPr/>
        <a:lstStyle/>
        <a:p>
          <a:endParaRPr lang="ru-RU"/>
        </a:p>
      </dgm:t>
    </dgm:pt>
    <dgm:pt modelId="{C7A4A416-46CC-4ED6-8743-5DE721624ED4}" type="sibTrans" cxnId="{F913545F-C17D-4109-A02C-4371FE823EC7}">
      <dgm:prSet/>
      <dgm:spPr/>
      <dgm:t>
        <a:bodyPr/>
        <a:lstStyle/>
        <a:p>
          <a:endParaRPr lang="ru-RU"/>
        </a:p>
      </dgm:t>
    </dgm:pt>
    <dgm:pt modelId="{93587C3A-A952-4CA4-8251-2245FEDF43A3}">
      <dgm:prSet phldrT="[Текст]" custT="1"/>
      <dgm:spPr/>
      <dgm:t>
        <a:bodyPr/>
        <a:lstStyle/>
        <a:p>
          <a:r>
            <a:rPr lang="uk-UA" sz="4800" b="1" spc="6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Тварини</a:t>
          </a:r>
          <a:endParaRPr lang="ru-RU" sz="4800" b="1" spc="6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B5E0A5C-99A7-4F61-B835-59FE97D83172}" type="parTrans" cxnId="{B57E80FD-B999-4BF3-ABB1-1133474B486D}">
      <dgm:prSet/>
      <dgm:spPr/>
      <dgm:t>
        <a:bodyPr/>
        <a:lstStyle/>
        <a:p>
          <a:endParaRPr lang="ru-RU"/>
        </a:p>
      </dgm:t>
    </dgm:pt>
    <dgm:pt modelId="{7E864711-E11C-4977-AFEF-1C70135112D7}" type="sibTrans" cxnId="{B57E80FD-B999-4BF3-ABB1-1133474B486D}">
      <dgm:prSet/>
      <dgm:spPr/>
      <dgm:t>
        <a:bodyPr/>
        <a:lstStyle/>
        <a:p>
          <a:endParaRPr lang="ru-RU"/>
        </a:p>
      </dgm:t>
    </dgm:pt>
    <dgm:pt modelId="{71CA4692-C5B2-444E-A4FA-D39D306413BF}">
      <dgm:prSet custT="1"/>
      <dgm:spPr/>
      <dgm:t>
        <a:bodyPr/>
        <a:lstStyle/>
        <a:p>
          <a:r>
            <a:rPr lang="ru-RU" sz="4800" b="1" spc="600" dirty="0" err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Гриби</a:t>
          </a:r>
          <a:endParaRPr lang="ru-RU" sz="4800" b="1" spc="6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EBE91CB-C578-4754-B342-D9DC73F5CD20}" type="parTrans" cxnId="{EADC3312-02FB-4B97-862F-5B12828D0291}">
      <dgm:prSet/>
      <dgm:spPr/>
      <dgm:t>
        <a:bodyPr/>
        <a:lstStyle/>
        <a:p>
          <a:endParaRPr lang="ru-RU"/>
        </a:p>
      </dgm:t>
    </dgm:pt>
    <dgm:pt modelId="{99089B2C-B703-4AB4-8FBA-C9E34F77BB9E}" type="sibTrans" cxnId="{EADC3312-02FB-4B97-862F-5B12828D0291}">
      <dgm:prSet/>
      <dgm:spPr/>
      <dgm:t>
        <a:bodyPr/>
        <a:lstStyle/>
        <a:p>
          <a:endParaRPr lang="ru-RU"/>
        </a:p>
      </dgm:t>
    </dgm:pt>
    <dgm:pt modelId="{CC7F1BE4-5A73-41A2-B2F2-19C1043A1F67}" type="pres">
      <dgm:prSet presAssocID="{46DC0104-6BE4-4A05-9BB8-D8D5A952845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F6AF977-3AA0-47AC-8696-68537E534DA7}" type="pres">
      <dgm:prSet presAssocID="{4675DD98-E1B2-48D5-AF43-AD28837AB9EF}" presName="parentLin" presStyleCnt="0"/>
      <dgm:spPr/>
    </dgm:pt>
    <dgm:pt modelId="{D5E66607-87E0-44FB-A2E9-2BC0D068A893}" type="pres">
      <dgm:prSet presAssocID="{4675DD98-E1B2-48D5-AF43-AD28837AB9EF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49E309D3-466E-4283-8CF5-EDF9B6DDD26B}" type="pres">
      <dgm:prSet presAssocID="{4675DD98-E1B2-48D5-AF43-AD28837AB9EF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CAB56F-7C21-4EC1-BD69-7BB2D719CF74}" type="pres">
      <dgm:prSet presAssocID="{4675DD98-E1B2-48D5-AF43-AD28837AB9EF}" presName="negativeSpace" presStyleCnt="0"/>
      <dgm:spPr/>
    </dgm:pt>
    <dgm:pt modelId="{165F9B83-77A2-43C4-9D0D-827931AA666D}" type="pres">
      <dgm:prSet presAssocID="{4675DD98-E1B2-48D5-AF43-AD28837AB9EF}" presName="childText" presStyleLbl="conFgAcc1" presStyleIdx="0" presStyleCnt="4">
        <dgm:presLayoutVars>
          <dgm:bulletEnabled val="1"/>
        </dgm:presLayoutVars>
      </dgm:prSet>
      <dgm:spPr/>
    </dgm:pt>
    <dgm:pt modelId="{B3381C77-76E7-4581-9142-F1C4CE93CCDF}" type="pres">
      <dgm:prSet presAssocID="{F4AC8441-5332-48FF-B7AC-B8AAFD462A9D}" presName="spaceBetweenRectangles" presStyleCnt="0"/>
      <dgm:spPr/>
    </dgm:pt>
    <dgm:pt modelId="{AB887533-8411-4ED9-BB7F-BE44E23BBD0C}" type="pres">
      <dgm:prSet presAssocID="{8A4DC438-F02C-4C65-B0C5-A081E468618A}" presName="parentLin" presStyleCnt="0"/>
      <dgm:spPr/>
    </dgm:pt>
    <dgm:pt modelId="{40E3596C-D3D2-4B73-AD63-D9A6B5CC2057}" type="pres">
      <dgm:prSet presAssocID="{8A4DC438-F02C-4C65-B0C5-A081E468618A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EAA7D9A6-18F5-4561-8726-B6750E70326D}" type="pres">
      <dgm:prSet presAssocID="{8A4DC438-F02C-4C65-B0C5-A081E468618A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AECFA9-FC7F-46CC-857E-E35A377FA5D4}" type="pres">
      <dgm:prSet presAssocID="{8A4DC438-F02C-4C65-B0C5-A081E468618A}" presName="negativeSpace" presStyleCnt="0"/>
      <dgm:spPr/>
    </dgm:pt>
    <dgm:pt modelId="{DDD8CACB-854C-48AE-AD1A-F177C1D23423}" type="pres">
      <dgm:prSet presAssocID="{8A4DC438-F02C-4C65-B0C5-A081E468618A}" presName="childText" presStyleLbl="conFgAcc1" presStyleIdx="1" presStyleCnt="4">
        <dgm:presLayoutVars>
          <dgm:bulletEnabled val="1"/>
        </dgm:presLayoutVars>
      </dgm:prSet>
      <dgm:spPr/>
    </dgm:pt>
    <dgm:pt modelId="{84FB65D2-7136-4CA6-AA5D-C34FE194FEB0}" type="pres">
      <dgm:prSet presAssocID="{C7A4A416-46CC-4ED6-8743-5DE721624ED4}" presName="spaceBetweenRectangles" presStyleCnt="0"/>
      <dgm:spPr/>
    </dgm:pt>
    <dgm:pt modelId="{2829C335-C2E8-4180-93A0-6E4FF6B9E680}" type="pres">
      <dgm:prSet presAssocID="{93587C3A-A952-4CA4-8251-2245FEDF43A3}" presName="parentLin" presStyleCnt="0"/>
      <dgm:spPr/>
    </dgm:pt>
    <dgm:pt modelId="{576C4B60-EBF8-4C4E-A7B8-F07254F62D9A}" type="pres">
      <dgm:prSet presAssocID="{93587C3A-A952-4CA4-8251-2245FEDF43A3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97757E07-641C-4CA1-A3D3-25C3F2DB83C6}" type="pres">
      <dgm:prSet presAssocID="{93587C3A-A952-4CA4-8251-2245FEDF43A3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E9D925-6DF3-452D-844E-A1FFBA7F3CEB}" type="pres">
      <dgm:prSet presAssocID="{93587C3A-A952-4CA4-8251-2245FEDF43A3}" presName="negativeSpace" presStyleCnt="0"/>
      <dgm:spPr/>
    </dgm:pt>
    <dgm:pt modelId="{C24118D1-6B37-42F0-B8BE-DE8662EF1A48}" type="pres">
      <dgm:prSet presAssocID="{93587C3A-A952-4CA4-8251-2245FEDF43A3}" presName="childText" presStyleLbl="conFgAcc1" presStyleIdx="2" presStyleCnt="4">
        <dgm:presLayoutVars>
          <dgm:bulletEnabled val="1"/>
        </dgm:presLayoutVars>
      </dgm:prSet>
      <dgm:spPr/>
    </dgm:pt>
    <dgm:pt modelId="{B67E352F-0FD9-4D52-AF72-3AAE53F4F975}" type="pres">
      <dgm:prSet presAssocID="{7E864711-E11C-4977-AFEF-1C70135112D7}" presName="spaceBetweenRectangles" presStyleCnt="0"/>
      <dgm:spPr/>
    </dgm:pt>
    <dgm:pt modelId="{ADB280A1-E57E-471A-90AE-22A5832B8A8C}" type="pres">
      <dgm:prSet presAssocID="{71CA4692-C5B2-444E-A4FA-D39D306413BF}" presName="parentLin" presStyleCnt="0"/>
      <dgm:spPr/>
    </dgm:pt>
    <dgm:pt modelId="{54EC2DBE-85E4-45AA-8D44-EDADF12181F4}" type="pres">
      <dgm:prSet presAssocID="{71CA4692-C5B2-444E-A4FA-D39D306413BF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10F3C0B4-FAB5-4EBC-A0E5-BD2C6FC811FA}" type="pres">
      <dgm:prSet presAssocID="{71CA4692-C5B2-444E-A4FA-D39D306413BF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052E79-781F-40CC-9E40-D696F901DFC6}" type="pres">
      <dgm:prSet presAssocID="{71CA4692-C5B2-444E-A4FA-D39D306413BF}" presName="negativeSpace" presStyleCnt="0"/>
      <dgm:spPr/>
    </dgm:pt>
    <dgm:pt modelId="{0BC9EE5B-A87A-4975-BD17-F782EEF780E5}" type="pres">
      <dgm:prSet presAssocID="{71CA4692-C5B2-444E-A4FA-D39D306413BF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77DD3EE0-D9E5-49D4-A483-CB1D981DFD98}" type="presOf" srcId="{4675DD98-E1B2-48D5-AF43-AD28837AB9EF}" destId="{D5E66607-87E0-44FB-A2E9-2BC0D068A893}" srcOrd="0" destOrd="0" presId="urn:microsoft.com/office/officeart/2005/8/layout/list1"/>
    <dgm:cxn modelId="{FCAA4C68-A9A6-46CD-B791-47A1837E5B47}" type="presOf" srcId="{71CA4692-C5B2-444E-A4FA-D39D306413BF}" destId="{10F3C0B4-FAB5-4EBC-A0E5-BD2C6FC811FA}" srcOrd="1" destOrd="0" presId="urn:microsoft.com/office/officeart/2005/8/layout/list1"/>
    <dgm:cxn modelId="{45F076A5-AE25-45AA-9681-3D25F709C43A}" srcId="{46DC0104-6BE4-4A05-9BB8-D8D5A9528450}" destId="{4675DD98-E1B2-48D5-AF43-AD28837AB9EF}" srcOrd="0" destOrd="0" parTransId="{76C69538-B8B4-4F4D-96B2-89B1F05F67D4}" sibTransId="{F4AC8441-5332-48FF-B7AC-B8AAFD462A9D}"/>
    <dgm:cxn modelId="{F913545F-C17D-4109-A02C-4371FE823EC7}" srcId="{46DC0104-6BE4-4A05-9BB8-D8D5A9528450}" destId="{8A4DC438-F02C-4C65-B0C5-A081E468618A}" srcOrd="1" destOrd="0" parTransId="{29CE719E-0075-43A1-91FE-77E1D774E7A5}" sibTransId="{C7A4A416-46CC-4ED6-8743-5DE721624ED4}"/>
    <dgm:cxn modelId="{B57E80FD-B999-4BF3-ABB1-1133474B486D}" srcId="{46DC0104-6BE4-4A05-9BB8-D8D5A9528450}" destId="{93587C3A-A952-4CA4-8251-2245FEDF43A3}" srcOrd="2" destOrd="0" parTransId="{5B5E0A5C-99A7-4F61-B835-59FE97D83172}" sibTransId="{7E864711-E11C-4977-AFEF-1C70135112D7}"/>
    <dgm:cxn modelId="{F6682F0B-A459-404D-9D5E-41A37F5C3259}" type="presOf" srcId="{8A4DC438-F02C-4C65-B0C5-A081E468618A}" destId="{EAA7D9A6-18F5-4561-8726-B6750E70326D}" srcOrd="1" destOrd="0" presId="urn:microsoft.com/office/officeart/2005/8/layout/list1"/>
    <dgm:cxn modelId="{5CD23164-2EFE-4C65-87E3-39C4A44A4D63}" type="presOf" srcId="{71CA4692-C5B2-444E-A4FA-D39D306413BF}" destId="{54EC2DBE-85E4-45AA-8D44-EDADF12181F4}" srcOrd="0" destOrd="0" presId="urn:microsoft.com/office/officeart/2005/8/layout/list1"/>
    <dgm:cxn modelId="{3E54A48D-3B1E-42D0-9B51-F8C1D5619C04}" type="presOf" srcId="{46DC0104-6BE4-4A05-9BB8-D8D5A9528450}" destId="{CC7F1BE4-5A73-41A2-B2F2-19C1043A1F67}" srcOrd="0" destOrd="0" presId="urn:microsoft.com/office/officeart/2005/8/layout/list1"/>
    <dgm:cxn modelId="{676BFFD4-7FE7-4FB4-BA40-E1583051042D}" type="presOf" srcId="{8A4DC438-F02C-4C65-B0C5-A081E468618A}" destId="{40E3596C-D3D2-4B73-AD63-D9A6B5CC2057}" srcOrd="0" destOrd="0" presId="urn:microsoft.com/office/officeart/2005/8/layout/list1"/>
    <dgm:cxn modelId="{3B6D461B-359A-48D3-AB09-69007FAC63C0}" type="presOf" srcId="{4675DD98-E1B2-48D5-AF43-AD28837AB9EF}" destId="{49E309D3-466E-4283-8CF5-EDF9B6DDD26B}" srcOrd="1" destOrd="0" presId="urn:microsoft.com/office/officeart/2005/8/layout/list1"/>
    <dgm:cxn modelId="{EADC3312-02FB-4B97-862F-5B12828D0291}" srcId="{46DC0104-6BE4-4A05-9BB8-D8D5A9528450}" destId="{71CA4692-C5B2-444E-A4FA-D39D306413BF}" srcOrd="3" destOrd="0" parTransId="{FEBE91CB-C578-4754-B342-D9DC73F5CD20}" sibTransId="{99089B2C-B703-4AB4-8FBA-C9E34F77BB9E}"/>
    <dgm:cxn modelId="{269B4B95-4650-4F4B-AB2A-CDCCA1D5F3FB}" type="presOf" srcId="{93587C3A-A952-4CA4-8251-2245FEDF43A3}" destId="{97757E07-641C-4CA1-A3D3-25C3F2DB83C6}" srcOrd="1" destOrd="0" presId="urn:microsoft.com/office/officeart/2005/8/layout/list1"/>
    <dgm:cxn modelId="{C735C126-99B8-4C32-966C-98E0DBEBE9EE}" type="presOf" srcId="{93587C3A-A952-4CA4-8251-2245FEDF43A3}" destId="{576C4B60-EBF8-4C4E-A7B8-F07254F62D9A}" srcOrd="0" destOrd="0" presId="urn:microsoft.com/office/officeart/2005/8/layout/list1"/>
    <dgm:cxn modelId="{B0A2C8D4-00B3-46C0-887A-6B5AB43DE6F6}" type="presParOf" srcId="{CC7F1BE4-5A73-41A2-B2F2-19C1043A1F67}" destId="{DF6AF977-3AA0-47AC-8696-68537E534DA7}" srcOrd="0" destOrd="0" presId="urn:microsoft.com/office/officeart/2005/8/layout/list1"/>
    <dgm:cxn modelId="{9830253A-46C7-4CD8-90CE-01C8919214CD}" type="presParOf" srcId="{DF6AF977-3AA0-47AC-8696-68537E534DA7}" destId="{D5E66607-87E0-44FB-A2E9-2BC0D068A893}" srcOrd="0" destOrd="0" presId="urn:microsoft.com/office/officeart/2005/8/layout/list1"/>
    <dgm:cxn modelId="{D6B9EF9C-E12E-422F-B951-8157892B166A}" type="presParOf" srcId="{DF6AF977-3AA0-47AC-8696-68537E534DA7}" destId="{49E309D3-466E-4283-8CF5-EDF9B6DDD26B}" srcOrd="1" destOrd="0" presId="urn:microsoft.com/office/officeart/2005/8/layout/list1"/>
    <dgm:cxn modelId="{1735F8EB-D82D-43D5-9C93-9EACC8F0E271}" type="presParOf" srcId="{CC7F1BE4-5A73-41A2-B2F2-19C1043A1F67}" destId="{76CAB56F-7C21-4EC1-BD69-7BB2D719CF74}" srcOrd="1" destOrd="0" presId="urn:microsoft.com/office/officeart/2005/8/layout/list1"/>
    <dgm:cxn modelId="{5381FC8F-DD7B-43AC-9903-632747748B51}" type="presParOf" srcId="{CC7F1BE4-5A73-41A2-B2F2-19C1043A1F67}" destId="{165F9B83-77A2-43C4-9D0D-827931AA666D}" srcOrd="2" destOrd="0" presId="urn:microsoft.com/office/officeart/2005/8/layout/list1"/>
    <dgm:cxn modelId="{E4E53D1F-3C76-428B-B769-5153AA910828}" type="presParOf" srcId="{CC7F1BE4-5A73-41A2-B2F2-19C1043A1F67}" destId="{B3381C77-76E7-4581-9142-F1C4CE93CCDF}" srcOrd="3" destOrd="0" presId="urn:microsoft.com/office/officeart/2005/8/layout/list1"/>
    <dgm:cxn modelId="{F0B7F805-8D3D-41D7-B555-1841A837FE36}" type="presParOf" srcId="{CC7F1BE4-5A73-41A2-B2F2-19C1043A1F67}" destId="{AB887533-8411-4ED9-BB7F-BE44E23BBD0C}" srcOrd="4" destOrd="0" presId="urn:microsoft.com/office/officeart/2005/8/layout/list1"/>
    <dgm:cxn modelId="{426E7DBD-3FE0-4024-A9A6-71D22DB0404F}" type="presParOf" srcId="{AB887533-8411-4ED9-BB7F-BE44E23BBD0C}" destId="{40E3596C-D3D2-4B73-AD63-D9A6B5CC2057}" srcOrd="0" destOrd="0" presId="urn:microsoft.com/office/officeart/2005/8/layout/list1"/>
    <dgm:cxn modelId="{93C515F1-8FC6-43C8-9CCD-0549D80254A3}" type="presParOf" srcId="{AB887533-8411-4ED9-BB7F-BE44E23BBD0C}" destId="{EAA7D9A6-18F5-4561-8726-B6750E70326D}" srcOrd="1" destOrd="0" presId="urn:microsoft.com/office/officeart/2005/8/layout/list1"/>
    <dgm:cxn modelId="{A1193A10-77F2-4920-9D68-FE616CAB86F2}" type="presParOf" srcId="{CC7F1BE4-5A73-41A2-B2F2-19C1043A1F67}" destId="{83AECFA9-FC7F-46CC-857E-E35A377FA5D4}" srcOrd="5" destOrd="0" presId="urn:microsoft.com/office/officeart/2005/8/layout/list1"/>
    <dgm:cxn modelId="{E9C73BED-F397-4168-BE83-94330B534A08}" type="presParOf" srcId="{CC7F1BE4-5A73-41A2-B2F2-19C1043A1F67}" destId="{DDD8CACB-854C-48AE-AD1A-F177C1D23423}" srcOrd="6" destOrd="0" presId="urn:microsoft.com/office/officeart/2005/8/layout/list1"/>
    <dgm:cxn modelId="{44F4F01A-4ED6-4402-995B-CD20AA368603}" type="presParOf" srcId="{CC7F1BE4-5A73-41A2-B2F2-19C1043A1F67}" destId="{84FB65D2-7136-4CA6-AA5D-C34FE194FEB0}" srcOrd="7" destOrd="0" presId="urn:microsoft.com/office/officeart/2005/8/layout/list1"/>
    <dgm:cxn modelId="{BB265A43-B3B4-47A5-888E-CA90797B3B02}" type="presParOf" srcId="{CC7F1BE4-5A73-41A2-B2F2-19C1043A1F67}" destId="{2829C335-C2E8-4180-93A0-6E4FF6B9E680}" srcOrd="8" destOrd="0" presId="urn:microsoft.com/office/officeart/2005/8/layout/list1"/>
    <dgm:cxn modelId="{D84F8F45-C20D-4CFA-8455-5C327C8953CC}" type="presParOf" srcId="{2829C335-C2E8-4180-93A0-6E4FF6B9E680}" destId="{576C4B60-EBF8-4C4E-A7B8-F07254F62D9A}" srcOrd="0" destOrd="0" presId="urn:microsoft.com/office/officeart/2005/8/layout/list1"/>
    <dgm:cxn modelId="{266DE0E4-6EBC-4FCC-BA0B-1B5660347E97}" type="presParOf" srcId="{2829C335-C2E8-4180-93A0-6E4FF6B9E680}" destId="{97757E07-641C-4CA1-A3D3-25C3F2DB83C6}" srcOrd="1" destOrd="0" presId="urn:microsoft.com/office/officeart/2005/8/layout/list1"/>
    <dgm:cxn modelId="{56784138-F199-4299-BDBB-5783EBBB184E}" type="presParOf" srcId="{CC7F1BE4-5A73-41A2-B2F2-19C1043A1F67}" destId="{76E9D925-6DF3-452D-844E-A1FFBA7F3CEB}" srcOrd="9" destOrd="0" presId="urn:microsoft.com/office/officeart/2005/8/layout/list1"/>
    <dgm:cxn modelId="{BA334EDD-71EB-4E31-860A-C25572CC76ED}" type="presParOf" srcId="{CC7F1BE4-5A73-41A2-B2F2-19C1043A1F67}" destId="{C24118D1-6B37-42F0-B8BE-DE8662EF1A48}" srcOrd="10" destOrd="0" presId="urn:microsoft.com/office/officeart/2005/8/layout/list1"/>
    <dgm:cxn modelId="{0743D1A0-920D-47BB-94D1-868F9A1362A4}" type="presParOf" srcId="{CC7F1BE4-5A73-41A2-B2F2-19C1043A1F67}" destId="{B67E352F-0FD9-4D52-AF72-3AAE53F4F975}" srcOrd="11" destOrd="0" presId="urn:microsoft.com/office/officeart/2005/8/layout/list1"/>
    <dgm:cxn modelId="{8BF19B11-3715-41B0-8FA9-20AA3E1009FA}" type="presParOf" srcId="{CC7F1BE4-5A73-41A2-B2F2-19C1043A1F67}" destId="{ADB280A1-E57E-471A-90AE-22A5832B8A8C}" srcOrd="12" destOrd="0" presId="urn:microsoft.com/office/officeart/2005/8/layout/list1"/>
    <dgm:cxn modelId="{00BC021D-C0D8-43B5-A92A-0A89D4E2472A}" type="presParOf" srcId="{ADB280A1-E57E-471A-90AE-22A5832B8A8C}" destId="{54EC2DBE-85E4-45AA-8D44-EDADF12181F4}" srcOrd="0" destOrd="0" presId="urn:microsoft.com/office/officeart/2005/8/layout/list1"/>
    <dgm:cxn modelId="{6C6AF72A-BB7E-450F-906B-23C3C67CD7D8}" type="presParOf" srcId="{ADB280A1-E57E-471A-90AE-22A5832B8A8C}" destId="{10F3C0B4-FAB5-4EBC-A0E5-BD2C6FC811FA}" srcOrd="1" destOrd="0" presId="urn:microsoft.com/office/officeart/2005/8/layout/list1"/>
    <dgm:cxn modelId="{765B2901-DEA0-4DBC-92EC-9725DD4D95B7}" type="presParOf" srcId="{CC7F1BE4-5A73-41A2-B2F2-19C1043A1F67}" destId="{8E052E79-781F-40CC-9E40-D696F901DFC6}" srcOrd="13" destOrd="0" presId="urn:microsoft.com/office/officeart/2005/8/layout/list1"/>
    <dgm:cxn modelId="{188B0751-618D-4C9D-93B7-6FC2BDF3B01D}" type="presParOf" srcId="{CC7F1BE4-5A73-41A2-B2F2-19C1043A1F67}" destId="{0BC9EE5B-A87A-4975-BD17-F782EEF780E5}" srcOrd="14" destOrd="0" presId="urn:microsoft.com/office/officeart/2005/8/layout/list1"/>
  </dgm:cxnLst>
  <dgm:bg/>
  <dgm:whole/>
  <dgm:extLst>
    <a:ext uri="http://schemas.microsoft.com/office/drawing/2008/diagram"/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3121C33-4321-4DDD-A710-CD434F0ADD23}" type="doc">
      <dgm:prSet loTypeId="urn:microsoft.com/office/officeart/2005/8/layout/cycle6" loCatId="cycle" qsTypeId="urn:microsoft.com/office/officeart/2005/8/quickstyle/3d7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EA69A718-5559-4688-A6BC-5E317FF59F39}">
      <dgm:prSet phldrT="[Текст]" custT="1"/>
      <dgm:spPr/>
      <dgm:t>
        <a:bodyPr/>
        <a:lstStyle/>
        <a:p>
          <a:r>
            <a:rPr lang="uk-UA" sz="2000" b="1" dirty="0" smtClean="0">
              <a:effectLst/>
            </a:rPr>
            <a:t>Їжа</a:t>
          </a:r>
          <a:endParaRPr lang="ru-RU" sz="2000" b="1" dirty="0">
            <a:effectLst/>
          </a:endParaRPr>
        </a:p>
      </dgm:t>
    </dgm:pt>
    <dgm:pt modelId="{CAC875F2-2EEE-4B77-93B6-533084341906}" type="parTrans" cxnId="{937FE98F-A371-499D-A6B7-D09D9C8E1CCC}">
      <dgm:prSet/>
      <dgm:spPr/>
      <dgm:t>
        <a:bodyPr/>
        <a:lstStyle/>
        <a:p>
          <a:endParaRPr lang="ru-RU" sz="2000" b="1">
            <a:solidFill>
              <a:srgbClr val="A50021"/>
            </a:solidFill>
            <a:effectLst/>
          </a:endParaRPr>
        </a:p>
      </dgm:t>
    </dgm:pt>
    <dgm:pt modelId="{ED95D853-C45C-4103-82FE-F5635E4DC215}" type="sibTrans" cxnId="{937FE98F-A371-499D-A6B7-D09D9C8E1CCC}">
      <dgm:prSet/>
      <dgm:spPr/>
      <dgm:t>
        <a:bodyPr/>
        <a:lstStyle/>
        <a:p>
          <a:endParaRPr lang="ru-RU" sz="2000" b="1">
            <a:solidFill>
              <a:srgbClr val="A50021"/>
            </a:solidFill>
            <a:effectLst/>
          </a:endParaRPr>
        </a:p>
      </dgm:t>
    </dgm:pt>
    <dgm:pt modelId="{0106D80C-09B4-460E-A5CA-82E283EA9438}">
      <dgm:prSet phldrT="[Текст]" custT="1"/>
      <dgm:spPr/>
      <dgm:t>
        <a:bodyPr/>
        <a:lstStyle/>
        <a:p>
          <a:r>
            <a:rPr lang="ru-RU" sz="2000" b="1" dirty="0" err="1" smtClean="0">
              <a:effectLst/>
            </a:rPr>
            <a:t>Будівельні</a:t>
          </a:r>
          <a:r>
            <a:rPr lang="ru-RU" sz="2000" b="1" dirty="0" smtClean="0">
              <a:effectLst/>
            </a:rPr>
            <a:t> </a:t>
          </a:r>
          <a:r>
            <a:rPr lang="ru-RU" sz="2000" b="1" dirty="0" err="1" smtClean="0">
              <a:effectLst/>
            </a:rPr>
            <a:t>матеріали</a:t>
          </a:r>
          <a:endParaRPr lang="ru-RU" sz="2000" b="1" dirty="0">
            <a:effectLst/>
          </a:endParaRPr>
        </a:p>
      </dgm:t>
    </dgm:pt>
    <dgm:pt modelId="{03736362-8F5F-4FE8-A09B-00B7776E0181}" type="parTrans" cxnId="{E12AC97A-67D5-49FB-8DD8-5D8474AF5B9D}">
      <dgm:prSet/>
      <dgm:spPr/>
      <dgm:t>
        <a:bodyPr/>
        <a:lstStyle/>
        <a:p>
          <a:endParaRPr lang="ru-RU" sz="2000" b="1">
            <a:solidFill>
              <a:srgbClr val="A50021"/>
            </a:solidFill>
            <a:effectLst/>
          </a:endParaRPr>
        </a:p>
      </dgm:t>
    </dgm:pt>
    <dgm:pt modelId="{B94B1F8F-E66F-4EC6-98AC-0DCF2C4EA613}" type="sibTrans" cxnId="{E12AC97A-67D5-49FB-8DD8-5D8474AF5B9D}">
      <dgm:prSet/>
      <dgm:spPr/>
      <dgm:t>
        <a:bodyPr/>
        <a:lstStyle/>
        <a:p>
          <a:endParaRPr lang="ru-RU" sz="2000" b="1">
            <a:solidFill>
              <a:srgbClr val="A50021"/>
            </a:solidFill>
            <a:effectLst/>
          </a:endParaRPr>
        </a:p>
      </dgm:t>
    </dgm:pt>
    <dgm:pt modelId="{E15C84A1-01E0-4766-954F-B36D2FF41A4F}">
      <dgm:prSet phldrT="[Текст]" custT="1"/>
      <dgm:spPr/>
      <dgm:t>
        <a:bodyPr/>
        <a:lstStyle/>
        <a:p>
          <a:r>
            <a:rPr lang="ru-RU" sz="2000" b="1" dirty="0" err="1" smtClean="0">
              <a:effectLst/>
            </a:rPr>
            <a:t>Текстильні</a:t>
          </a:r>
          <a:r>
            <a:rPr lang="ru-RU" sz="2000" b="1" dirty="0" smtClean="0">
              <a:effectLst/>
            </a:rPr>
            <a:t> волокна</a:t>
          </a:r>
          <a:endParaRPr lang="ru-RU" sz="2000" b="1" dirty="0">
            <a:effectLst/>
          </a:endParaRPr>
        </a:p>
      </dgm:t>
    </dgm:pt>
    <dgm:pt modelId="{B98CCA38-9CAD-453C-96CB-919840E82498}" type="parTrans" cxnId="{08A8148E-2DF5-4954-B294-624D10C7AB80}">
      <dgm:prSet/>
      <dgm:spPr/>
      <dgm:t>
        <a:bodyPr/>
        <a:lstStyle/>
        <a:p>
          <a:endParaRPr lang="ru-RU" sz="2000" b="1">
            <a:solidFill>
              <a:srgbClr val="A50021"/>
            </a:solidFill>
            <a:effectLst/>
          </a:endParaRPr>
        </a:p>
      </dgm:t>
    </dgm:pt>
    <dgm:pt modelId="{72FD92F7-B577-406B-AB92-39854257AC8C}" type="sibTrans" cxnId="{08A8148E-2DF5-4954-B294-624D10C7AB80}">
      <dgm:prSet/>
      <dgm:spPr/>
      <dgm:t>
        <a:bodyPr/>
        <a:lstStyle/>
        <a:p>
          <a:endParaRPr lang="ru-RU" sz="2000" b="1">
            <a:solidFill>
              <a:srgbClr val="A50021"/>
            </a:solidFill>
            <a:effectLst/>
          </a:endParaRPr>
        </a:p>
      </dgm:t>
    </dgm:pt>
    <dgm:pt modelId="{C11234AE-3624-48A2-8F17-DDFB87D22C90}">
      <dgm:prSet phldrT="[Текст]" custT="1"/>
      <dgm:spPr/>
      <dgm:t>
        <a:bodyPr/>
        <a:lstStyle/>
        <a:p>
          <a:r>
            <a:rPr lang="ru-RU" sz="2000" b="1" dirty="0" err="1" smtClean="0">
              <a:effectLst/>
            </a:rPr>
            <a:t>Кисень</a:t>
          </a:r>
          <a:endParaRPr lang="ru-RU" sz="2000" b="1" dirty="0">
            <a:effectLst/>
          </a:endParaRPr>
        </a:p>
      </dgm:t>
    </dgm:pt>
    <dgm:pt modelId="{AC80E364-3223-433B-BD9D-7E449EC8F2FD}" type="parTrans" cxnId="{C0CB01F1-97A6-4AE4-B732-5B23A912B236}">
      <dgm:prSet/>
      <dgm:spPr/>
      <dgm:t>
        <a:bodyPr/>
        <a:lstStyle/>
        <a:p>
          <a:endParaRPr lang="ru-RU" sz="2000" b="1">
            <a:solidFill>
              <a:srgbClr val="A50021"/>
            </a:solidFill>
            <a:effectLst/>
          </a:endParaRPr>
        </a:p>
      </dgm:t>
    </dgm:pt>
    <dgm:pt modelId="{9A6C88D3-A790-420D-B8C3-D1D3F610B409}" type="sibTrans" cxnId="{C0CB01F1-97A6-4AE4-B732-5B23A912B236}">
      <dgm:prSet/>
      <dgm:spPr/>
      <dgm:t>
        <a:bodyPr/>
        <a:lstStyle/>
        <a:p>
          <a:endParaRPr lang="ru-RU" sz="2000" b="1">
            <a:solidFill>
              <a:srgbClr val="A50021"/>
            </a:solidFill>
            <a:effectLst/>
          </a:endParaRPr>
        </a:p>
      </dgm:t>
    </dgm:pt>
    <dgm:pt modelId="{B3FBD1B5-0E33-43A2-A3D6-F81F61617971}">
      <dgm:prSet phldrT="[Текст]" custT="1"/>
      <dgm:spPr/>
      <dgm:t>
        <a:bodyPr/>
        <a:lstStyle/>
        <a:p>
          <a:r>
            <a:rPr lang="ru-RU" sz="2000" b="1" dirty="0" err="1" smtClean="0">
              <a:effectLst/>
            </a:rPr>
            <a:t>Різноманітність</a:t>
          </a:r>
          <a:r>
            <a:rPr lang="ru-RU" sz="2000" b="1" dirty="0" smtClean="0">
              <a:effectLst/>
            </a:rPr>
            <a:t> </a:t>
          </a:r>
          <a:r>
            <a:rPr lang="ru-RU" sz="2000" b="1" dirty="0" err="1" smtClean="0">
              <a:effectLst/>
            </a:rPr>
            <a:t>пейзажів</a:t>
          </a:r>
          <a:endParaRPr lang="ru-RU" sz="2000" b="1" dirty="0">
            <a:effectLst/>
          </a:endParaRPr>
        </a:p>
      </dgm:t>
    </dgm:pt>
    <dgm:pt modelId="{4070B190-508A-4EA2-8842-321B6A7D4178}" type="parTrans" cxnId="{AEEA438C-DBE2-4857-B5F4-8180E9FA82AC}">
      <dgm:prSet/>
      <dgm:spPr/>
      <dgm:t>
        <a:bodyPr/>
        <a:lstStyle/>
        <a:p>
          <a:endParaRPr lang="ru-RU" sz="2000" b="1">
            <a:solidFill>
              <a:srgbClr val="A50021"/>
            </a:solidFill>
            <a:effectLst/>
          </a:endParaRPr>
        </a:p>
      </dgm:t>
    </dgm:pt>
    <dgm:pt modelId="{4A82261D-F575-4662-B392-7AE344001579}" type="sibTrans" cxnId="{AEEA438C-DBE2-4857-B5F4-8180E9FA82AC}">
      <dgm:prSet/>
      <dgm:spPr/>
      <dgm:t>
        <a:bodyPr/>
        <a:lstStyle/>
        <a:p>
          <a:endParaRPr lang="ru-RU" sz="2000" b="1">
            <a:solidFill>
              <a:srgbClr val="A50021"/>
            </a:solidFill>
            <a:effectLst/>
          </a:endParaRPr>
        </a:p>
      </dgm:t>
    </dgm:pt>
    <dgm:pt modelId="{3A9BC4DB-03C9-4D4D-8A8C-FAFABCDDA29A}" type="pres">
      <dgm:prSet presAssocID="{23121C33-4321-4DDD-A710-CD434F0ADD2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BE8E28F-6DB6-4951-BF04-EBC76E769288}" type="pres">
      <dgm:prSet presAssocID="{EA69A718-5559-4688-A6BC-5E317FF59F39}" presName="node" presStyleLbl="node1" presStyleIdx="0" presStyleCnt="5" custScaleX="1636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67EB44-9ADA-4568-A336-AB96D822A8E1}" type="pres">
      <dgm:prSet presAssocID="{EA69A718-5559-4688-A6BC-5E317FF59F39}" presName="spNode" presStyleCnt="0"/>
      <dgm:spPr/>
    </dgm:pt>
    <dgm:pt modelId="{3AC90CE6-94C6-4AB7-B1CD-439B8DBC70A5}" type="pres">
      <dgm:prSet presAssocID="{ED95D853-C45C-4103-82FE-F5635E4DC215}" presName="sibTrans" presStyleLbl="sibTrans1D1" presStyleIdx="0" presStyleCnt="5"/>
      <dgm:spPr/>
      <dgm:t>
        <a:bodyPr/>
        <a:lstStyle/>
        <a:p>
          <a:endParaRPr lang="ru-RU"/>
        </a:p>
      </dgm:t>
    </dgm:pt>
    <dgm:pt modelId="{236DEA38-9D51-4992-8AD6-31BFE809E770}" type="pres">
      <dgm:prSet presAssocID="{0106D80C-09B4-460E-A5CA-82E283EA9438}" presName="node" presStyleLbl="node1" presStyleIdx="1" presStyleCnt="5" custScaleX="170531" custRadScaleRad="97801" custRadScaleInc="259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5B76A3-4D80-4ABF-AD56-CAE5BB3E4EEE}" type="pres">
      <dgm:prSet presAssocID="{0106D80C-09B4-460E-A5CA-82E283EA9438}" presName="spNode" presStyleCnt="0"/>
      <dgm:spPr/>
    </dgm:pt>
    <dgm:pt modelId="{BBAC57AA-68ED-4B92-85F9-916B6D882EFC}" type="pres">
      <dgm:prSet presAssocID="{B94B1F8F-E66F-4EC6-98AC-0DCF2C4EA613}" presName="sibTrans" presStyleLbl="sibTrans1D1" presStyleIdx="1" presStyleCnt="5"/>
      <dgm:spPr/>
      <dgm:t>
        <a:bodyPr/>
        <a:lstStyle/>
        <a:p>
          <a:endParaRPr lang="ru-RU"/>
        </a:p>
      </dgm:t>
    </dgm:pt>
    <dgm:pt modelId="{DB9E634C-B902-47B8-8972-945FAC6E0208}" type="pres">
      <dgm:prSet presAssocID="{E15C84A1-01E0-4766-954F-B36D2FF41A4F}" presName="node" presStyleLbl="node1" presStyleIdx="2" presStyleCnt="5" custScaleX="160865" custScaleY="104901" custRadScaleRad="110177" custRadScaleInc="-303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4A4CDC-750E-40F0-9BF3-94C63BC0F315}" type="pres">
      <dgm:prSet presAssocID="{E15C84A1-01E0-4766-954F-B36D2FF41A4F}" presName="spNode" presStyleCnt="0"/>
      <dgm:spPr/>
    </dgm:pt>
    <dgm:pt modelId="{CB6AF6A1-484F-401D-9B56-784D884DEAD7}" type="pres">
      <dgm:prSet presAssocID="{72FD92F7-B577-406B-AB92-39854257AC8C}" presName="sibTrans" presStyleLbl="sibTrans1D1" presStyleIdx="2" presStyleCnt="5"/>
      <dgm:spPr/>
      <dgm:t>
        <a:bodyPr/>
        <a:lstStyle/>
        <a:p>
          <a:endParaRPr lang="ru-RU"/>
        </a:p>
      </dgm:t>
    </dgm:pt>
    <dgm:pt modelId="{769BE385-37CF-48E8-8E42-8D9A26AE08A3}" type="pres">
      <dgm:prSet presAssocID="{C11234AE-3624-48A2-8F17-DDFB87D22C90}" presName="node" presStyleLbl="node1" presStyleIdx="3" presStyleCnt="5" custScaleX="165438" custScaleY="102175" custRadScaleRad="112538" custRadScaleInc="249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C4B9D0-F811-49BA-BE02-F37234A04E79}" type="pres">
      <dgm:prSet presAssocID="{C11234AE-3624-48A2-8F17-DDFB87D22C90}" presName="spNode" presStyleCnt="0"/>
      <dgm:spPr/>
    </dgm:pt>
    <dgm:pt modelId="{2AEFB425-18A3-44C0-8320-58E73A0C6F20}" type="pres">
      <dgm:prSet presAssocID="{9A6C88D3-A790-420D-B8C3-D1D3F610B409}" presName="sibTrans" presStyleLbl="sibTrans1D1" presStyleIdx="3" presStyleCnt="5"/>
      <dgm:spPr/>
      <dgm:t>
        <a:bodyPr/>
        <a:lstStyle/>
        <a:p>
          <a:endParaRPr lang="ru-RU"/>
        </a:p>
      </dgm:t>
    </dgm:pt>
    <dgm:pt modelId="{6B982D69-AF21-460C-A4F6-7415DC6D87B2}" type="pres">
      <dgm:prSet presAssocID="{B3FBD1B5-0E33-43A2-A3D6-F81F61617971}" presName="node" presStyleLbl="node1" presStyleIdx="4" presStyleCnt="5" custScaleX="164402" custRadScaleRad="101652" custRadScaleInc="-376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010818-7859-409B-846F-2AFFCA425BCC}" type="pres">
      <dgm:prSet presAssocID="{B3FBD1B5-0E33-43A2-A3D6-F81F61617971}" presName="spNode" presStyleCnt="0"/>
      <dgm:spPr/>
    </dgm:pt>
    <dgm:pt modelId="{E283E355-B2A0-464C-82D3-497D84AB0FF6}" type="pres">
      <dgm:prSet presAssocID="{4A82261D-F575-4662-B392-7AE344001579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C0DD6CEF-AFF5-41D0-B8DD-FD09679D77A0}" type="presOf" srcId="{B94B1F8F-E66F-4EC6-98AC-0DCF2C4EA613}" destId="{BBAC57AA-68ED-4B92-85F9-916B6D882EFC}" srcOrd="0" destOrd="0" presId="urn:microsoft.com/office/officeart/2005/8/layout/cycle6"/>
    <dgm:cxn modelId="{8BD6E3E4-3A69-4981-854C-175AC67EC01E}" type="presOf" srcId="{23121C33-4321-4DDD-A710-CD434F0ADD23}" destId="{3A9BC4DB-03C9-4D4D-8A8C-FAFABCDDA29A}" srcOrd="0" destOrd="0" presId="urn:microsoft.com/office/officeart/2005/8/layout/cycle6"/>
    <dgm:cxn modelId="{C0CB01F1-97A6-4AE4-B732-5B23A912B236}" srcId="{23121C33-4321-4DDD-A710-CD434F0ADD23}" destId="{C11234AE-3624-48A2-8F17-DDFB87D22C90}" srcOrd="3" destOrd="0" parTransId="{AC80E364-3223-433B-BD9D-7E449EC8F2FD}" sibTransId="{9A6C88D3-A790-420D-B8C3-D1D3F610B409}"/>
    <dgm:cxn modelId="{C0774412-0601-4AB0-9359-1BC7CE4EF0E4}" type="presOf" srcId="{B3FBD1B5-0E33-43A2-A3D6-F81F61617971}" destId="{6B982D69-AF21-460C-A4F6-7415DC6D87B2}" srcOrd="0" destOrd="0" presId="urn:microsoft.com/office/officeart/2005/8/layout/cycle6"/>
    <dgm:cxn modelId="{08A8148E-2DF5-4954-B294-624D10C7AB80}" srcId="{23121C33-4321-4DDD-A710-CD434F0ADD23}" destId="{E15C84A1-01E0-4766-954F-B36D2FF41A4F}" srcOrd="2" destOrd="0" parTransId="{B98CCA38-9CAD-453C-96CB-919840E82498}" sibTransId="{72FD92F7-B577-406B-AB92-39854257AC8C}"/>
    <dgm:cxn modelId="{E12AC97A-67D5-49FB-8DD8-5D8474AF5B9D}" srcId="{23121C33-4321-4DDD-A710-CD434F0ADD23}" destId="{0106D80C-09B4-460E-A5CA-82E283EA9438}" srcOrd="1" destOrd="0" parTransId="{03736362-8F5F-4FE8-A09B-00B7776E0181}" sibTransId="{B94B1F8F-E66F-4EC6-98AC-0DCF2C4EA613}"/>
    <dgm:cxn modelId="{AEEA438C-DBE2-4857-B5F4-8180E9FA82AC}" srcId="{23121C33-4321-4DDD-A710-CD434F0ADD23}" destId="{B3FBD1B5-0E33-43A2-A3D6-F81F61617971}" srcOrd="4" destOrd="0" parTransId="{4070B190-508A-4EA2-8842-321B6A7D4178}" sibTransId="{4A82261D-F575-4662-B392-7AE344001579}"/>
    <dgm:cxn modelId="{937FE98F-A371-499D-A6B7-D09D9C8E1CCC}" srcId="{23121C33-4321-4DDD-A710-CD434F0ADD23}" destId="{EA69A718-5559-4688-A6BC-5E317FF59F39}" srcOrd="0" destOrd="0" parTransId="{CAC875F2-2EEE-4B77-93B6-533084341906}" sibTransId="{ED95D853-C45C-4103-82FE-F5635E4DC215}"/>
    <dgm:cxn modelId="{090854F6-4484-4B05-9892-EA20A73F3319}" type="presOf" srcId="{E15C84A1-01E0-4766-954F-B36D2FF41A4F}" destId="{DB9E634C-B902-47B8-8972-945FAC6E0208}" srcOrd="0" destOrd="0" presId="urn:microsoft.com/office/officeart/2005/8/layout/cycle6"/>
    <dgm:cxn modelId="{7BA7E777-F7CB-4C17-9E30-9831B9FAF04C}" type="presOf" srcId="{0106D80C-09B4-460E-A5CA-82E283EA9438}" destId="{236DEA38-9D51-4992-8AD6-31BFE809E770}" srcOrd="0" destOrd="0" presId="urn:microsoft.com/office/officeart/2005/8/layout/cycle6"/>
    <dgm:cxn modelId="{93DE060C-49F1-4AF9-AE95-7A9007822046}" type="presOf" srcId="{4A82261D-F575-4662-B392-7AE344001579}" destId="{E283E355-B2A0-464C-82D3-497D84AB0FF6}" srcOrd="0" destOrd="0" presId="urn:microsoft.com/office/officeart/2005/8/layout/cycle6"/>
    <dgm:cxn modelId="{9CBE726D-D01C-43B9-AA42-D0AE4A517ED8}" type="presOf" srcId="{ED95D853-C45C-4103-82FE-F5635E4DC215}" destId="{3AC90CE6-94C6-4AB7-B1CD-439B8DBC70A5}" srcOrd="0" destOrd="0" presId="urn:microsoft.com/office/officeart/2005/8/layout/cycle6"/>
    <dgm:cxn modelId="{E5E77C21-0C68-4BDC-8BBB-FED68ED73DBC}" type="presOf" srcId="{C11234AE-3624-48A2-8F17-DDFB87D22C90}" destId="{769BE385-37CF-48E8-8E42-8D9A26AE08A3}" srcOrd="0" destOrd="0" presId="urn:microsoft.com/office/officeart/2005/8/layout/cycle6"/>
    <dgm:cxn modelId="{32E5F64D-B15D-4DCE-8C4B-69569E55055D}" type="presOf" srcId="{72FD92F7-B577-406B-AB92-39854257AC8C}" destId="{CB6AF6A1-484F-401D-9B56-784D884DEAD7}" srcOrd="0" destOrd="0" presId="urn:microsoft.com/office/officeart/2005/8/layout/cycle6"/>
    <dgm:cxn modelId="{77A69DB1-B583-45EE-BA7D-8FD3864303B2}" type="presOf" srcId="{EA69A718-5559-4688-A6BC-5E317FF59F39}" destId="{0BE8E28F-6DB6-4951-BF04-EBC76E769288}" srcOrd="0" destOrd="0" presId="urn:microsoft.com/office/officeart/2005/8/layout/cycle6"/>
    <dgm:cxn modelId="{738B280C-EC1B-49A0-8EA5-EAAE17C153A6}" type="presOf" srcId="{9A6C88D3-A790-420D-B8C3-D1D3F610B409}" destId="{2AEFB425-18A3-44C0-8320-58E73A0C6F20}" srcOrd="0" destOrd="0" presId="urn:microsoft.com/office/officeart/2005/8/layout/cycle6"/>
    <dgm:cxn modelId="{55866792-BC5A-4982-BCE2-231BA7276533}" type="presParOf" srcId="{3A9BC4DB-03C9-4D4D-8A8C-FAFABCDDA29A}" destId="{0BE8E28F-6DB6-4951-BF04-EBC76E769288}" srcOrd="0" destOrd="0" presId="urn:microsoft.com/office/officeart/2005/8/layout/cycle6"/>
    <dgm:cxn modelId="{FF808992-4750-4A8D-8861-63BCDD97EED4}" type="presParOf" srcId="{3A9BC4DB-03C9-4D4D-8A8C-FAFABCDDA29A}" destId="{1467EB44-9ADA-4568-A336-AB96D822A8E1}" srcOrd="1" destOrd="0" presId="urn:microsoft.com/office/officeart/2005/8/layout/cycle6"/>
    <dgm:cxn modelId="{1B3667CD-C70C-4536-AD9C-3138343B4461}" type="presParOf" srcId="{3A9BC4DB-03C9-4D4D-8A8C-FAFABCDDA29A}" destId="{3AC90CE6-94C6-4AB7-B1CD-439B8DBC70A5}" srcOrd="2" destOrd="0" presId="urn:microsoft.com/office/officeart/2005/8/layout/cycle6"/>
    <dgm:cxn modelId="{47F9BCBC-D391-4982-B9FF-055E441F1CDC}" type="presParOf" srcId="{3A9BC4DB-03C9-4D4D-8A8C-FAFABCDDA29A}" destId="{236DEA38-9D51-4992-8AD6-31BFE809E770}" srcOrd="3" destOrd="0" presId="urn:microsoft.com/office/officeart/2005/8/layout/cycle6"/>
    <dgm:cxn modelId="{1D40A9DF-DFC3-49B6-8570-ED783EAB4F8A}" type="presParOf" srcId="{3A9BC4DB-03C9-4D4D-8A8C-FAFABCDDA29A}" destId="{D05B76A3-4D80-4ABF-AD56-CAE5BB3E4EEE}" srcOrd="4" destOrd="0" presId="urn:microsoft.com/office/officeart/2005/8/layout/cycle6"/>
    <dgm:cxn modelId="{D1437D68-630B-4F10-BE51-A5E5633E6D72}" type="presParOf" srcId="{3A9BC4DB-03C9-4D4D-8A8C-FAFABCDDA29A}" destId="{BBAC57AA-68ED-4B92-85F9-916B6D882EFC}" srcOrd="5" destOrd="0" presId="urn:microsoft.com/office/officeart/2005/8/layout/cycle6"/>
    <dgm:cxn modelId="{83ED6674-2A06-4E89-992B-CE20ABC3DC5D}" type="presParOf" srcId="{3A9BC4DB-03C9-4D4D-8A8C-FAFABCDDA29A}" destId="{DB9E634C-B902-47B8-8972-945FAC6E0208}" srcOrd="6" destOrd="0" presId="urn:microsoft.com/office/officeart/2005/8/layout/cycle6"/>
    <dgm:cxn modelId="{8766C0F6-CA95-423F-AB9B-9EE42A5E8657}" type="presParOf" srcId="{3A9BC4DB-03C9-4D4D-8A8C-FAFABCDDA29A}" destId="{654A4CDC-750E-40F0-9BF3-94C63BC0F315}" srcOrd="7" destOrd="0" presId="urn:microsoft.com/office/officeart/2005/8/layout/cycle6"/>
    <dgm:cxn modelId="{0C2D9C76-33B2-41E9-AE74-A9993CF86991}" type="presParOf" srcId="{3A9BC4DB-03C9-4D4D-8A8C-FAFABCDDA29A}" destId="{CB6AF6A1-484F-401D-9B56-784D884DEAD7}" srcOrd="8" destOrd="0" presId="urn:microsoft.com/office/officeart/2005/8/layout/cycle6"/>
    <dgm:cxn modelId="{1952A4D0-A1E0-4A82-9988-97FA8A5B202C}" type="presParOf" srcId="{3A9BC4DB-03C9-4D4D-8A8C-FAFABCDDA29A}" destId="{769BE385-37CF-48E8-8E42-8D9A26AE08A3}" srcOrd="9" destOrd="0" presId="urn:microsoft.com/office/officeart/2005/8/layout/cycle6"/>
    <dgm:cxn modelId="{42CEF4CB-B676-482B-B834-EA493E56AF0C}" type="presParOf" srcId="{3A9BC4DB-03C9-4D4D-8A8C-FAFABCDDA29A}" destId="{08C4B9D0-F811-49BA-BE02-F37234A04E79}" srcOrd="10" destOrd="0" presId="urn:microsoft.com/office/officeart/2005/8/layout/cycle6"/>
    <dgm:cxn modelId="{F93775A5-D0D9-4209-ABF4-813CC768722A}" type="presParOf" srcId="{3A9BC4DB-03C9-4D4D-8A8C-FAFABCDDA29A}" destId="{2AEFB425-18A3-44C0-8320-58E73A0C6F20}" srcOrd="11" destOrd="0" presId="urn:microsoft.com/office/officeart/2005/8/layout/cycle6"/>
    <dgm:cxn modelId="{21F65F0F-9BC1-49F3-BA62-DD9F2143F42D}" type="presParOf" srcId="{3A9BC4DB-03C9-4D4D-8A8C-FAFABCDDA29A}" destId="{6B982D69-AF21-460C-A4F6-7415DC6D87B2}" srcOrd="12" destOrd="0" presId="urn:microsoft.com/office/officeart/2005/8/layout/cycle6"/>
    <dgm:cxn modelId="{82337AD1-33F0-4C6E-84EA-5878ECE7EFD3}" type="presParOf" srcId="{3A9BC4DB-03C9-4D4D-8A8C-FAFABCDDA29A}" destId="{11010818-7859-409B-846F-2AFFCA425BCC}" srcOrd="13" destOrd="0" presId="urn:microsoft.com/office/officeart/2005/8/layout/cycle6"/>
    <dgm:cxn modelId="{E534E19C-D9A5-4DBE-B536-B557FA18A6B3}" type="presParOf" srcId="{3A9BC4DB-03C9-4D4D-8A8C-FAFABCDDA29A}" destId="{E283E355-B2A0-464C-82D3-497D84AB0FF6}" srcOrd="14" destOrd="0" presId="urn:microsoft.com/office/officeart/2005/8/layout/cycle6"/>
  </dgm:cxnLst>
  <dgm:bg>
    <a:noFill/>
  </dgm:bg>
  <dgm:whole/>
  <dgm:extLst>
    <a:ext uri="http://schemas.microsoft.com/office/drawing/2008/diagram"/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FB6662D-6BF3-4BB5-8E00-FFE67151C869}" type="doc">
      <dgm:prSet loTypeId="urn:microsoft.com/office/officeart/2005/8/layout/default" loCatId="list" qsTypeId="urn:microsoft.com/office/officeart/2005/8/quickstyle/simple5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46BA7BAB-0A97-48CF-8D42-E7D96F6AC18D}">
      <dgm:prSet phldrT="[Текст]" custT="1"/>
      <dgm:spPr/>
      <dgm:t>
        <a:bodyPr/>
        <a:lstStyle/>
        <a:p>
          <a:r>
            <a:rPr lang="ru-RU" sz="2800" b="1" dirty="0" err="1" smtClean="0">
              <a:solidFill>
                <a:srgbClr val="C00000"/>
              </a:solidFill>
            </a:rPr>
            <a:t>Заповідники</a:t>
          </a:r>
          <a:endParaRPr lang="ru-RU" sz="2800" b="1" dirty="0">
            <a:solidFill>
              <a:srgbClr val="C00000"/>
            </a:solidFill>
          </a:endParaRPr>
        </a:p>
      </dgm:t>
    </dgm:pt>
    <dgm:pt modelId="{43F47D92-3174-40FB-99AE-712FE3A1565B}" type="parTrans" cxnId="{41700123-2B6B-415D-8E7F-DC6E538D6879}">
      <dgm:prSet/>
      <dgm:spPr/>
      <dgm:t>
        <a:bodyPr/>
        <a:lstStyle/>
        <a:p>
          <a:endParaRPr lang="ru-RU" sz="2800" b="1">
            <a:solidFill>
              <a:srgbClr val="C00000"/>
            </a:solidFill>
          </a:endParaRPr>
        </a:p>
      </dgm:t>
    </dgm:pt>
    <dgm:pt modelId="{5BD3E673-3DA5-49A0-958C-A90F16D4179D}" type="sibTrans" cxnId="{41700123-2B6B-415D-8E7F-DC6E538D6879}">
      <dgm:prSet/>
      <dgm:spPr/>
      <dgm:t>
        <a:bodyPr/>
        <a:lstStyle/>
        <a:p>
          <a:endParaRPr lang="ru-RU" sz="2800" b="1">
            <a:solidFill>
              <a:srgbClr val="C00000"/>
            </a:solidFill>
          </a:endParaRPr>
        </a:p>
      </dgm:t>
    </dgm:pt>
    <dgm:pt modelId="{1C60F0BA-1824-4F31-9547-3E88F62D7CF0}">
      <dgm:prSet phldrT="[Текст]" custT="1"/>
      <dgm:spPr/>
      <dgm:t>
        <a:bodyPr/>
        <a:lstStyle/>
        <a:p>
          <a:r>
            <a:rPr lang="ru-RU" sz="2800" b="1" dirty="0" smtClean="0">
              <a:solidFill>
                <a:srgbClr val="C00000"/>
              </a:solidFill>
            </a:rPr>
            <a:t>Заказники</a:t>
          </a:r>
          <a:endParaRPr lang="ru-RU" sz="2800" b="1" dirty="0">
            <a:solidFill>
              <a:srgbClr val="C00000"/>
            </a:solidFill>
          </a:endParaRPr>
        </a:p>
      </dgm:t>
    </dgm:pt>
    <dgm:pt modelId="{777546C1-80A4-43F3-8B9A-8CCD9E20EC62}" type="parTrans" cxnId="{0D7486ED-6376-47D3-86A2-E3F38E040E30}">
      <dgm:prSet/>
      <dgm:spPr/>
      <dgm:t>
        <a:bodyPr/>
        <a:lstStyle/>
        <a:p>
          <a:endParaRPr lang="ru-RU" sz="2800" b="1">
            <a:solidFill>
              <a:srgbClr val="C00000"/>
            </a:solidFill>
          </a:endParaRPr>
        </a:p>
      </dgm:t>
    </dgm:pt>
    <dgm:pt modelId="{161D6F33-D911-422D-B0F8-65063A4E51E8}" type="sibTrans" cxnId="{0D7486ED-6376-47D3-86A2-E3F38E040E30}">
      <dgm:prSet/>
      <dgm:spPr/>
      <dgm:t>
        <a:bodyPr/>
        <a:lstStyle/>
        <a:p>
          <a:endParaRPr lang="ru-RU" sz="2800" b="1">
            <a:solidFill>
              <a:srgbClr val="C00000"/>
            </a:solidFill>
          </a:endParaRPr>
        </a:p>
      </dgm:t>
    </dgm:pt>
    <dgm:pt modelId="{6F03AB8C-C82F-41C0-BFEB-3ADEBFE19917}">
      <dgm:prSet phldrT="[Текст]" custT="1"/>
      <dgm:spPr/>
      <dgm:t>
        <a:bodyPr/>
        <a:lstStyle/>
        <a:p>
          <a:r>
            <a:rPr lang="ru-RU" sz="2800" b="1" dirty="0" err="1" smtClean="0">
              <a:solidFill>
                <a:srgbClr val="C00000"/>
              </a:solidFill>
            </a:rPr>
            <a:t>Національні</a:t>
          </a:r>
          <a:r>
            <a:rPr lang="ru-RU" sz="2800" b="1" dirty="0" smtClean="0">
              <a:solidFill>
                <a:srgbClr val="C00000"/>
              </a:solidFill>
            </a:rPr>
            <a:t> парки</a:t>
          </a:r>
          <a:endParaRPr lang="ru-RU" sz="2800" b="1" dirty="0">
            <a:solidFill>
              <a:srgbClr val="C00000"/>
            </a:solidFill>
          </a:endParaRPr>
        </a:p>
      </dgm:t>
    </dgm:pt>
    <dgm:pt modelId="{F22E047D-A634-429D-9AB2-0E88C55E5042}" type="parTrans" cxnId="{D251DE13-AE90-4756-A917-3405CF11988E}">
      <dgm:prSet/>
      <dgm:spPr/>
      <dgm:t>
        <a:bodyPr/>
        <a:lstStyle/>
        <a:p>
          <a:endParaRPr lang="ru-RU" sz="2800" b="1">
            <a:solidFill>
              <a:srgbClr val="C00000"/>
            </a:solidFill>
          </a:endParaRPr>
        </a:p>
      </dgm:t>
    </dgm:pt>
    <dgm:pt modelId="{D7FFA85F-D70F-4C08-ABB3-C52C3A2152DE}" type="sibTrans" cxnId="{D251DE13-AE90-4756-A917-3405CF11988E}">
      <dgm:prSet/>
      <dgm:spPr/>
      <dgm:t>
        <a:bodyPr/>
        <a:lstStyle/>
        <a:p>
          <a:endParaRPr lang="ru-RU" sz="2800" b="1">
            <a:solidFill>
              <a:srgbClr val="C00000"/>
            </a:solidFill>
          </a:endParaRPr>
        </a:p>
      </dgm:t>
    </dgm:pt>
    <dgm:pt modelId="{409DD7AE-16E5-44A1-9CB6-F53B96F10476}">
      <dgm:prSet phldrT="[Текст]" custT="1"/>
      <dgm:spPr/>
      <dgm:t>
        <a:bodyPr/>
        <a:lstStyle/>
        <a:p>
          <a:r>
            <a:rPr lang="uk-UA" sz="2800" b="1" dirty="0" smtClean="0">
              <a:solidFill>
                <a:srgbClr val="C00000"/>
              </a:solidFill>
            </a:rPr>
            <a:t>Червона книга</a:t>
          </a:r>
          <a:endParaRPr lang="ru-RU" sz="2800" b="1" dirty="0">
            <a:solidFill>
              <a:srgbClr val="C00000"/>
            </a:solidFill>
          </a:endParaRPr>
        </a:p>
      </dgm:t>
    </dgm:pt>
    <dgm:pt modelId="{D27F442E-EE27-4B73-9786-720BDBD5AA70}" type="parTrans" cxnId="{9CD7D7FC-8BF6-4AD1-A744-C3795FEB5F5C}">
      <dgm:prSet/>
      <dgm:spPr/>
      <dgm:t>
        <a:bodyPr/>
        <a:lstStyle/>
        <a:p>
          <a:endParaRPr lang="ru-RU" sz="2800" b="1">
            <a:solidFill>
              <a:srgbClr val="C00000"/>
            </a:solidFill>
          </a:endParaRPr>
        </a:p>
      </dgm:t>
    </dgm:pt>
    <dgm:pt modelId="{56CEC85E-CE27-4F3E-9A83-6F3F4FE60A8B}" type="sibTrans" cxnId="{9CD7D7FC-8BF6-4AD1-A744-C3795FEB5F5C}">
      <dgm:prSet/>
      <dgm:spPr/>
      <dgm:t>
        <a:bodyPr/>
        <a:lstStyle/>
        <a:p>
          <a:endParaRPr lang="ru-RU" sz="2800" b="1">
            <a:solidFill>
              <a:srgbClr val="C00000"/>
            </a:solidFill>
          </a:endParaRPr>
        </a:p>
      </dgm:t>
    </dgm:pt>
    <dgm:pt modelId="{C935AA79-E5C4-425C-8AE6-C0CD8897EF5A}">
      <dgm:prSet phldrT="[Текст]" custT="1"/>
      <dgm:spPr/>
      <dgm:t>
        <a:bodyPr/>
        <a:lstStyle/>
        <a:p>
          <a:r>
            <a:rPr lang="ru-RU" sz="2800" b="1" dirty="0" smtClean="0">
              <a:solidFill>
                <a:srgbClr val="C00000"/>
              </a:solidFill>
            </a:rPr>
            <a:t>Суботники</a:t>
          </a:r>
          <a:endParaRPr lang="ru-RU" sz="2800" b="1" dirty="0">
            <a:solidFill>
              <a:srgbClr val="C00000"/>
            </a:solidFill>
          </a:endParaRPr>
        </a:p>
      </dgm:t>
    </dgm:pt>
    <dgm:pt modelId="{B9FA4AF7-C945-4165-BBFE-749A829A3471}" type="parTrans" cxnId="{828D63B7-3676-4633-94F7-F8C06AF8F116}">
      <dgm:prSet/>
      <dgm:spPr/>
      <dgm:t>
        <a:bodyPr/>
        <a:lstStyle/>
        <a:p>
          <a:endParaRPr lang="ru-RU" sz="2800" b="1">
            <a:solidFill>
              <a:srgbClr val="C00000"/>
            </a:solidFill>
          </a:endParaRPr>
        </a:p>
      </dgm:t>
    </dgm:pt>
    <dgm:pt modelId="{A2EB3DC1-AD47-4497-AF5A-8F3966FDFE5F}" type="sibTrans" cxnId="{828D63B7-3676-4633-94F7-F8C06AF8F116}">
      <dgm:prSet/>
      <dgm:spPr/>
      <dgm:t>
        <a:bodyPr/>
        <a:lstStyle/>
        <a:p>
          <a:endParaRPr lang="ru-RU" sz="2800" b="1">
            <a:solidFill>
              <a:srgbClr val="C00000"/>
            </a:solidFill>
          </a:endParaRPr>
        </a:p>
      </dgm:t>
    </dgm:pt>
    <dgm:pt modelId="{2274BCCE-E857-4A46-8672-CBAC009019C2}">
      <dgm:prSet custT="1"/>
      <dgm:spPr/>
      <dgm:t>
        <a:bodyPr/>
        <a:lstStyle/>
        <a:p>
          <a:r>
            <a:rPr lang="ru-RU" sz="2800" b="1" dirty="0" smtClean="0">
              <a:solidFill>
                <a:srgbClr val="C00000"/>
              </a:solidFill>
            </a:rPr>
            <a:t>Зоопарки</a:t>
          </a:r>
          <a:endParaRPr lang="ru-RU" sz="2800" b="1" dirty="0">
            <a:solidFill>
              <a:srgbClr val="C00000"/>
            </a:solidFill>
          </a:endParaRPr>
        </a:p>
      </dgm:t>
    </dgm:pt>
    <dgm:pt modelId="{3160312A-2FD1-4764-8CE0-EDD768C656CA}" type="parTrans" cxnId="{D3B29111-8AB1-4309-8E62-B851ACFA3022}">
      <dgm:prSet/>
      <dgm:spPr/>
      <dgm:t>
        <a:bodyPr/>
        <a:lstStyle/>
        <a:p>
          <a:endParaRPr lang="ru-RU"/>
        </a:p>
      </dgm:t>
    </dgm:pt>
    <dgm:pt modelId="{86321E12-26DF-4AA3-B7CB-05D0CB1CE984}" type="sibTrans" cxnId="{D3B29111-8AB1-4309-8E62-B851ACFA3022}">
      <dgm:prSet/>
      <dgm:spPr/>
      <dgm:t>
        <a:bodyPr/>
        <a:lstStyle/>
        <a:p>
          <a:endParaRPr lang="ru-RU"/>
        </a:p>
      </dgm:t>
    </dgm:pt>
    <dgm:pt modelId="{F4757C05-F1DB-4CCC-B884-9015DDDF9A00}" type="pres">
      <dgm:prSet presAssocID="{CFB6662D-6BF3-4BB5-8E00-FFE67151C86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BEE584D-D1EE-4186-8AC9-3B36C9E9501C}" type="pres">
      <dgm:prSet presAssocID="{46BA7BAB-0A97-48CF-8D42-E7D96F6AC18D}" presName="node" presStyleLbl="node1" presStyleIdx="0" presStyleCnt="6" custScaleX="116202" custScaleY="509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5B937E-2BA7-45E5-B726-18E3EE6B6E32}" type="pres">
      <dgm:prSet presAssocID="{5BD3E673-3DA5-49A0-958C-A90F16D4179D}" presName="sibTrans" presStyleCnt="0"/>
      <dgm:spPr/>
    </dgm:pt>
    <dgm:pt modelId="{9825A566-F637-4E96-BC55-2C0D13C5F5D0}" type="pres">
      <dgm:prSet presAssocID="{1C60F0BA-1824-4F31-9547-3E88F62D7CF0}" presName="node" presStyleLbl="node1" presStyleIdx="1" presStyleCnt="6" custScaleX="116352" custScaleY="476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C34F17-16B4-45F2-A2B6-0B21178A302F}" type="pres">
      <dgm:prSet presAssocID="{161D6F33-D911-422D-B0F8-65063A4E51E8}" presName="sibTrans" presStyleCnt="0"/>
      <dgm:spPr/>
    </dgm:pt>
    <dgm:pt modelId="{6B97DAF0-FDC9-47B8-85B5-A4554C2BC078}" type="pres">
      <dgm:prSet presAssocID="{2274BCCE-E857-4A46-8672-CBAC009019C2}" presName="node" presStyleLbl="node1" presStyleIdx="2" presStyleCnt="6" custScaleY="355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F2380C-8404-4636-9302-05B38BA613B9}" type="pres">
      <dgm:prSet presAssocID="{86321E12-26DF-4AA3-B7CB-05D0CB1CE984}" presName="sibTrans" presStyleCnt="0"/>
      <dgm:spPr/>
    </dgm:pt>
    <dgm:pt modelId="{8C55368C-DC3E-437E-AB68-B2B88AE0FCC2}" type="pres">
      <dgm:prSet presAssocID="{6F03AB8C-C82F-41C0-BFEB-3ADEBFE19917}" presName="node" presStyleLbl="node1" presStyleIdx="3" presStyleCnt="6" custScaleX="161258" custScaleY="456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D2CAEF-9649-42DD-9695-0268D102C3D7}" type="pres">
      <dgm:prSet presAssocID="{D7FFA85F-D70F-4C08-ABB3-C52C3A2152DE}" presName="sibTrans" presStyleCnt="0"/>
      <dgm:spPr/>
    </dgm:pt>
    <dgm:pt modelId="{5E2FF05C-1138-4740-8E41-647042622BEE}" type="pres">
      <dgm:prSet presAssocID="{409DD7AE-16E5-44A1-9CB6-F53B96F10476}" presName="node" presStyleLbl="node1" presStyleIdx="4" presStyleCnt="6" custScaleX="116352" custScaleY="497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B4C373-ED4B-4AB7-9557-DE4F61F0EF2C}" type="pres">
      <dgm:prSet presAssocID="{56CEC85E-CE27-4F3E-9A83-6F3F4FE60A8B}" presName="sibTrans" presStyleCnt="0"/>
      <dgm:spPr/>
    </dgm:pt>
    <dgm:pt modelId="{BF85F40E-D683-4150-A5B3-3C18B5FF9E31}" type="pres">
      <dgm:prSet presAssocID="{C935AA79-E5C4-425C-8AE6-C0CD8897EF5A}" presName="node" presStyleLbl="node1" presStyleIdx="5" presStyleCnt="6" custScaleY="523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3B29111-8AB1-4309-8E62-B851ACFA3022}" srcId="{CFB6662D-6BF3-4BB5-8E00-FFE67151C869}" destId="{2274BCCE-E857-4A46-8672-CBAC009019C2}" srcOrd="2" destOrd="0" parTransId="{3160312A-2FD1-4764-8CE0-EDD768C656CA}" sibTransId="{86321E12-26DF-4AA3-B7CB-05D0CB1CE984}"/>
    <dgm:cxn modelId="{D251DE13-AE90-4756-A917-3405CF11988E}" srcId="{CFB6662D-6BF3-4BB5-8E00-FFE67151C869}" destId="{6F03AB8C-C82F-41C0-BFEB-3ADEBFE19917}" srcOrd="3" destOrd="0" parTransId="{F22E047D-A634-429D-9AB2-0E88C55E5042}" sibTransId="{D7FFA85F-D70F-4C08-ABB3-C52C3A2152DE}"/>
    <dgm:cxn modelId="{125E7C73-FC9C-4B89-B424-4CAEBED8A00E}" type="presOf" srcId="{2274BCCE-E857-4A46-8672-CBAC009019C2}" destId="{6B97DAF0-FDC9-47B8-85B5-A4554C2BC078}" srcOrd="0" destOrd="0" presId="urn:microsoft.com/office/officeart/2005/8/layout/default"/>
    <dgm:cxn modelId="{70951D82-8190-4DDF-B3F0-4A57E000E0B0}" type="presOf" srcId="{1C60F0BA-1824-4F31-9547-3E88F62D7CF0}" destId="{9825A566-F637-4E96-BC55-2C0D13C5F5D0}" srcOrd="0" destOrd="0" presId="urn:microsoft.com/office/officeart/2005/8/layout/default"/>
    <dgm:cxn modelId="{BC12813E-C3CD-4427-9C4C-CAC81AC888EE}" type="presOf" srcId="{6F03AB8C-C82F-41C0-BFEB-3ADEBFE19917}" destId="{8C55368C-DC3E-437E-AB68-B2B88AE0FCC2}" srcOrd="0" destOrd="0" presId="urn:microsoft.com/office/officeart/2005/8/layout/default"/>
    <dgm:cxn modelId="{9CD7D7FC-8BF6-4AD1-A744-C3795FEB5F5C}" srcId="{CFB6662D-6BF3-4BB5-8E00-FFE67151C869}" destId="{409DD7AE-16E5-44A1-9CB6-F53B96F10476}" srcOrd="4" destOrd="0" parTransId="{D27F442E-EE27-4B73-9786-720BDBD5AA70}" sibTransId="{56CEC85E-CE27-4F3E-9A83-6F3F4FE60A8B}"/>
    <dgm:cxn modelId="{0D7486ED-6376-47D3-86A2-E3F38E040E30}" srcId="{CFB6662D-6BF3-4BB5-8E00-FFE67151C869}" destId="{1C60F0BA-1824-4F31-9547-3E88F62D7CF0}" srcOrd="1" destOrd="0" parTransId="{777546C1-80A4-43F3-8B9A-8CCD9E20EC62}" sibTransId="{161D6F33-D911-422D-B0F8-65063A4E51E8}"/>
    <dgm:cxn modelId="{FEEEE6BD-05A6-4615-A331-DB324959C4A4}" type="presOf" srcId="{C935AA79-E5C4-425C-8AE6-C0CD8897EF5A}" destId="{BF85F40E-D683-4150-A5B3-3C18B5FF9E31}" srcOrd="0" destOrd="0" presId="urn:microsoft.com/office/officeart/2005/8/layout/default"/>
    <dgm:cxn modelId="{828D63B7-3676-4633-94F7-F8C06AF8F116}" srcId="{CFB6662D-6BF3-4BB5-8E00-FFE67151C869}" destId="{C935AA79-E5C4-425C-8AE6-C0CD8897EF5A}" srcOrd="5" destOrd="0" parTransId="{B9FA4AF7-C945-4165-BBFE-749A829A3471}" sibTransId="{A2EB3DC1-AD47-4497-AF5A-8F3966FDFE5F}"/>
    <dgm:cxn modelId="{5CD7CE27-2C2E-4E06-8425-B8117B3227E1}" type="presOf" srcId="{46BA7BAB-0A97-48CF-8D42-E7D96F6AC18D}" destId="{4BEE584D-D1EE-4186-8AC9-3B36C9E9501C}" srcOrd="0" destOrd="0" presId="urn:microsoft.com/office/officeart/2005/8/layout/default"/>
    <dgm:cxn modelId="{EFF0C0D3-508E-423A-BE13-5B5C0EB77B62}" type="presOf" srcId="{409DD7AE-16E5-44A1-9CB6-F53B96F10476}" destId="{5E2FF05C-1138-4740-8E41-647042622BEE}" srcOrd="0" destOrd="0" presId="urn:microsoft.com/office/officeart/2005/8/layout/default"/>
    <dgm:cxn modelId="{171F6EEC-F1DF-48FA-BF6E-8C33FBE00A75}" type="presOf" srcId="{CFB6662D-6BF3-4BB5-8E00-FFE67151C869}" destId="{F4757C05-F1DB-4CCC-B884-9015DDDF9A00}" srcOrd="0" destOrd="0" presId="urn:microsoft.com/office/officeart/2005/8/layout/default"/>
    <dgm:cxn modelId="{41700123-2B6B-415D-8E7F-DC6E538D6879}" srcId="{CFB6662D-6BF3-4BB5-8E00-FFE67151C869}" destId="{46BA7BAB-0A97-48CF-8D42-E7D96F6AC18D}" srcOrd="0" destOrd="0" parTransId="{43F47D92-3174-40FB-99AE-712FE3A1565B}" sibTransId="{5BD3E673-3DA5-49A0-958C-A90F16D4179D}"/>
    <dgm:cxn modelId="{65E6571F-607C-4CFE-96B4-BE6DDCB6C0F0}" type="presParOf" srcId="{F4757C05-F1DB-4CCC-B884-9015DDDF9A00}" destId="{4BEE584D-D1EE-4186-8AC9-3B36C9E9501C}" srcOrd="0" destOrd="0" presId="urn:microsoft.com/office/officeart/2005/8/layout/default"/>
    <dgm:cxn modelId="{D3FBEE7F-9C52-467C-BCDE-69B674FA3F44}" type="presParOf" srcId="{F4757C05-F1DB-4CCC-B884-9015DDDF9A00}" destId="{485B937E-2BA7-45E5-B726-18E3EE6B6E32}" srcOrd="1" destOrd="0" presId="urn:microsoft.com/office/officeart/2005/8/layout/default"/>
    <dgm:cxn modelId="{840044F5-B4B4-49B3-8796-07B2E7BE57B5}" type="presParOf" srcId="{F4757C05-F1DB-4CCC-B884-9015DDDF9A00}" destId="{9825A566-F637-4E96-BC55-2C0D13C5F5D0}" srcOrd="2" destOrd="0" presId="urn:microsoft.com/office/officeart/2005/8/layout/default"/>
    <dgm:cxn modelId="{D6DFC470-6676-4AED-A5E1-8748B234CBD9}" type="presParOf" srcId="{F4757C05-F1DB-4CCC-B884-9015DDDF9A00}" destId="{ECC34F17-16B4-45F2-A2B6-0B21178A302F}" srcOrd="3" destOrd="0" presId="urn:microsoft.com/office/officeart/2005/8/layout/default"/>
    <dgm:cxn modelId="{2CD9A57C-9370-4887-992A-3F773E8018BE}" type="presParOf" srcId="{F4757C05-F1DB-4CCC-B884-9015DDDF9A00}" destId="{6B97DAF0-FDC9-47B8-85B5-A4554C2BC078}" srcOrd="4" destOrd="0" presId="urn:microsoft.com/office/officeart/2005/8/layout/default"/>
    <dgm:cxn modelId="{1B16888E-26E5-4280-B31D-6F30E662AD57}" type="presParOf" srcId="{F4757C05-F1DB-4CCC-B884-9015DDDF9A00}" destId="{B7F2380C-8404-4636-9302-05B38BA613B9}" srcOrd="5" destOrd="0" presId="urn:microsoft.com/office/officeart/2005/8/layout/default"/>
    <dgm:cxn modelId="{59D0DFAA-87B6-4819-91D0-A6DD7F880C89}" type="presParOf" srcId="{F4757C05-F1DB-4CCC-B884-9015DDDF9A00}" destId="{8C55368C-DC3E-437E-AB68-B2B88AE0FCC2}" srcOrd="6" destOrd="0" presId="urn:microsoft.com/office/officeart/2005/8/layout/default"/>
    <dgm:cxn modelId="{940A6783-1474-4D2B-9351-7B112D9906CB}" type="presParOf" srcId="{F4757C05-F1DB-4CCC-B884-9015DDDF9A00}" destId="{BBD2CAEF-9649-42DD-9695-0268D102C3D7}" srcOrd="7" destOrd="0" presId="urn:microsoft.com/office/officeart/2005/8/layout/default"/>
    <dgm:cxn modelId="{5F4C6A8B-4CB6-4795-9E87-9BC4362E7A2B}" type="presParOf" srcId="{F4757C05-F1DB-4CCC-B884-9015DDDF9A00}" destId="{5E2FF05C-1138-4740-8E41-647042622BEE}" srcOrd="8" destOrd="0" presId="urn:microsoft.com/office/officeart/2005/8/layout/default"/>
    <dgm:cxn modelId="{533FEC04-7ADB-4CD6-A139-CB9312539B73}" type="presParOf" srcId="{F4757C05-F1DB-4CCC-B884-9015DDDF9A00}" destId="{4AB4C373-ED4B-4AB7-9557-DE4F61F0EF2C}" srcOrd="9" destOrd="0" presId="urn:microsoft.com/office/officeart/2005/8/layout/default"/>
    <dgm:cxn modelId="{66BE0AB4-B3B7-4A45-B196-ED0DF242A623}" type="presParOf" srcId="{F4757C05-F1DB-4CCC-B884-9015DDDF9A00}" destId="{BF85F40E-D683-4150-A5B3-3C18B5FF9E31}" srcOrd="10" destOrd="0" presId="urn:microsoft.com/office/officeart/2005/8/layout/default"/>
  </dgm:cxnLst>
  <dgm:bg/>
  <dgm:whole/>
  <dgm:extLst>
    <a:ext uri="http://schemas.microsoft.com/office/drawing/2008/diagram"/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5B77F3B-194C-4372-9350-B220B663F6B3}" type="datetimeFigureOut">
              <a:rPr lang="ru-RU"/>
              <a:pPr>
                <a:defRPr/>
              </a:pPr>
              <a:t>04.06.2011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6F28008-C4FA-4A77-9191-32CD7B9BC1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uk-UA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931C7FB-C7BA-4332-872D-091AE70435F2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uk-UA" smtClean="0"/>
          </a:p>
        </p:txBody>
      </p:sp>
      <p:sp>
        <p:nvSpPr>
          <p:cNvPr id="3379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E602F31-35B9-439A-BCF6-3D25CC4B256F}" type="slidenum">
              <a:rPr lang="ru-RU" smtClean="0"/>
              <a:pPr/>
              <a:t>10</a:t>
            </a:fld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uk-UA" smtClean="0"/>
          </a:p>
        </p:txBody>
      </p:sp>
      <p:sp>
        <p:nvSpPr>
          <p:cNvPr id="3584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32E9263-FF22-434D-9D74-9AC336EB27F3}" type="slidenum">
              <a:rPr lang="ru-RU" smtClean="0"/>
              <a:pPr/>
              <a:t>11</a:t>
            </a:fld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uk-UA" smtClean="0"/>
          </a:p>
        </p:txBody>
      </p:sp>
      <p:sp>
        <p:nvSpPr>
          <p:cNvPr id="3789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717C8AA-0E24-4FF3-85DC-65F47A58151F}" type="slidenum">
              <a:rPr lang="ru-RU" smtClean="0"/>
              <a:pPr/>
              <a:t>12</a:t>
            </a:fld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uk-UA" smtClean="0"/>
          </a:p>
        </p:txBody>
      </p:sp>
      <p:sp>
        <p:nvSpPr>
          <p:cNvPr id="3993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6E50AC0-54E7-450A-9361-0C508FF15097}" type="slidenum">
              <a:rPr lang="ru-RU" smtClean="0"/>
              <a:pPr/>
              <a:t>13</a:t>
            </a:fld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uk-UA" smtClean="0"/>
          </a:p>
        </p:txBody>
      </p:sp>
      <p:sp>
        <p:nvSpPr>
          <p:cNvPr id="419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0FCA2AE-3C3D-404B-89F9-D33F9A521319}" type="slidenum">
              <a:rPr lang="ru-RU" smtClean="0"/>
              <a:pPr/>
              <a:t>14</a:t>
            </a:fld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uk-UA" smtClean="0"/>
          </a:p>
        </p:txBody>
      </p:sp>
      <p:sp>
        <p:nvSpPr>
          <p:cNvPr id="4403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0B975FE-D34D-4D92-8F46-889EAA980D32}" type="slidenum">
              <a:rPr lang="ru-RU" smtClean="0"/>
              <a:pPr/>
              <a:t>15</a:t>
            </a:fld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uk-UA" smtClean="0"/>
          </a:p>
        </p:txBody>
      </p:sp>
      <p:sp>
        <p:nvSpPr>
          <p:cNvPr id="4608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B7D76F3-EA0C-44A6-A2DA-D23E08D355FB}" type="slidenum">
              <a:rPr lang="ru-RU" smtClean="0"/>
              <a:pPr/>
              <a:t>16</a:t>
            </a:fld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uk-UA" smtClean="0"/>
          </a:p>
        </p:txBody>
      </p:sp>
      <p:sp>
        <p:nvSpPr>
          <p:cNvPr id="4813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5A89320-B57F-40A1-AC9E-6B1A4DCE6584}" type="slidenum">
              <a:rPr lang="ru-RU" smtClean="0"/>
              <a:pPr/>
              <a:t>17</a:t>
            </a:fld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uk-UA" smtClean="0"/>
          </a:p>
        </p:txBody>
      </p:sp>
      <p:sp>
        <p:nvSpPr>
          <p:cNvPr id="5017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D92F59B-FB75-41F6-AC84-805A5B51D0FC}" type="slidenum">
              <a:rPr lang="ru-RU" smtClean="0"/>
              <a:pPr/>
              <a:t>18</a:t>
            </a:fld>
            <a:endParaRPr 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uk-UA" smtClean="0"/>
          </a:p>
        </p:txBody>
      </p:sp>
      <p:sp>
        <p:nvSpPr>
          <p:cNvPr id="5222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7A2DA65-7058-4811-A1A5-CE737E687156}" type="slidenum">
              <a:rPr lang="ru-RU" smtClean="0"/>
              <a:pPr/>
              <a:t>19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uk-UA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7761B8D-6E46-47BB-B623-AE51CB69FAEE}" type="slidenum">
              <a:rPr lang="ru-RU" smtClean="0"/>
              <a:pPr/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uk-UA" smtClean="0"/>
          </a:p>
        </p:txBody>
      </p:sp>
      <p:sp>
        <p:nvSpPr>
          <p:cNvPr id="5427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7A90817-3044-46B9-AC3F-8F9CD6161449}" type="slidenum">
              <a:rPr lang="ru-RU" smtClean="0"/>
              <a:pPr/>
              <a:t>20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uk-UA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2AB52AB-4C2F-4A4E-BD02-A91031001533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uk-UA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574E9FD-F75C-4CCF-A8AB-F0372C55C636}" type="slidenum">
              <a:rPr lang="ru-RU" smtClean="0"/>
              <a:pPr/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uk-UA" smtClean="0"/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5425631-D570-4428-90F9-7E60356375D9}" type="slidenum">
              <a:rPr lang="ru-RU" smtClean="0"/>
              <a:pPr/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uk-UA" smtClean="0"/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C67F97B-4E06-46E0-A232-04475CB6423B}" type="slidenum">
              <a:rPr lang="ru-RU" smtClean="0"/>
              <a:pPr/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uk-UA" smtClean="0"/>
          </a:p>
        </p:txBody>
      </p:sp>
      <p:sp>
        <p:nvSpPr>
          <p:cNvPr id="2765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5754606-3E8E-4261-95AE-89DAF36D27EE}" type="slidenum">
              <a:rPr lang="ru-RU" smtClean="0"/>
              <a:pPr/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uk-UA" smtClean="0"/>
          </a:p>
        </p:txBody>
      </p:sp>
      <p:sp>
        <p:nvSpPr>
          <p:cNvPr id="2969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A3D7286-BE09-498D-B950-93FE1AB67FB1}" type="slidenum">
              <a:rPr lang="ru-RU" smtClean="0"/>
              <a:pPr/>
              <a:t>8</a:t>
            </a:fld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uk-UA" smtClean="0"/>
          </a:p>
        </p:txBody>
      </p:sp>
      <p:sp>
        <p:nvSpPr>
          <p:cNvPr id="3174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7583800-2542-4038-97C6-95F80D50A15E}" type="slidenum">
              <a:rPr lang="ru-RU" smtClean="0"/>
              <a:pPr/>
              <a:t>9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solidFill>
                  <a:srgbClr val="F8F8F8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solidFill>
                  <a:srgbClr val="F8F8F8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rgbClr val="F8F8F8"/>
                </a:solidFill>
              </a:defRPr>
            </a:lvl1pPr>
          </a:lstStyle>
          <a:p>
            <a:pPr>
              <a:defRPr/>
            </a:pPr>
            <a:fld id="{B0C421EA-419D-4D50-9656-D169784787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6559E0-FE4B-4D90-AA9B-1D800B9B27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274638"/>
            <a:ext cx="18859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38"/>
            <a:ext cx="55054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29B980-DB6D-4F9F-B30F-6C4F81D498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17095F-463B-4C28-BE28-8160AA3094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DB34D2-D51B-4591-8A03-33CAB9F226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1600200"/>
            <a:ext cx="3695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1100" y="1600200"/>
            <a:ext cx="3695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7CD8C6-C803-4F7A-B0CF-B52A3D0A2B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005AD2-08F0-4590-9D17-DCCF4EA6CE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C03878-6434-463A-95AD-B785F76763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C861E5-42C1-4A59-94B8-B62FF92E40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1653F2-52FC-4EB0-AB3E-9DCCC0B24B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61E8F0-F5AC-4A60-8D79-69B64F87DC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274638"/>
            <a:ext cx="7543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1600200"/>
            <a:ext cx="7543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pPr>
              <a:defRPr/>
            </a:pPr>
            <a:fld id="{2CC4C8B9-3E60-4D4E-9A6A-AD46831270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ransition>
    <p:wipe dir="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3.gif"/><Relationship Id="rId7" Type="http://schemas.openxmlformats.org/officeDocument/2006/relationships/image" Target="../media/image7.gif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5" Type="http://schemas.openxmlformats.org/officeDocument/2006/relationships/image" Target="../media/image5.wmf"/><Relationship Id="rId10" Type="http://schemas.openxmlformats.org/officeDocument/2006/relationships/image" Target="../media/image10.gif"/><Relationship Id="rId4" Type="http://schemas.openxmlformats.org/officeDocument/2006/relationships/image" Target="../media/image4.wmf"/><Relationship Id="rId9" Type="http://schemas.openxmlformats.org/officeDocument/2006/relationships/image" Target="../media/image9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13" Type="http://schemas.openxmlformats.org/officeDocument/2006/relationships/image" Target="../media/image43.jpeg"/><Relationship Id="rId3" Type="http://schemas.openxmlformats.org/officeDocument/2006/relationships/diagramData" Target="../diagrams/data2.xml"/><Relationship Id="rId7" Type="http://schemas.openxmlformats.org/officeDocument/2006/relationships/image" Target="../media/image37.wmf"/><Relationship Id="rId12" Type="http://schemas.openxmlformats.org/officeDocument/2006/relationships/image" Target="../media/image4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41.wmf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40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39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6.png"/><Relationship Id="rId4" Type="http://schemas.openxmlformats.org/officeDocument/2006/relationships/image" Target="../media/image45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3" Type="http://schemas.openxmlformats.org/officeDocument/2006/relationships/image" Target="../media/image47.wmf"/><Relationship Id="rId7" Type="http://schemas.openxmlformats.org/officeDocument/2006/relationships/image" Target="../media/image51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0.wmf"/><Relationship Id="rId5" Type="http://schemas.openxmlformats.org/officeDocument/2006/relationships/image" Target="../media/image49.png"/><Relationship Id="rId4" Type="http://schemas.openxmlformats.org/officeDocument/2006/relationships/image" Target="../media/image48.wmf"/><Relationship Id="rId9" Type="http://schemas.openxmlformats.org/officeDocument/2006/relationships/image" Target="../media/image53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3" Type="http://schemas.openxmlformats.org/officeDocument/2006/relationships/diagramData" Target="../diagrams/data3.xml"/><Relationship Id="rId7" Type="http://schemas.openxmlformats.org/officeDocument/2006/relationships/image" Target="../media/image54.wmf"/><Relationship Id="rId12" Type="http://schemas.openxmlformats.org/officeDocument/2006/relationships/image" Target="../media/image5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58.jpeg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57.wmf"/><Relationship Id="rId4" Type="http://schemas.openxmlformats.org/officeDocument/2006/relationships/diagramLayout" Target="../diagrams/layout3.xml"/><Relationship Id="rId9" Type="http://schemas.openxmlformats.org/officeDocument/2006/relationships/image" Target="../media/image5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928688" y="2000250"/>
            <a:ext cx="7358062" cy="2071688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rect">
              <a:fillToRect l="50000" t="50000" r="50000" b="50000"/>
            </a:path>
            <a:tileRect/>
          </a:gradFill>
          <a:ln w="25400">
            <a:solidFill>
              <a:schemeClr val="accent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uk-UA" sz="4800" b="1" dirty="0" smtClean="0">
                <a:solidFill>
                  <a:srgbClr val="244C1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Чи знаєте ви, що таке – </a:t>
            </a:r>
            <a:r>
              <a:rPr lang="ru-RU" sz="4800" b="1" dirty="0" smtClean="0">
                <a:solidFill>
                  <a:srgbClr val="244C1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</a:t>
            </a:r>
            <a:r>
              <a:rPr lang="uk-UA" sz="4800" b="1" dirty="0" smtClean="0">
                <a:solidFill>
                  <a:srgbClr val="244C1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І</a:t>
            </a:r>
            <a:r>
              <a:rPr lang="ru-RU" sz="4800" b="1" dirty="0" smtClean="0">
                <a:solidFill>
                  <a:srgbClr val="244C1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ОСФЕР</a:t>
            </a:r>
            <a:r>
              <a:rPr lang="ru-RU" sz="4800" b="1" dirty="0" smtClean="0">
                <a:solidFill>
                  <a:srgbClr val="244C1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А?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4313" y="4572000"/>
            <a:ext cx="8072437" cy="10064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6000" b="1" dirty="0">
                <a:solidFill>
                  <a:srgbClr val="47621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ru-RU" sz="6000" dirty="0">
              <a:solidFill>
                <a:srgbClr val="47621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4339" name="Picture 5" descr="D:\КАРТИНКИ\Коллекция картинок2\AG00142_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12088" y="476250"/>
            <a:ext cx="2047875" cy="255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6" descr="D:\КАРТИНКИ\Коллекция картинок1\j0423433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50" y="0"/>
            <a:ext cx="3286125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7" descr="D:\КАРТИНКИ\Коллекция картинок1\j0426420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3" y="285750"/>
            <a:ext cx="2071687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9" descr="D:\КАРТИНКИ\Коллекция картинок3\j0436378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00375" y="5786438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12" descr="D:\КАРТИНКИ\Коллекция картинок3\j0318096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0" y="4286250"/>
            <a:ext cx="1500188" cy="227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14" descr="D:\КАРТИНКИ\Коллекция картинок1\j0185571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15975" y="4999038"/>
            <a:ext cx="2041525" cy="171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15" descr="D:\КАРТИНКИ\Коллекция картинок1\j0236376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215063" y="5572125"/>
            <a:ext cx="1785937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16" descr="D:\КАРТИНКИ\Коллекция картинок1\j0236359.gif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14313" y="3006725"/>
            <a:ext cx="1143000" cy="197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7" name="Picture 3" descr="D:\КАРТИНКИ\Коллекция картинок1\j0433319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143125" y="4071938"/>
            <a:ext cx="1500188" cy="996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4348" name="Picture 14" descr="D:\FOTO\Картинки\m&amp;m1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572250" y="3214688"/>
            <a:ext cx="234315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1" descr="Биологический круговорот на суше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941388" y="214313"/>
            <a:ext cx="8037512" cy="6429375"/>
          </a:xfrm>
          <a:ln w="12700">
            <a:solidFill>
              <a:schemeClr val="tx1"/>
            </a:solidFill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63" y="214313"/>
            <a:ext cx="6223000" cy="116205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rect">
              <a:fillToRect l="50000" t="50000" r="50000" b="50000"/>
            </a:path>
          </a:gradFill>
          <a:ln>
            <a:solidFill>
              <a:schemeClr val="tx1"/>
            </a:solidFill>
          </a:ln>
        </p:spPr>
        <p:txBody>
          <a:bodyPr/>
          <a:lstStyle/>
          <a:p>
            <a:pPr algn="ctr">
              <a:defRPr/>
            </a:pPr>
            <a:r>
              <a:rPr lang="uk-UA" sz="80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Тварини</a:t>
            </a:r>
            <a:endParaRPr lang="ru-RU" sz="8000" smtClean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34818" name="Текст 3"/>
          <p:cNvSpPr>
            <a:spLocks noGrp="1"/>
          </p:cNvSpPr>
          <p:nvPr>
            <p:ph type="body" sz="half" idx="2"/>
          </p:nvPr>
        </p:nvSpPr>
        <p:spPr>
          <a:xfrm>
            <a:off x="142875" y="1500188"/>
            <a:ext cx="4214813" cy="5214937"/>
          </a:xfrm>
        </p:spPr>
        <p:txBody>
          <a:bodyPr/>
          <a:lstStyle/>
          <a:p>
            <a:pPr algn="ctr"/>
            <a:r>
              <a:rPr lang="ru-RU" sz="2400" smtClean="0">
                <a:solidFill>
                  <a:srgbClr val="0D0D0D"/>
                </a:solidFill>
              </a:rPr>
              <a:t>Тварини складають фауну нашої планети. Налічується  близько 2,5 млн. видів. Живляться готовими органічними речовинами. Навідміну від бактерій здатні до активного переміщення. Роль у біосфері невелика: запилення рослин, перетворення рослинних білків у тваринні в процесі живлення, захист рослин. </a:t>
            </a:r>
            <a:endParaRPr lang="ru-RU" sz="2400" smtClean="0"/>
          </a:p>
        </p:txBody>
      </p:sp>
      <p:pic>
        <p:nvPicPr>
          <p:cNvPr id="34819" name="Picture 2" descr="D:\КАРТИНКИ\Животные\tigr1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357688" y="1571625"/>
            <a:ext cx="4286250" cy="3214688"/>
          </a:xfrm>
          <a:ln>
            <a:solidFill>
              <a:schemeClr val="tx1"/>
            </a:solidFill>
          </a:ln>
        </p:spPr>
      </p:pic>
      <p:pic>
        <p:nvPicPr>
          <p:cNvPr id="34820" name="Picture 4" descr="D:\КАРТИНКИ\Животные\Бабочки\72006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3688" y="4929188"/>
            <a:ext cx="2212975" cy="1714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4821" name="Picture 5" descr="D:\КАРТИНКИ\Животные\Водный мир\WaterWorld_0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50" y="4929188"/>
            <a:ext cx="2238375" cy="1679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50" y="214313"/>
            <a:ext cx="5357813" cy="116205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rect">
              <a:fillToRect l="50000" t="50000" r="50000" b="50000"/>
            </a:path>
          </a:gradFill>
          <a:ln>
            <a:solidFill>
              <a:schemeClr val="tx1"/>
            </a:solidFill>
          </a:ln>
        </p:spPr>
        <p:txBody>
          <a:bodyPr/>
          <a:lstStyle/>
          <a:p>
            <a:pPr algn="ctr">
              <a:defRPr/>
            </a:pPr>
            <a:r>
              <a:rPr lang="ru-RU" sz="80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Гри</a:t>
            </a:r>
            <a:r>
              <a:rPr lang="ru-RU" sz="80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би</a:t>
            </a:r>
          </a:p>
        </p:txBody>
      </p:sp>
      <p:sp>
        <p:nvSpPr>
          <p:cNvPr id="36866" name="Текст 3"/>
          <p:cNvSpPr>
            <a:spLocks noGrp="1"/>
          </p:cNvSpPr>
          <p:nvPr>
            <p:ph type="body" sz="half" idx="2"/>
          </p:nvPr>
        </p:nvSpPr>
        <p:spPr>
          <a:xfrm>
            <a:off x="0" y="1785938"/>
            <a:ext cx="4572000" cy="4786312"/>
          </a:xfrm>
        </p:spPr>
        <p:txBody>
          <a:bodyPr/>
          <a:lstStyle/>
          <a:p>
            <a:pPr algn="ctr"/>
            <a:r>
              <a:rPr lang="ru-RU" sz="2400" smtClean="0">
                <a:solidFill>
                  <a:srgbClr val="0D0D0D"/>
                </a:solidFill>
              </a:rPr>
              <a:t>Гриби – особлива група живих організмів, яка займає проміжне положення між рослинами та тваринами. Налічується більш ніж 100 тис. видів. </a:t>
            </a:r>
          </a:p>
          <a:p>
            <a:pPr algn="ctr"/>
            <a:r>
              <a:rPr lang="ru-RU" sz="2400" smtClean="0">
                <a:solidFill>
                  <a:srgbClr val="0D0D0D"/>
                </a:solidFill>
              </a:rPr>
              <a:t>Ведуть нерухомий спосіб життя. Живляться готовими органічними речовинами, що отримують у процесі розкладу залишків тварин і рослин. </a:t>
            </a:r>
          </a:p>
        </p:txBody>
      </p:sp>
      <p:pic>
        <p:nvPicPr>
          <p:cNvPr id="36867" name="Picture 2" descr="D:\КАРТИНКИ\Природа\Осень\Фестиваль ЮИД Зеленоград 178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643438" y="1571625"/>
            <a:ext cx="4114800" cy="3086100"/>
          </a:xfrm>
          <a:ln>
            <a:solidFill>
              <a:schemeClr val="tx1"/>
            </a:solidFill>
          </a:ln>
        </p:spPr>
      </p:pic>
      <p:pic>
        <p:nvPicPr>
          <p:cNvPr id="36868" name="Picture 2" descr="C:\Documents and Settings\Admin\Рабочий стол\bio351i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99250" y="4929188"/>
            <a:ext cx="2297113" cy="1714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6869" name="Picture 3" descr="C:\Documents and Settings\Admin\Рабочий стол\l00021i.bm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70375" y="4929188"/>
            <a:ext cx="2297113" cy="1714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2950" y="142875"/>
            <a:ext cx="8401050" cy="1143000"/>
          </a:xfrm>
        </p:spPr>
        <p:txBody>
          <a:bodyPr/>
          <a:lstStyle/>
          <a:p>
            <a:pPr>
              <a:defRPr/>
            </a:pPr>
            <a:r>
              <a:rPr lang="ru-RU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В</a:t>
            </a:r>
            <a:r>
              <a:rPr lang="ru-RU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заємозв</a:t>
            </a:r>
            <a:r>
              <a:rPr lang="en-US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’</a:t>
            </a:r>
            <a:r>
              <a:rPr lang="uk-UA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язок живих організмів</a:t>
            </a:r>
            <a:endParaRPr lang="ru-RU" b="1" smtClean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38914" name="Picture 9" descr="Почвенная система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t="9843" b="9843"/>
          <a:stretch>
            <a:fillRect/>
          </a:stretch>
        </p:blipFill>
        <p:spPr>
          <a:xfrm>
            <a:off x="1000125" y="1285875"/>
            <a:ext cx="7962900" cy="5286375"/>
          </a:xfrm>
          <a:ln w="12700">
            <a:solidFill>
              <a:schemeClr val="tx1"/>
            </a:solidFill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14" descr="Живые организмы и ГО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000125" y="214313"/>
            <a:ext cx="8001000" cy="6429375"/>
          </a:xfrm>
          <a:ln w="12700">
            <a:solidFill>
              <a:schemeClr val="tx1"/>
            </a:solidFill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48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Значен</a:t>
            </a:r>
            <a:r>
              <a:rPr lang="ru-RU" sz="48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ня</a:t>
            </a:r>
            <a:r>
              <a:rPr lang="ru-RU" sz="48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б</a:t>
            </a:r>
            <a:r>
              <a:rPr lang="ru-RU" sz="48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і</a:t>
            </a:r>
            <a:r>
              <a:rPr lang="ru-RU" sz="48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осфер</a:t>
            </a:r>
            <a:r>
              <a:rPr lang="ru-RU" sz="48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и</a:t>
            </a:r>
          </a:p>
        </p:txBody>
      </p:sp>
      <p:graphicFrame>
        <p:nvGraphicFramePr>
          <p:cNvPr id="3" name="Схема 2"/>
          <p:cNvGraphicFramePr/>
          <p:nvPr/>
        </p:nvGraphicFramePr>
        <p:xfrm>
          <a:off x="571472" y="1397000"/>
          <a:ext cx="8429684" cy="5318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3011" name="Picture 2" descr="D:\КАРТИНКИ\Коллекция картинок2\J0234001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00250" y="1500188"/>
            <a:ext cx="1843088" cy="14906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3012" name="Picture 3" descr="D:\КАРТИНКИ\Коллекция картинок2\J0287644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14375" y="5715000"/>
            <a:ext cx="857250" cy="9159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3013" name="Picture 2" descr="D:\КАРТИНКИ\Коллекция картинок2\NA00433_.WM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500188" y="4997450"/>
            <a:ext cx="1285875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4" name="Picture 4" descr="C:\Documents and Settings\Admin\Рабочий стол\l_121i.bmp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215188" y="4641850"/>
            <a:ext cx="1785937" cy="1987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3015" name="Picture 5" descr="D:\КАРТИНКИ\Коллекция картинок3\j0190077.wmf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2928938"/>
            <a:ext cx="2230438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6" name="Picture 4" descr="D:\ТАНЯ2\Рисунки с дисков\Г - 6 класс\Picts\p36_4_1.bmp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072313" y="1857375"/>
            <a:ext cx="1928812" cy="14462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3017" name="Picture 3" descr="D:\КАРТИНКИ\Природа\Осень\DESK0079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857625" y="3214688"/>
            <a:ext cx="1868488" cy="1857375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Заголовок 10"/>
          <p:cNvSpPr>
            <a:spLocks noGrp="1"/>
          </p:cNvSpPr>
          <p:nvPr>
            <p:ph type="title"/>
          </p:nvPr>
        </p:nvSpPr>
        <p:spPr>
          <a:xfrm>
            <a:off x="1285875" y="0"/>
            <a:ext cx="7543800" cy="1143000"/>
          </a:xfrm>
        </p:spPr>
        <p:txBody>
          <a:bodyPr/>
          <a:lstStyle/>
          <a:p>
            <a:r>
              <a:rPr lang="ru-RU" sz="2800" b="1" i="1" smtClean="0">
                <a:solidFill>
                  <a:srgbClr val="C00000"/>
                </a:solidFill>
                <a:latin typeface="Arial" charset="0"/>
                <a:cs typeface="Times New Roman" pitchFamily="18" charset="0"/>
              </a:rPr>
              <a:t>Господарська</a:t>
            </a:r>
            <a:r>
              <a:rPr lang="ru-RU" sz="2800" b="1" i="1" smtClean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 д</a:t>
            </a:r>
            <a:r>
              <a:rPr lang="ru-RU" sz="2800" b="1" i="1" smtClean="0">
                <a:solidFill>
                  <a:srgbClr val="C00000"/>
                </a:solidFill>
                <a:latin typeface="Arial" charset="0"/>
                <a:cs typeface="Times New Roman" pitchFamily="18" charset="0"/>
              </a:rPr>
              <a:t>і</a:t>
            </a:r>
            <a:r>
              <a:rPr lang="ru-RU" sz="2800" b="1" i="1" smtClean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яльн</a:t>
            </a:r>
            <a:r>
              <a:rPr lang="ru-RU" sz="2800" b="1" i="1" smtClean="0">
                <a:solidFill>
                  <a:srgbClr val="C00000"/>
                </a:solidFill>
                <a:latin typeface="Arial" charset="0"/>
                <a:cs typeface="Times New Roman" pitchFamily="18" charset="0"/>
              </a:rPr>
              <a:t>і</a:t>
            </a:r>
            <a:r>
              <a:rPr lang="ru-RU" sz="2800" b="1" i="1" smtClean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сть </a:t>
            </a:r>
            <a:r>
              <a:rPr lang="ru-RU" sz="2800" b="1" i="1" smtClean="0">
                <a:solidFill>
                  <a:srgbClr val="C00000"/>
                </a:solidFill>
                <a:latin typeface="Arial" charset="0"/>
                <a:cs typeface="Times New Roman" pitchFamily="18" charset="0"/>
              </a:rPr>
              <a:t>людини</a:t>
            </a:r>
            <a:r>
              <a:rPr lang="ru-RU" sz="2800" b="1" i="1" smtClean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2800" b="1" i="1" smtClean="0">
                <a:solidFill>
                  <a:srgbClr val="C00000"/>
                </a:solidFill>
                <a:latin typeface="Arial" charset="0"/>
                <a:cs typeface="Times New Roman" pitchFamily="18" charset="0"/>
              </a:rPr>
              <a:t>–</a:t>
            </a:r>
            <a:r>
              <a:rPr lang="ru-RU" sz="2800" b="1" i="1" smtClean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2800" b="1" i="1" smtClean="0">
                <a:solidFill>
                  <a:srgbClr val="C00000"/>
                </a:solidFill>
                <a:latin typeface="Arial" charset="0"/>
                <a:cs typeface="Times New Roman" pitchFamily="18" charset="0"/>
              </a:rPr>
              <a:t>причина руйнування біосфери</a:t>
            </a:r>
            <a:endParaRPr lang="ru-RU" sz="2800" i="1" smtClean="0">
              <a:latin typeface="Arial" charset="0"/>
            </a:endParaRPr>
          </a:p>
        </p:txBody>
      </p:sp>
      <p:pic>
        <p:nvPicPr>
          <p:cNvPr id="45058" name="Picture 2" descr="D:\ТАНЯ2\Рисунки с дисков\Г - 6 класс\Picts\p61_2_1.bmp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1071563" y="1143000"/>
            <a:ext cx="7786687" cy="5554663"/>
          </a:xfrm>
          <a:ln w="12700">
            <a:solidFill>
              <a:schemeClr val="tx1"/>
            </a:solidFill>
          </a:ln>
        </p:spPr>
      </p:pic>
      <p:pic>
        <p:nvPicPr>
          <p:cNvPr id="45059" name="Picture 3" descr="D:\КАРТИНКИ\Коллекция картинок3\j0438211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3688" y="1000125"/>
            <a:ext cx="2344737" cy="223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4" descr="D:\КАРТИНКИ\Коллекция картинок3\j043255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75" y="214313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3" descr="D:\КАРТИНКИ\Коллекция картинок3\j0423990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88" y="1643063"/>
            <a:ext cx="3832225" cy="488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6" name="Picture 5" descr="D:\КАРТИНКИ\Коллекция картинок3\j0437683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500" y="4786313"/>
            <a:ext cx="1838325" cy="18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defRPr/>
            </a:pPr>
            <a:r>
              <a:rPr lang="ru-RU" sz="4800" b="1" smtClean="0">
                <a:solidFill>
                  <a:srgbClr val="35772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Ох</a:t>
            </a:r>
            <a:r>
              <a:rPr lang="ru-RU" sz="4800" b="1" smtClean="0">
                <a:solidFill>
                  <a:srgbClr val="35772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орона природи</a:t>
            </a:r>
          </a:p>
        </p:txBody>
      </p:sp>
      <p:pic>
        <p:nvPicPr>
          <p:cNvPr id="47108" name="Picture 6" descr="D:\КАРТИНКИ\Коллекция картинок3\j0437636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8688" y="357188"/>
            <a:ext cx="2157412" cy="215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9" name="Picture 8" descr="D:\КАРТИНКИ\Коллекция картинок3\j0437681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29438" y="5000625"/>
            <a:ext cx="1841500" cy="160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0" name="Picture 9" descr="D:\КАРТИНКИ\Коллекция картинок3\j0437709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58063" y="1500188"/>
            <a:ext cx="1546225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1" name="Picture 10" descr="D:\КАРТИНКИ\Коллекция картинок3\j0437805.wm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071938" y="2643188"/>
            <a:ext cx="197485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2" name="Picture 11" descr="D:\КАРТИНКИ\Коллекция картинок3\j0437799.wm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000125" y="3000375"/>
            <a:ext cx="1930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88" y="142875"/>
            <a:ext cx="7972425" cy="1143000"/>
          </a:xfrm>
        </p:spPr>
        <p:txBody>
          <a:bodyPr/>
          <a:lstStyle/>
          <a:p>
            <a:pPr>
              <a:defRPr/>
            </a:pPr>
            <a:r>
              <a:rPr lang="ru-RU" sz="44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Сп</a:t>
            </a:r>
            <a:r>
              <a:rPr lang="ru-RU" sz="44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особи</a:t>
            </a:r>
            <a:r>
              <a:rPr lang="ru-RU" sz="44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ох</a:t>
            </a:r>
            <a:r>
              <a:rPr lang="ru-RU" sz="44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о</a:t>
            </a:r>
            <a:r>
              <a:rPr lang="ru-RU" sz="44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р</a:t>
            </a:r>
            <a:r>
              <a:rPr lang="ru-RU" sz="44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о</a:t>
            </a:r>
            <a:r>
              <a:rPr lang="ru-RU" sz="44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н</a:t>
            </a:r>
            <a:r>
              <a:rPr lang="ru-RU" sz="44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и</a:t>
            </a:r>
            <a:r>
              <a:rPr lang="ru-RU" sz="44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природ</a:t>
            </a:r>
            <a:r>
              <a:rPr lang="ru-RU" sz="44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и</a:t>
            </a:r>
          </a:p>
        </p:txBody>
      </p:sp>
      <p:graphicFrame>
        <p:nvGraphicFramePr>
          <p:cNvPr id="3" name="Схема 2"/>
          <p:cNvGraphicFramePr/>
          <p:nvPr/>
        </p:nvGraphicFramePr>
        <p:xfrm>
          <a:off x="928662" y="1397000"/>
          <a:ext cx="7929618" cy="5246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9155" name="Picture 2" descr="D:\КАРТИНКИ\Коллекция картинок3\j0437553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5813" y="2643188"/>
            <a:ext cx="1971675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6" name="Picture 3" descr="D:\КАРТИНКИ\Коллекция картинок3\pe07663_.wm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4313" y="4429125"/>
            <a:ext cx="1446212" cy="176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Picture 4" descr="D:\КАРТИНКИ\Коллекция картинок3\j0433872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858125" y="4714875"/>
            <a:ext cx="12858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8" name="Picture 4" descr="D:\КАРТИНКИ\Коллекция картинок3\j0425906.wmf"/>
          <p:cNvPicPr>
            <a:picLocks noChangeAspect="1" noChangeArrowheads="1"/>
          </p:cNvPicPr>
          <p:nvPr/>
        </p:nvPicPr>
        <p:blipFill>
          <a:blip r:embed="rId10">
            <a:lum bright="-10000" contrast="24000"/>
          </a:blip>
          <a:srcRect/>
          <a:stretch>
            <a:fillRect/>
          </a:stretch>
        </p:blipFill>
        <p:spPr bwMode="auto">
          <a:xfrm>
            <a:off x="7358063" y="2857500"/>
            <a:ext cx="1571625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9" name="Picture 6" descr="D:\КАРТИНКИ\Коллекция картинок3\b7216166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429125" y="5214938"/>
            <a:ext cx="1214438" cy="12144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9160" name="Picture 2" descr="D:\КАРТИНКИ\Животные\зоопарк2009\зоопарк2009 002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071938" y="1500188"/>
            <a:ext cx="1881187" cy="14112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25" y="214313"/>
            <a:ext cx="7829550" cy="1143000"/>
          </a:xfrm>
        </p:spPr>
        <p:txBody>
          <a:bodyPr/>
          <a:lstStyle/>
          <a:p>
            <a:pPr>
              <a:defRPr/>
            </a:pPr>
            <a:r>
              <a:rPr lang="ru-RU" sz="4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Зап</a:t>
            </a:r>
            <a:r>
              <a:rPr lang="ru-RU" sz="4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овніть</a:t>
            </a:r>
            <a:r>
              <a:rPr lang="ru-RU" sz="4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таблиц</a:t>
            </a:r>
            <a:r>
              <a:rPr lang="ru-RU" sz="4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ю</a:t>
            </a:r>
            <a:r>
              <a:rPr lang="ru-RU" sz="4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000125" y="1500188"/>
          <a:ext cx="7929563" cy="5548312"/>
        </p:xfrm>
        <a:graphic>
          <a:graphicData uri="http://schemas.openxmlformats.org/drawingml/2006/table">
            <a:tbl>
              <a:tblPr/>
              <a:tblGrid>
                <a:gridCol w="1981200"/>
                <a:gridCol w="2219325"/>
                <a:gridCol w="1943100"/>
                <a:gridCol w="1785938"/>
              </a:tblGrid>
              <a:tr h="925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  <a:cs typeface="Times New Roman" pitchFamily="18" charset="0"/>
                        </a:rPr>
                        <a:t>Царства природ</a:t>
                      </a: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и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4F81BD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  <a:cs typeface="Times New Roman" pitchFamily="18" charset="0"/>
                        </a:rPr>
                        <a:t>Г</a:t>
                      </a: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оловні</a:t>
                      </a: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  <a:cs typeface="Times New Roman" pitchFamily="18" charset="0"/>
                        </a:rPr>
                        <a:t> особ</a:t>
                      </a: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ливості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4F81BD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  <a:cs typeface="Times New Roman" pitchFamily="18" charset="0"/>
                        </a:rPr>
                        <a:t>К</a:t>
                      </a: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ількість видів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4F81BD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  <a:cs typeface="Times New Roman" pitchFamily="18" charset="0"/>
                        </a:rPr>
                        <a:t>Зна</a:t>
                      </a: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чення в природі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4F81BD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</a:tr>
              <a:tr h="1019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  <a:cs typeface="Times New Roman" pitchFamily="18" charset="0"/>
                        </a:rPr>
                        <a:t>Бактер</a:t>
                      </a:r>
                      <a:r>
                        <a:rPr kumimoji="0" lang="ru-RU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ії</a:t>
                      </a:r>
                      <a:endParaRPr kumimoji="0" lang="ru-RU" sz="2800" b="0" i="1" u="none" strike="noStrike" cap="none" normalizeH="0" baseline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</a:tr>
              <a:tr h="1019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  <a:cs typeface="Times New Roman" pitchFamily="18" charset="0"/>
                        </a:rPr>
                        <a:t>Р</a:t>
                      </a:r>
                      <a:r>
                        <a:rPr kumimoji="0" lang="ru-RU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ослини</a:t>
                      </a:r>
                      <a:endParaRPr kumimoji="0" lang="ru-RU" sz="2800" b="0" i="1" u="none" strike="noStrike" cap="none" normalizeH="0" baseline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9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Тварини</a:t>
                      </a:r>
                      <a:endParaRPr kumimoji="0" lang="ru-RU" sz="2800" b="0" i="1" u="none" strike="noStrike" cap="none" normalizeH="0" baseline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</a:tr>
              <a:tr h="1019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  <a:cs typeface="Times New Roman" pitchFamily="18" charset="0"/>
                        </a:rPr>
                        <a:t>Гриб</a:t>
                      </a:r>
                      <a:r>
                        <a:rPr kumimoji="0" lang="ru-RU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и</a:t>
                      </a:r>
                      <a:endParaRPr kumimoji="0" lang="ru-RU" sz="2800" b="0" i="1" u="none" strike="noStrike" cap="none" normalizeH="0" baseline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6600" b="1" smtClean="0">
                <a:solidFill>
                  <a:srgbClr val="244C1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</a:t>
            </a:r>
            <a:r>
              <a:rPr lang="ru-RU" sz="6600" b="1" smtClean="0">
                <a:solidFill>
                  <a:srgbClr val="244C1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іосфера</a:t>
            </a:r>
            <a:r>
              <a:rPr lang="ru-RU" sz="6000" b="1" smtClean="0">
                <a:solidFill>
                  <a:srgbClr val="244C1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71563" y="1357313"/>
            <a:ext cx="7929562" cy="132397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dirty="0">
                <a:solidFill>
                  <a:srgbClr val="244C1B"/>
                </a:solidFill>
              </a:rPr>
              <a:t>- </a:t>
            </a:r>
            <a:r>
              <a:rPr lang="ru-RU" sz="4000" dirty="0" err="1">
                <a:solidFill>
                  <a:srgbClr val="244C1B"/>
                </a:solidFill>
              </a:rPr>
              <a:t>це</a:t>
            </a:r>
            <a:r>
              <a:rPr lang="ru-RU" sz="4000" dirty="0">
                <a:solidFill>
                  <a:srgbClr val="244C1B"/>
                </a:solidFill>
              </a:rPr>
              <a:t> область </a:t>
            </a:r>
            <a:r>
              <a:rPr lang="ru-RU" sz="4000" dirty="0" err="1">
                <a:solidFill>
                  <a:srgbClr val="244C1B"/>
                </a:solidFill>
              </a:rPr>
              <a:t>розповсюдження</a:t>
            </a:r>
            <a:r>
              <a:rPr lang="ru-RU" sz="4000" dirty="0">
                <a:solidFill>
                  <a:srgbClr val="244C1B"/>
                </a:solidFill>
              </a:rPr>
              <a:t> </a:t>
            </a:r>
            <a:r>
              <a:rPr lang="ru-RU" sz="4000" dirty="0" err="1">
                <a:solidFill>
                  <a:srgbClr val="244C1B"/>
                </a:solidFill>
              </a:rPr>
              <a:t>життя</a:t>
            </a:r>
            <a:r>
              <a:rPr lang="ru-RU" sz="4000" dirty="0">
                <a:solidFill>
                  <a:srgbClr val="244C1B"/>
                </a:solidFill>
              </a:rPr>
              <a:t> . </a:t>
            </a:r>
            <a:endParaRPr lang="ru-RU" sz="4000" dirty="0">
              <a:solidFill>
                <a:srgbClr val="244C1B"/>
              </a:solidFill>
            </a:endParaRPr>
          </a:p>
        </p:txBody>
      </p:sp>
      <p:pic>
        <p:nvPicPr>
          <p:cNvPr id="16388" name="Picture 2" descr="C:\Documents and Settings\Admin\Рабочий стол\pv_021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63" y="3000375"/>
            <a:ext cx="2503487" cy="27860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071563" y="6000750"/>
            <a:ext cx="2500312" cy="650875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i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Володимир  Іванович </a:t>
            </a:r>
          </a:p>
          <a:p>
            <a:pPr algn="ctr">
              <a:defRPr/>
            </a:pPr>
            <a:r>
              <a:rPr lang="ru-RU" i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b="1" i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Вернадський</a:t>
            </a:r>
          </a:p>
        </p:txBody>
      </p:sp>
      <p:sp>
        <p:nvSpPr>
          <p:cNvPr id="16390" name="Прямоугольник 5"/>
          <p:cNvSpPr>
            <a:spLocks noChangeArrowheads="1"/>
          </p:cNvSpPr>
          <p:nvPr/>
        </p:nvSpPr>
        <p:spPr bwMode="auto">
          <a:xfrm>
            <a:off x="3929063" y="5357813"/>
            <a:ext cx="4929187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i="1">
                <a:solidFill>
                  <a:srgbClr val="A50021"/>
                </a:solidFill>
              </a:rPr>
              <a:t>- вчений,  який довів, що </a:t>
            </a:r>
            <a:r>
              <a:rPr lang="ru-RU" sz="2000" b="1" i="1">
                <a:solidFill>
                  <a:srgbClr val="A50021"/>
                </a:solidFill>
              </a:rPr>
              <a:t>біосфера </a:t>
            </a:r>
            <a:r>
              <a:rPr lang="ru-RU" sz="2000" i="1">
                <a:solidFill>
                  <a:srgbClr val="A50021"/>
                </a:solidFill>
              </a:rPr>
              <a:t>– це  єдина суцільна оболонка, яка пов</a:t>
            </a:r>
            <a:r>
              <a:rPr lang="en-US" sz="2000" i="1">
                <a:solidFill>
                  <a:srgbClr val="A50021"/>
                </a:solidFill>
              </a:rPr>
              <a:t>’</a:t>
            </a:r>
            <a:r>
              <a:rPr lang="uk-UA" sz="2000" i="1">
                <a:solidFill>
                  <a:srgbClr val="A50021"/>
                </a:solidFill>
              </a:rPr>
              <a:t>язана</a:t>
            </a:r>
            <a:r>
              <a:rPr lang="ru-RU" sz="2000" i="1">
                <a:solidFill>
                  <a:srgbClr val="A50021"/>
                </a:solidFill>
              </a:rPr>
              <a:t> загальним кругообігом речовини та энергії.</a:t>
            </a:r>
          </a:p>
        </p:txBody>
      </p:sp>
      <p:pic>
        <p:nvPicPr>
          <p:cNvPr id="16391" name="Picture 9" descr="Биосфера Земли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71938" y="2928938"/>
            <a:ext cx="4357687" cy="23987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2" descr="D:\ТАНЯ2\Рисунки с дисков\Г - 6 класс\Picts\p61_5_1.bmp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000125" y="142875"/>
            <a:ext cx="8001000" cy="6572250"/>
          </a:xfrm>
          <a:ln w="12700">
            <a:solidFill>
              <a:schemeClr val="tx1"/>
            </a:solidFill>
          </a:ln>
        </p:spPr>
      </p:pic>
      <p:sp>
        <p:nvSpPr>
          <p:cNvPr id="53250" name="TextBox 2"/>
          <p:cNvSpPr txBox="1">
            <a:spLocks noChangeArrowheads="1"/>
          </p:cNvSpPr>
          <p:nvPr/>
        </p:nvSpPr>
        <p:spPr bwMode="auto">
          <a:xfrm>
            <a:off x="2000250" y="1143000"/>
            <a:ext cx="66151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3600" b="1">
                <a:solidFill>
                  <a:srgbClr val="F8F8F8"/>
                </a:solidFill>
              </a:rPr>
              <a:t>Дітки, бережіть природу!!!</a:t>
            </a:r>
            <a:r>
              <a:rPr lang="uk-UA" sz="3600" b="1">
                <a:solidFill>
                  <a:srgbClr val="F8F8F8"/>
                </a:solidFill>
                <a:sym typeface="Wingdings" pitchFamily="2" charset="2"/>
              </a:rPr>
              <a:t></a:t>
            </a:r>
            <a:endParaRPr lang="ru-RU" sz="3600" b="1">
              <a:solidFill>
                <a:srgbClr val="F8F8F8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>
                <a:latin typeface="Arial" charset="0"/>
              </a:rPr>
              <a:t>Автори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Амосов Попов Макарук Вершиніна Єфіменко</a:t>
            </a:r>
            <a:endParaRPr lang="uk-UA" smtClean="0"/>
          </a:p>
        </p:txBody>
      </p:sp>
    </p:spTree>
  </p:cSld>
  <p:clrMapOvr>
    <a:masterClrMapping/>
  </p:clrMapOvr>
  <p:transition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000" smtClean="0"/>
              <a:t>Біосфера охоплює атмосферу від рівня моря до висоти близько 11 км, гідросферу, та літосферу до глибини 3-11 км на суші й 0,5-1,0 км під дном океану. Товщина біосфери на полюсах Землі близько 10 км, на екваторі — 28 км. Маса біосфери — близько 0,05% маси Землі.</a:t>
            </a:r>
          </a:p>
        </p:txBody>
      </p:sp>
      <p:sp>
        <p:nvSpPr>
          <p:cNvPr id="18434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smtClean="0"/>
          </a:p>
        </p:txBody>
      </p:sp>
      <p:pic>
        <p:nvPicPr>
          <p:cNvPr id="18435" name="Picture 2" descr="C:\Users\Міша\Desktop\UdYqDYh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25" y="1643063"/>
            <a:ext cx="6215063" cy="521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uk-UA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Лише в її межах виникло життя(!)</a:t>
            </a:r>
            <a:endParaRPr lang="uk-UA" dirty="0">
              <a:solidFill>
                <a:schemeClr val="accent4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0482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smtClean="0"/>
          </a:p>
        </p:txBody>
      </p:sp>
      <p:pic>
        <p:nvPicPr>
          <p:cNvPr id="20483" name="Picture 2" descr="C:\Users\Міша\Desktop\povtoriv-process-zarozhdeniya-zhizni-na-zeml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71625"/>
            <a:ext cx="4857750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3" descr="C:\Users\Міша\Desktop\217211_3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14900" y="3424238"/>
            <a:ext cx="4229100" cy="343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0"/>
            <a:ext cx="7829550" cy="1143000"/>
          </a:xfrm>
        </p:spPr>
        <p:txBody>
          <a:bodyPr/>
          <a:lstStyle/>
          <a:p>
            <a:pPr>
              <a:defRPr/>
            </a:pPr>
            <a:r>
              <a:rPr lang="ru-RU" sz="5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Этап</a:t>
            </a:r>
            <a:r>
              <a:rPr lang="ru-RU" sz="5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и</a:t>
            </a:r>
            <a:r>
              <a:rPr lang="ru-RU" sz="5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5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р</a:t>
            </a:r>
            <a:r>
              <a:rPr lang="ru-RU" sz="5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озвитку</a:t>
            </a:r>
            <a:r>
              <a:rPr lang="ru-RU" sz="5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5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жи</a:t>
            </a:r>
            <a:r>
              <a:rPr lang="ru-RU" sz="5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ття</a:t>
            </a:r>
            <a:endParaRPr lang="ru-RU" sz="54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22530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2531" name="Picture 5" descr="C:\Documents and Settings\Администратор\Рабочий стол\1264453187_earth-development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928688"/>
            <a:ext cx="8358188" cy="598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Зокрема 1,8 млн років тому виникла людина!</a:t>
            </a:r>
          </a:p>
        </p:txBody>
      </p:sp>
      <p:sp>
        <p:nvSpPr>
          <p:cNvPr id="24578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smtClean="0"/>
          </a:p>
        </p:txBody>
      </p:sp>
      <p:pic>
        <p:nvPicPr>
          <p:cNvPr id="24579" name="Picture 2" descr="D:\FOTO\Картинки\image0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2052638"/>
            <a:ext cx="4572000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48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Царства жив</a:t>
            </a:r>
            <a:r>
              <a:rPr lang="ru-RU" sz="48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ої</a:t>
            </a:r>
            <a:r>
              <a:rPr lang="ru-RU" sz="48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природ</a:t>
            </a:r>
            <a:r>
              <a:rPr lang="ru-RU" sz="48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и</a:t>
            </a:r>
          </a:p>
        </p:txBody>
      </p:sp>
      <p:graphicFrame>
        <p:nvGraphicFramePr>
          <p:cNvPr id="3" name="Схема 2"/>
          <p:cNvGraphicFramePr/>
          <p:nvPr/>
        </p:nvGraphicFramePr>
        <p:xfrm>
          <a:off x="1198537" y="1079500"/>
          <a:ext cx="7929617" cy="5103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63" y="500063"/>
            <a:ext cx="6572250" cy="116205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rect">
              <a:fillToRect l="50000" t="50000" r="50000" b="50000"/>
            </a:path>
          </a:gradFill>
          <a:ln>
            <a:solidFill>
              <a:schemeClr val="tx1"/>
            </a:solidFill>
          </a:ln>
        </p:spPr>
        <p:txBody>
          <a:bodyPr/>
          <a:lstStyle/>
          <a:p>
            <a:pPr algn="ctr">
              <a:defRPr/>
            </a:pPr>
            <a:r>
              <a:rPr lang="ru-RU" sz="80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Бактер</a:t>
            </a:r>
            <a:r>
              <a:rPr lang="ru-RU" sz="80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ії</a:t>
            </a:r>
          </a:p>
        </p:txBody>
      </p:sp>
      <p:sp>
        <p:nvSpPr>
          <p:cNvPr id="28674" name="Текст 3"/>
          <p:cNvSpPr>
            <a:spLocks noGrp="1"/>
          </p:cNvSpPr>
          <p:nvPr>
            <p:ph type="body" sz="half" idx="2"/>
          </p:nvPr>
        </p:nvSpPr>
        <p:spPr>
          <a:xfrm>
            <a:off x="428625" y="1928813"/>
            <a:ext cx="4000500" cy="4643437"/>
          </a:xfrm>
        </p:spPr>
        <p:txBody>
          <a:bodyPr/>
          <a:lstStyle/>
          <a:p>
            <a:pPr algn="ctr"/>
            <a:r>
              <a:rPr lang="ru-RU" sz="2400" smtClean="0">
                <a:solidFill>
                  <a:srgbClr val="0D0D0D"/>
                </a:solidFill>
              </a:rPr>
              <a:t>Бактерії – перші організми, що з</a:t>
            </a:r>
            <a:r>
              <a:rPr lang="en-US" sz="2400" smtClean="0">
                <a:solidFill>
                  <a:srgbClr val="0D0D0D"/>
                </a:solidFill>
              </a:rPr>
              <a:t>’</a:t>
            </a:r>
            <a:r>
              <a:rPr lang="uk-UA" sz="2400" smtClean="0">
                <a:solidFill>
                  <a:srgbClr val="0D0D0D"/>
                </a:solidFill>
              </a:rPr>
              <a:t>явилися</a:t>
            </a:r>
            <a:r>
              <a:rPr lang="ru-RU" sz="2400" smtClean="0">
                <a:solidFill>
                  <a:srgbClr val="0D0D0D"/>
                </a:solidFill>
              </a:rPr>
              <a:t> на Землі (1 млрд. років тому). Проживають повсюдно. Тіло бактерій складається з однієї клітини. Сприяють розкладу тваринних і перетворенню органічних залишків у поживні речовини для рослин.</a:t>
            </a:r>
          </a:p>
        </p:txBody>
      </p:sp>
      <p:pic>
        <p:nvPicPr>
          <p:cNvPr id="28675" name="Picture 2" descr="C:\Documents and Settings\Admin\Рабочий стол\b5g0445i.bmp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786313" y="2000250"/>
            <a:ext cx="4114800" cy="3071813"/>
          </a:xfrm>
          <a:ln>
            <a:solidFill>
              <a:schemeClr val="tx1"/>
            </a:solidFill>
          </a:ln>
        </p:spPr>
      </p:pic>
      <p:pic>
        <p:nvPicPr>
          <p:cNvPr id="28676" name="Picture 3" descr="C:\Documents and Settings\Admin\Рабочий стол\b5g0447i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6563" y="5143500"/>
            <a:ext cx="2066925" cy="1543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8677" name="Picture 4" descr="C:\Documents and Settings\Admin\Рабочий стол\b5g0446i.bm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7688" y="5143500"/>
            <a:ext cx="2066925" cy="1543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500" y="285750"/>
            <a:ext cx="6008688" cy="116205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rect">
              <a:fillToRect l="50000" t="50000" r="50000" b="50000"/>
            </a:path>
          </a:gradFill>
          <a:ln>
            <a:solidFill>
              <a:schemeClr val="tx1"/>
            </a:solidFill>
          </a:ln>
        </p:spPr>
        <p:txBody>
          <a:bodyPr/>
          <a:lstStyle/>
          <a:p>
            <a:pPr algn="ctr">
              <a:defRPr/>
            </a:pPr>
            <a:r>
              <a:rPr lang="ru-RU" sz="80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Р</a:t>
            </a:r>
            <a:r>
              <a:rPr lang="ru-RU" sz="80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ослини</a:t>
            </a:r>
          </a:p>
        </p:txBody>
      </p:sp>
      <p:sp>
        <p:nvSpPr>
          <p:cNvPr id="30722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571625"/>
            <a:ext cx="3900488" cy="4929188"/>
          </a:xfrm>
        </p:spPr>
        <p:txBody>
          <a:bodyPr/>
          <a:lstStyle/>
          <a:p>
            <a:pPr algn="ctr"/>
            <a:r>
              <a:rPr lang="ru-RU" sz="2400" smtClean="0">
                <a:solidFill>
                  <a:srgbClr val="0D0D0D"/>
                </a:solidFill>
              </a:rPr>
              <a:t>Рослини складають флору нашої планети. Їх біля 500 тис. видів. Рослини виконують роль посередника між Сонцем і Землею, являються головним джерелом харчування та енергії для всіх інших форм життя на Землі в процессі створення органічних речовин з неорганічних.</a:t>
            </a:r>
          </a:p>
        </p:txBody>
      </p:sp>
      <p:pic>
        <p:nvPicPr>
          <p:cNvPr id="30723" name="Picture 2" descr="D:\КАРТИНКИ\Природа\Карелия\p1000656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500563" y="1714500"/>
            <a:ext cx="4114800" cy="3086100"/>
          </a:xfrm>
          <a:ln>
            <a:solidFill>
              <a:schemeClr val="tx1"/>
            </a:solidFill>
          </a:ln>
        </p:spPr>
      </p:pic>
      <p:pic>
        <p:nvPicPr>
          <p:cNvPr id="30724" name="Picture 2" descr="D:\КАРТИНКИ\Природа\Карелия\IMG_267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5125" y="4929188"/>
            <a:ext cx="2314575" cy="173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0725" name="Picture 3" descr="D:\КАРТИНКИ\Природа\Енисей\100_723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62438" y="4929188"/>
            <a:ext cx="2362200" cy="1771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оформления 'Пруд'">
  <a:themeElements>
    <a:clrScheme name="Office Theme 13">
      <a:dk1>
        <a:srgbClr val="000000"/>
      </a:dk1>
      <a:lt1>
        <a:srgbClr val="E1F3BC"/>
      </a:lt1>
      <a:dk2>
        <a:srgbClr val="078F48"/>
      </a:dk2>
      <a:lt2>
        <a:srgbClr val="969696"/>
      </a:lt2>
      <a:accent1>
        <a:srgbClr val="7BD163"/>
      </a:accent1>
      <a:accent2>
        <a:srgbClr val="8EC4F9"/>
      </a:accent2>
      <a:accent3>
        <a:srgbClr val="EEF8DA"/>
      </a:accent3>
      <a:accent4>
        <a:srgbClr val="000000"/>
      </a:accent4>
      <a:accent5>
        <a:srgbClr val="BFE5B7"/>
      </a:accent5>
      <a:accent6>
        <a:srgbClr val="80B1E2"/>
      </a:accent6>
      <a:hlink>
        <a:srgbClr val="779AB6"/>
      </a:hlink>
      <a:folHlink>
        <a:srgbClr val="107D4B"/>
      </a:folHlink>
    </a:clrScheme>
    <a:fontScheme name="Office Theme">
      <a:majorFont>
        <a:latin typeface="Trebuchet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3">
        <a:dk1>
          <a:srgbClr val="000000"/>
        </a:dk1>
        <a:lt1>
          <a:srgbClr val="E1F3BC"/>
        </a:lt1>
        <a:dk2>
          <a:srgbClr val="078F48"/>
        </a:dk2>
        <a:lt2>
          <a:srgbClr val="969696"/>
        </a:lt2>
        <a:accent1>
          <a:srgbClr val="7BD163"/>
        </a:accent1>
        <a:accent2>
          <a:srgbClr val="8EC4F9"/>
        </a:accent2>
        <a:accent3>
          <a:srgbClr val="EEF8DA"/>
        </a:accent3>
        <a:accent4>
          <a:srgbClr val="000000"/>
        </a:accent4>
        <a:accent5>
          <a:srgbClr val="BFE5B7"/>
        </a:accent5>
        <a:accent6>
          <a:srgbClr val="80B1E2"/>
        </a:accent6>
        <a:hlink>
          <a:srgbClr val="779AB6"/>
        </a:hlink>
        <a:folHlink>
          <a:srgbClr val="107D4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оформления 'Пруд'</Template>
  <TotalTime>556</TotalTime>
  <Words>307</Words>
  <Application>Microsoft Office PowerPoint</Application>
  <PresentationFormat>Экран (4:3)</PresentationFormat>
  <Paragraphs>58</Paragraphs>
  <Slides>21</Slides>
  <Notes>20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Arial</vt:lpstr>
      <vt:lpstr>Trebuchet MS</vt:lpstr>
      <vt:lpstr>Calibri</vt:lpstr>
      <vt:lpstr>Times New Roman</vt:lpstr>
      <vt:lpstr>Wingdings</vt:lpstr>
      <vt:lpstr>Шаблон оформления 'Пруд'</vt:lpstr>
      <vt:lpstr>Шаблон оформления 'Пруд'</vt:lpstr>
      <vt:lpstr>Чи знаєте ви, що таке – БІОСФЕРА?</vt:lpstr>
      <vt:lpstr>Біосфера </vt:lpstr>
      <vt:lpstr>Біосфера охоплює атмосферу від рівня моря до висоти близько 11 км, гідросферу, та літосферу до глибини 3-11 км на суші й 0,5-1,0 км під дном океану. Товщина біосфери на полюсах Землі близько 10 км, на екваторі — 28 км. Маса біосфери — близько 0,05% маси Землі.</vt:lpstr>
      <vt:lpstr>Лише в її межах виникло життя(!)</vt:lpstr>
      <vt:lpstr>Этапи розвитку життя</vt:lpstr>
      <vt:lpstr>Зокрема 1,8 млн років тому виникла людина!</vt:lpstr>
      <vt:lpstr>Царства живої природи</vt:lpstr>
      <vt:lpstr>Бактерії</vt:lpstr>
      <vt:lpstr>Рослини</vt:lpstr>
      <vt:lpstr>Слайд 10</vt:lpstr>
      <vt:lpstr>Тварини</vt:lpstr>
      <vt:lpstr>Гриби</vt:lpstr>
      <vt:lpstr>Взаємозв’язок живих організмів</vt:lpstr>
      <vt:lpstr>Слайд 14</vt:lpstr>
      <vt:lpstr>Значення біосфери</vt:lpstr>
      <vt:lpstr>Господарська діяльність людини – причина руйнування біосфери</vt:lpstr>
      <vt:lpstr>Охорона природи</vt:lpstr>
      <vt:lpstr>Способи охорони природи</vt:lpstr>
      <vt:lpstr>Заповніть таблицю:</vt:lpstr>
      <vt:lpstr>Слайд 20</vt:lpstr>
      <vt:lpstr>Автори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starostina</dc:creator>
  <cp:lastModifiedBy>Admin</cp:lastModifiedBy>
  <cp:revision>83</cp:revision>
  <dcterms:created xsi:type="dcterms:W3CDTF">2009-11-28T12:02:14Z</dcterms:created>
  <dcterms:modified xsi:type="dcterms:W3CDTF">2011-06-04T11:02:57Z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TC100690471049</vt:lpwstr>
  </property>
</Properties>
</file>