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8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5" r:id="rId12"/>
    <p:sldId id="264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52C255"/>
    <a:srgbClr val="33573C"/>
    <a:srgbClr val="00B853"/>
    <a:srgbClr val="00A249"/>
    <a:srgbClr val="B5B11B"/>
    <a:srgbClr val="3C6646"/>
    <a:srgbClr val="C8C41E"/>
    <a:srgbClr val="DFDB2D"/>
    <a:srgbClr val="CBCB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668" autoAdjust="0"/>
    <p:restoredTop sz="94585" autoAdjust="0"/>
  </p:normalViewPr>
  <p:slideViewPr>
    <p:cSldViewPr>
      <p:cViewPr varScale="1">
        <p:scale>
          <a:sx n="78" d="100"/>
          <a:sy n="78" d="100"/>
        </p:scale>
        <p:origin x="-8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46BBB-B9A1-4959-A0C1-355A4F48AE3C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EC2778-1920-43DF-9F44-FB32E061F358}">
      <dgm:prSet phldrT="[Текст]" custT="1"/>
      <dgm:spPr/>
      <dgm:t>
        <a:bodyPr/>
        <a:lstStyle/>
        <a:p>
          <a:endParaRPr lang="uk-UA" sz="1200" dirty="0" smtClean="0"/>
        </a:p>
        <a:p>
          <a:endParaRPr lang="en-US" sz="1400" dirty="0" smtClean="0"/>
        </a:p>
        <a:p>
          <a:r>
            <a:rPr lang="uk-UA" sz="1400" dirty="0" smtClean="0">
              <a:solidFill>
                <a:schemeClr val="bg1"/>
              </a:solidFill>
            </a:rPr>
            <a:t>Пізнання</a:t>
          </a:r>
          <a:r>
            <a:rPr lang="uk-UA" sz="1200" dirty="0" smtClean="0">
              <a:solidFill>
                <a:schemeClr val="bg1"/>
              </a:solidFill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29E0010C-C059-4296-9EAE-28165E600E03}" type="parTrans" cxnId="{01264517-BFB8-4A0B-BC55-9BF4D9071B04}">
      <dgm:prSet/>
      <dgm:spPr/>
      <dgm:t>
        <a:bodyPr/>
        <a:lstStyle/>
        <a:p>
          <a:endParaRPr lang="ru-RU"/>
        </a:p>
      </dgm:t>
    </dgm:pt>
    <dgm:pt modelId="{84587FE8-685F-499B-837C-758E1C0495F4}" type="sibTrans" cxnId="{01264517-BFB8-4A0B-BC55-9BF4D9071B04}">
      <dgm:prSet/>
      <dgm:spPr/>
      <dgm:t>
        <a:bodyPr/>
        <a:lstStyle/>
        <a:p>
          <a:endParaRPr lang="ru-RU"/>
        </a:p>
      </dgm:t>
    </dgm:pt>
    <dgm:pt modelId="{00D9884E-D9E6-42DC-93ED-2E61E151B104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</a:rPr>
            <a:t>Систематизувати</a:t>
          </a:r>
          <a:endParaRPr lang="ru-RU" sz="1400" dirty="0">
            <a:solidFill>
              <a:schemeClr val="bg1"/>
            </a:solidFill>
          </a:endParaRPr>
        </a:p>
      </dgm:t>
    </dgm:pt>
    <dgm:pt modelId="{BB4830D5-4DF7-4CC8-A15F-9A61C4070519}" type="parTrans" cxnId="{099C26DE-A715-44D9-B899-58EC10A75101}">
      <dgm:prSet/>
      <dgm:spPr/>
      <dgm:t>
        <a:bodyPr/>
        <a:lstStyle/>
        <a:p>
          <a:endParaRPr lang="ru-RU"/>
        </a:p>
      </dgm:t>
    </dgm:pt>
    <dgm:pt modelId="{98075561-40A0-41EC-846A-58D5B8A93E45}" type="sibTrans" cxnId="{099C26DE-A715-44D9-B899-58EC10A75101}">
      <dgm:prSet/>
      <dgm:spPr/>
      <dgm:t>
        <a:bodyPr/>
        <a:lstStyle/>
        <a:p>
          <a:endParaRPr lang="ru-RU"/>
        </a:p>
      </dgm:t>
    </dgm:pt>
    <dgm:pt modelId="{623A4FA0-CC96-43DE-B81D-94EE6CD43F8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Синтезувати, узагальнювати </a:t>
          </a:r>
          <a:endParaRPr lang="ru-RU" sz="1600" dirty="0">
            <a:solidFill>
              <a:schemeClr val="bg1"/>
            </a:solidFill>
          </a:endParaRPr>
        </a:p>
      </dgm:t>
    </dgm:pt>
    <dgm:pt modelId="{4F48C9B6-7FE6-410F-8746-EBB16DB71CE3}" type="parTrans" cxnId="{77F3AA86-93FC-49F2-87DA-92E19B731981}">
      <dgm:prSet/>
      <dgm:spPr/>
      <dgm:t>
        <a:bodyPr/>
        <a:lstStyle/>
        <a:p>
          <a:endParaRPr lang="ru-RU"/>
        </a:p>
      </dgm:t>
    </dgm:pt>
    <dgm:pt modelId="{02908DBF-3280-4CD1-939C-CAC2C75E1E64}" type="sibTrans" cxnId="{77F3AA86-93FC-49F2-87DA-92E19B731981}">
      <dgm:prSet/>
      <dgm:spPr/>
      <dgm:t>
        <a:bodyPr/>
        <a:lstStyle/>
        <a:p>
          <a:endParaRPr lang="ru-RU"/>
        </a:p>
      </dgm:t>
    </dgm:pt>
    <dgm:pt modelId="{55767840-0BD7-4451-96E7-C0988D49FFB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Відсікати зайве, вибирати </a:t>
          </a:r>
          <a:endParaRPr lang="ru-RU" sz="1600" dirty="0">
            <a:solidFill>
              <a:schemeClr val="bg1"/>
            </a:solidFill>
          </a:endParaRPr>
        </a:p>
      </dgm:t>
    </dgm:pt>
    <dgm:pt modelId="{79469B8E-8622-4B0F-90ED-1C8D19139CED}" type="parTrans" cxnId="{8036CF35-1936-40D7-A5B2-D433CBFCDAD1}">
      <dgm:prSet/>
      <dgm:spPr/>
      <dgm:t>
        <a:bodyPr/>
        <a:lstStyle/>
        <a:p>
          <a:endParaRPr lang="ru-RU"/>
        </a:p>
      </dgm:t>
    </dgm:pt>
    <dgm:pt modelId="{AD87C2C5-C01A-4DD0-AF6A-40D58B1AD516}" type="sibTrans" cxnId="{8036CF35-1936-40D7-A5B2-D433CBFCDAD1}">
      <dgm:prSet/>
      <dgm:spPr/>
      <dgm:t>
        <a:bodyPr/>
        <a:lstStyle/>
        <a:p>
          <a:endParaRPr lang="ru-RU"/>
        </a:p>
      </dgm:t>
    </dgm:pt>
    <dgm:pt modelId="{12C6500C-F38F-4D4F-8417-E7C25970DACA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Аналізувати, формувати думку</a:t>
          </a:r>
          <a:endParaRPr lang="ru-RU" sz="1800" dirty="0">
            <a:solidFill>
              <a:schemeClr val="bg1"/>
            </a:solidFill>
          </a:endParaRPr>
        </a:p>
      </dgm:t>
    </dgm:pt>
    <dgm:pt modelId="{DD9AFFA7-743B-4BDD-A267-BF2730048CAC}" type="parTrans" cxnId="{EA803DAF-FD64-44C1-BE76-3F9057777A60}">
      <dgm:prSet/>
      <dgm:spPr/>
      <dgm:t>
        <a:bodyPr/>
        <a:lstStyle/>
        <a:p>
          <a:endParaRPr lang="ru-RU"/>
        </a:p>
      </dgm:t>
    </dgm:pt>
    <dgm:pt modelId="{8DD13BED-8751-46B8-895F-F6FDA4F878F8}" type="sibTrans" cxnId="{EA803DAF-FD64-44C1-BE76-3F9057777A60}">
      <dgm:prSet/>
      <dgm:spPr/>
      <dgm:t>
        <a:bodyPr/>
        <a:lstStyle/>
        <a:p>
          <a:endParaRPr lang="ru-RU"/>
        </a:p>
      </dgm:t>
    </dgm:pt>
    <dgm:pt modelId="{0B9BFAA7-0E75-4CAE-9DE6-86256EE51DF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Відокремити, виділити</a:t>
          </a:r>
          <a:endParaRPr lang="ru-RU" sz="1800" dirty="0">
            <a:solidFill>
              <a:schemeClr val="bg1"/>
            </a:solidFill>
          </a:endParaRPr>
        </a:p>
      </dgm:t>
    </dgm:pt>
    <dgm:pt modelId="{848BDBC5-CC75-4A78-B735-4253D882DF2A}" type="parTrans" cxnId="{C91F7F68-9FF1-4CD0-8F1C-19BD5F6D1261}">
      <dgm:prSet/>
      <dgm:spPr/>
      <dgm:t>
        <a:bodyPr/>
        <a:lstStyle/>
        <a:p>
          <a:endParaRPr lang="ru-RU"/>
        </a:p>
      </dgm:t>
    </dgm:pt>
    <dgm:pt modelId="{9FBD3A15-71B7-4557-AC56-E7B18C2007A6}" type="sibTrans" cxnId="{C91F7F68-9FF1-4CD0-8F1C-19BD5F6D1261}">
      <dgm:prSet/>
      <dgm:spPr/>
      <dgm:t>
        <a:bodyPr/>
        <a:lstStyle/>
        <a:p>
          <a:endParaRPr lang="ru-RU"/>
        </a:p>
      </dgm:t>
    </dgm:pt>
    <dgm:pt modelId="{E9FC4296-551A-4CC3-8B0C-A7E98EB4C1D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Розуміти, пояснити, застосувати</a:t>
          </a:r>
          <a:endParaRPr lang="ru-RU" sz="2000" dirty="0">
            <a:solidFill>
              <a:schemeClr val="bg1"/>
            </a:solidFill>
          </a:endParaRPr>
        </a:p>
      </dgm:t>
    </dgm:pt>
    <dgm:pt modelId="{D1A6D9A9-7AB9-48AB-88E6-7C9C30CB7E32}" type="parTrans" cxnId="{144ABCD0-BE57-47F7-8FF4-B7BF780C901F}">
      <dgm:prSet/>
      <dgm:spPr/>
      <dgm:t>
        <a:bodyPr/>
        <a:lstStyle/>
        <a:p>
          <a:endParaRPr lang="ru-RU"/>
        </a:p>
      </dgm:t>
    </dgm:pt>
    <dgm:pt modelId="{9D2AD96B-BB2B-4FDE-A028-8D260F412629}" type="sibTrans" cxnId="{144ABCD0-BE57-47F7-8FF4-B7BF780C901F}">
      <dgm:prSet/>
      <dgm:spPr/>
      <dgm:t>
        <a:bodyPr/>
        <a:lstStyle/>
        <a:p>
          <a:endParaRPr lang="ru-RU"/>
        </a:p>
      </dgm:t>
    </dgm:pt>
    <dgm:pt modelId="{4136135C-8528-4EE6-BCD5-F39A4B8F0CCD}" type="pres">
      <dgm:prSet presAssocID="{CF646BBB-B9A1-4959-A0C1-355A4F48AE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00A67-F899-415B-B1AB-A7D13277BF3D}" type="pres">
      <dgm:prSet presAssocID="{BEEC2778-1920-43DF-9F44-FB32E061F358}" presName="Name8" presStyleCnt="0"/>
      <dgm:spPr/>
    </dgm:pt>
    <dgm:pt modelId="{405D74EC-638B-41D7-A500-EF0A38793B12}" type="pres">
      <dgm:prSet presAssocID="{BEEC2778-1920-43DF-9F44-FB32E061F358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47BE3-747E-49B2-B64A-E81217B4D8C2}" type="pres">
      <dgm:prSet presAssocID="{BEEC2778-1920-43DF-9F44-FB32E061F3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A38E8-0752-44CA-8483-CA431920408B}" type="pres">
      <dgm:prSet presAssocID="{00D9884E-D9E6-42DC-93ED-2E61E151B104}" presName="Name8" presStyleCnt="0"/>
      <dgm:spPr/>
    </dgm:pt>
    <dgm:pt modelId="{7F5E6005-BDCE-4B42-AFE6-48825AD4275B}" type="pres">
      <dgm:prSet presAssocID="{00D9884E-D9E6-42DC-93ED-2E61E151B104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4A36E-55A9-49A6-A7C0-8E61FDB174B1}" type="pres">
      <dgm:prSet presAssocID="{00D9884E-D9E6-42DC-93ED-2E61E151B1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9A9B-ECB1-4816-8707-C63787BC05E2}" type="pres">
      <dgm:prSet presAssocID="{623A4FA0-CC96-43DE-B81D-94EE6CD43F82}" presName="Name8" presStyleCnt="0"/>
      <dgm:spPr/>
    </dgm:pt>
    <dgm:pt modelId="{D271385F-592E-4CA2-8C3E-D64E5B7CE093}" type="pres">
      <dgm:prSet presAssocID="{623A4FA0-CC96-43DE-B81D-94EE6CD43F82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5DED2-780A-4C7C-9A76-421D5DA44EF0}" type="pres">
      <dgm:prSet presAssocID="{623A4FA0-CC96-43DE-B81D-94EE6CD43F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6D589-37F4-4C7C-9C7D-CDFEAEA6EFF2}" type="pres">
      <dgm:prSet presAssocID="{55767840-0BD7-4451-96E7-C0988D49FFBF}" presName="Name8" presStyleCnt="0"/>
      <dgm:spPr/>
    </dgm:pt>
    <dgm:pt modelId="{5A15B04A-AA1E-43FF-873A-3C6798857C56}" type="pres">
      <dgm:prSet presAssocID="{55767840-0BD7-4451-96E7-C0988D49FFBF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E5FD0-67E6-4C5A-B8BF-AFAFD6311A09}" type="pres">
      <dgm:prSet presAssocID="{55767840-0BD7-4451-96E7-C0988D49FF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D19A-7985-4C32-8C95-A9613799ED9D}" type="pres">
      <dgm:prSet presAssocID="{12C6500C-F38F-4D4F-8417-E7C25970DACA}" presName="Name8" presStyleCnt="0"/>
      <dgm:spPr/>
    </dgm:pt>
    <dgm:pt modelId="{002F978A-009A-4E24-B778-519EEC95BF3A}" type="pres">
      <dgm:prSet presAssocID="{12C6500C-F38F-4D4F-8417-E7C25970DACA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D4D3-D519-47AF-B362-E02E4C800379}" type="pres">
      <dgm:prSet presAssocID="{12C6500C-F38F-4D4F-8417-E7C25970DA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44B2B-DC7E-49EF-8A32-4D99D628EE80}" type="pres">
      <dgm:prSet presAssocID="{0B9BFAA7-0E75-4CAE-9DE6-86256EE51DF8}" presName="Name8" presStyleCnt="0"/>
      <dgm:spPr/>
    </dgm:pt>
    <dgm:pt modelId="{AFCBF68F-4476-4F55-8D7C-BDCB1C939A28}" type="pres">
      <dgm:prSet presAssocID="{0B9BFAA7-0E75-4CAE-9DE6-86256EE51DF8}" presName="level" presStyleLbl="node1" presStyleIdx="5" presStyleCnt="7" custLinFactNeighborX="-19" custLinFactNeighborY="-3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D8957-3927-4C34-86A7-DF12727DD65B}" type="pres">
      <dgm:prSet presAssocID="{0B9BFAA7-0E75-4CAE-9DE6-86256EE51D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98BA-9FB7-4538-9F83-FCA5650C644F}" type="pres">
      <dgm:prSet presAssocID="{E9FC4296-551A-4CC3-8B0C-A7E98EB4C1D3}" presName="Name8" presStyleCnt="0"/>
      <dgm:spPr/>
    </dgm:pt>
    <dgm:pt modelId="{B4FDE5FC-9328-462C-9F3E-CB2C49A663B2}" type="pres">
      <dgm:prSet presAssocID="{E9FC4296-551A-4CC3-8B0C-A7E98EB4C1D3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99614-037A-4861-8AEF-6C471BB44074}" type="pres">
      <dgm:prSet presAssocID="{E9FC4296-551A-4CC3-8B0C-A7E98EB4C1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64517-BFB8-4A0B-BC55-9BF4D9071B04}" srcId="{CF646BBB-B9A1-4959-A0C1-355A4F48AE3C}" destId="{BEEC2778-1920-43DF-9F44-FB32E061F358}" srcOrd="0" destOrd="0" parTransId="{29E0010C-C059-4296-9EAE-28165E600E03}" sibTransId="{84587FE8-685F-499B-837C-758E1C0495F4}"/>
    <dgm:cxn modelId="{44B7D61D-F58A-4FDA-BBCD-8F33745817A2}" type="presOf" srcId="{00D9884E-D9E6-42DC-93ED-2E61E151B104}" destId="{6E14A36E-55A9-49A6-A7C0-8E61FDB174B1}" srcOrd="1" destOrd="0" presId="urn:microsoft.com/office/officeart/2005/8/layout/pyramid1"/>
    <dgm:cxn modelId="{A88E0EEB-333D-4224-A29C-90E208978F09}" type="presOf" srcId="{0B9BFAA7-0E75-4CAE-9DE6-86256EE51DF8}" destId="{AFCBF68F-4476-4F55-8D7C-BDCB1C939A28}" srcOrd="0" destOrd="0" presId="urn:microsoft.com/office/officeart/2005/8/layout/pyramid1"/>
    <dgm:cxn modelId="{8036CF35-1936-40D7-A5B2-D433CBFCDAD1}" srcId="{CF646BBB-B9A1-4959-A0C1-355A4F48AE3C}" destId="{55767840-0BD7-4451-96E7-C0988D49FFBF}" srcOrd="3" destOrd="0" parTransId="{79469B8E-8622-4B0F-90ED-1C8D19139CED}" sibTransId="{AD87C2C5-C01A-4DD0-AF6A-40D58B1AD516}"/>
    <dgm:cxn modelId="{90ADB895-ED74-4A26-9D50-D31740B80CDA}" type="presOf" srcId="{E9FC4296-551A-4CC3-8B0C-A7E98EB4C1D3}" destId="{B4FDE5FC-9328-462C-9F3E-CB2C49A663B2}" srcOrd="0" destOrd="0" presId="urn:microsoft.com/office/officeart/2005/8/layout/pyramid1"/>
    <dgm:cxn modelId="{C91F7F68-9FF1-4CD0-8F1C-19BD5F6D1261}" srcId="{CF646BBB-B9A1-4959-A0C1-355A4F48AE3C}" destId="{0B9BFAA7-0E75-4CAE-9DE6-86256EE51DF8}" srcOrd="5" destOrd="0" parTransId="{848BDBC5-CC75-4A78-B735-4253D882DF2A}" sibTransId="{9FBD3A15-71B7-4557-AC56-E7B18C2007A6}"/>
    <dgm:cxn modelId="{EA803DAF-FD64-44C1-BE76-3F9057777A60}" srcId="{CF646BBB-B9A1-4959-A0C1-355A4F48AE3C}" destId="{12C6500C-F38F-4D4F-8417-E7C25970DACA}" srcOrd="4" destOrd="0" parTransId="{DD9AFFA7-743B-4BDD-A267-BF2730048CAC}" sibTransId="{8DD13BED-8751-46B8-895F-F6FDA4F878F8}"/>
    <dgm:cxn modelId="{4C878481-8FB1-46C9-97EC-DD5FF1FF2E90}" type="presOf" srcId="{BEEC2778-1920-43DF-9F44-FB32E061F358}" destId="{405D74EC-638B-41D7-A500-EF0A38793B12}" srcOrd="0" destOrd="0" presId="urn:microsoft.com/office/officeart/2005/8/layout/pyramid1"/>
    <dgm:cxn modelId="{7828784A-3C52-4197-A075-E298E86062E1}" type="presOf" srcId="{55767840-0BD7-4451-96E7-C0988D49FFBF}" destId="{28BE5FD0-67E6-4C5A-B8BF-AFAFD6311A09}" srcOrd="1" destOrd="0" presId="urn:microsoft.com/office/officeart/2005/8/layout/pyramid1"/>
    <dgm:cxn modelId="{235A4A15-69E7-4E77-83C6-6AB8C145E488}" type="presOf" srcId="{12C6500C-F38F-4D4F-8417-E7C25970DACA}" destId="{002F978A-009A-4E24-B778-519EEC95BF3A}" srcOrd="0" destOrd="0" presId="urn:microsoft.com/office/officeart/2005/8/layout/pyramid1"/>
    <dgm:cxn modelId="{18FDE374-DA5A-4321-B207-12AF23DDF335}" type="presOf" srcId="{12C6500C-F38F-4D4F-8417-E7C25970DACA}" destId="{E2CFD4D3-D519-47AF-B362-E02E4C800379}" srcOrd="1" destOrd="0" presId="urn:microsoft.com/office/officeart/2005/8/layout/pyramid1"/>
    <dgm:cxn modelId="{099C26DE-A715-44D9-B899-58EC10A75101}" srcId="{CF646BBB-B9A1-4959-A0C1-355A4F48AE3C}" destId="{00D9884E-D9E6-42DC-93ED-2E61E151B104}" srcOrd="1" destOrd="0" parTransId="{BB4830D5-4DF7-4CC8-A15F-9A61C4070519}" sibTransId="{98075561-40A0-41EC-846A-58D5B8A93E45}"/>
    <dgm:cxn modelId="{6CC55D1B-47CE-47E0-A977-9712EFBE1920}" type="presOf" srcId="{CF646BBB-B9A1-4959-A0C1-355A4F48AE3C}" destId="{4136135C-8528-4EE6-BCD5-F39A4B8F0CCD}" srcOrd="0" destOrd="0" presId="urn:microsoft.com/office/officeart/2005/8/layout/pyramid1"/>
    <dgm:cxn modelId="{940D5D48-EA5B-4724-9F06-CE2420E7DAE1}" type="presOf" srcId="{BEEC2778-1920-43DF-9F44-FB32E061F358}" destId="{42E47BE3-747E-49B2-B64A-E81217B4D8C2}" srcOrd="1" destOrd="0" presId="urn:microsoft.com/office/officeart/2005/8/layout/pyramid1"/>
    <dgm:cxn modelId="{8CBD9233-C32C-418F-89DF-1E14E5035B21}" type="presOf" srcId="{00D9884E-D9E6-42DC-93ED-2E61E151B104}" destId="{7F5E6005-BDCE-4B42-AFE6-48825AD4275B}" srcOrd="0" destOrd="0" presId="urn:microsoft.com/office/officeart/2005/8/layout/pyramid1"/>
    <dgm:cxn modelId="{5C910F3F-031E-48AE-8EFF-89D2093A4A85}" type="presOf" srcId="{55767840-0BD7-4451-96E7-C0988D49FFBF}" destId="{5A15B04A-AA1E-43FF-873A-3C6798857C56}" srcOrd="0" destOrd="0" presId="urn:microsoft.com/office/officeart/2005/8/layout/pyramid1"/>
    <dgm:cxn modelId="{D731FB74-CF0D-45B2-83D2-598338D0C279}" type="presOf" srcId="{623A4FA0-CC96-43DE-B81D-94EE6CD43F82}" destId="{93F5DED2-780A-4C7C-9A76-421D5DA44EF0}" srcOrd="1" destOrd="0" presId="urn:microsoft.com/office/officeart/2005/8/layout/pyramid1"/>
    <dgm:cxn modelId="{9829BFAD-2F54-4985-9520-EF182D58995C}" type="presOf" srcId="{0B9BFAA7-0E75-4CAE-9DE6-86256EE51DF8}" destId="{E7BD8957-3927-4C34-86A7-DF12727DD65B}" srcOrd="1" destOrd="0" presId="urn:microsoft.com/office/officeart/2005/8/layout/pyramid1"/>
    <dgm:cxn modelId="{144ABCD0-BE57-47F7-8FF4-B7BF780C901F}" srcId="{CF646BBB-B9A1-4959-A0C1-355A4F48AE3C}" destId="{E9FC4296-551A-4CC3-8B0C-A7E98EB4C1D3}" srcOrd="6" destOrd="0" parTransId="{D1A6D9A9-7AB9-48AB-88E6-7C9C30CB7E32}" sibTransId="{9D2AD96B-BB2B-4FDE-A028-8D260F412629}"/>
    <dgm:cxn modelId="{0DA89401-EBC8-49A0-B56E-4B309943F847}" type="presOf" srcId="{623A4FA0-CC96-43DE-B81D-94EE6CD43F82}" destId="{D271385F-592E-4CA2-8C3E-D64E5B7CE093}" srcOrd="0" destOrd="0" presId="urn:microsoft.com/office/officeart/2005/8/layout/pyramid1"/>
    <dgm:cxn modelId="{77F3AA86-93FC-49F2-87DA-92E19B731981}" srcId="{CF646BBB-B9A1-4959-A0C1-355A4F48AE3C}" destId="{623A4FA0-CC96-43DE-B81D-94EE6CD43F82}" srcOrd="2" destOrd="0" parTransId="{4F48C9B6-7FE6-410F-8746-EBB16DB71CE3}" sibTransId="{02908DBF-3280-4CD1-939C-CAC2C75E1E64}"/>
    <dgm:cxn modelId="{01633FE2-8941-49B5-AB2F-51ACDF716236}" type="presOf" srcId="{E9FC4296-551A-4CC3-8B0C-A7E98EB4C1D3}" destId="{E9399614-037A-4861-8AEF-6C471BB44074}" srcOrd="1" destOrd="0" presId="urn:microsoft.com/office/officeart/2005/8/layout/pyramid1"/>
    <dgm:cxn modelId="{E1C2B4DE-386D-43B3-9932-1BE255DB44D1}" type="presParOf" srcId="{4136135C-8528-4EE6-BCD5-F39A4B8F0CCD}" destId="{CD000A67-F899-415B-B1AB-A7D13277BF3D}" srcOrd="0" destOrd="0" presId="urn:microsoft.com/office/officeart/2005/8/layout/pyramid1"/>
    <dgm:cxn modelId="{4B03C43A-42B7-4FCA-A06E-F7F7F4B607E7}" type="presParOf" srcId="{CD000A67-F899-415B-B1AB-A7D13277BF3D}" destId="{405D74EC-638B-41D7-A500-EF0A38793B12}" srcOrd="0" destOrd="0" presId="urn:microsoft.com/office/officeart/2005/8/layout/pyramid1"/>
    <dgm:cxn modelId="{3B28F258-F174-4DF5-AAC1-98E62F251F72}" type="presParOf" srcId="{CD000A67-F899-415B-B1AB-A7D13277BF3D}" destId="{42E47BE3-747E-49B2-B64A-E81217B4D8C2}" srcOrd="1" destOrd="0" presId="urn:microsoft.com/office/officeart/2005/8/layout/pyramid1"/>
    <dgm:cxn modelId="{A3CAA01E-C01C-4657-BF49-B7BEAB526A00}" type="presParOf" srcId="{4136135C-8528-4EE6-BCD5-F39A4B8F0CCD}" destId="{ABBA38E8-0752-44CA-8483-CA431920408B}" srcOrd="1" destOrd="0" presId="urn:microsoft.com/office/officeart/2005/8/layout/pyramid1"/>
    <dgm:cxn modelId="{5C61A2EF-D24B-408C-8F69-8EC6733025BC}" type="presParOf" srcId="{ABBA38E8-0752-44CA-8483-CA431920408B}" destId="{7F5E6005-BDCE-4B42-AFE6-48825AD4275B}" srcOrd="0" destOrd="0" presId="urn:microsoft.com/office/officeart/2005/8/layout/pyramid1"/>
    <dgm:cxn modelId="{DE3BECC5-5E98-4548-85A2-7BFF12FB59C7}" type="presParOf" srcId="{ABBA38E8-0752-44CA-8483-CA431920408B}" destId="{6E14A36E-55A9-49A6-A7C0-8E61FDB174B1}" srcOrd="1" destOrd="0" presId="urn:microsoft.com/office/officeart/2005/8/layout/pyramid1"/>
    <dgm:cxn modelId="{FA7E14FE-CD9F-4FF6-BD72-099187567584}" type="presParOf" srcId="{4136135C-8528-4EE6-BCD5-F39A4B8F0CCD}" destId="{905F9A9B-ECB1-4816-8707-C63787BC05E2}" srcOrd="2" destOrd="0" presId="urn:microsoft.com/office/officeart/2005/8/layout/pyramid1"/>
    <dgm:cxn modelId="{58F549F2-00E4-49FE-9774-CACF60C53149}" type="presParOf" srcId="{905F9A9B-ECB1-4816-8707-C63787BC05E2}" destId="{D271385F-592E-4CA2-8C3E-D64E5B7CE093}" srcOrd="0" destOrd="0" presId="urn:microsoft.com/office/officeart/2005/8/layout/pyramid1"/>
    <dgm:cxn modelId="{6C13BBEE-1B31-4F1C-A7B9-105B1188CB69}" type="presParOf" srcId="{905F9A9B-ECB1-4816-8707-C63787BC05E2}" destId="{93F5DED2-780A-4C7C-9A76-421D5DA44EF0}" srcOrd="1" destOrd="0" presId="urn:microsoft.com/office/officeart/2005/8/layout/pyramid1"/>
    <dgm:cxn modelId="{3DBC8D6C-C4F6-48F7-8FB1-28DA48E4AB10}" type="presParOf" srcId="{4136135C-8528-4EE6-BCD5-F39A4B8F0CCD}" destId="{89F6D589-37F4-4C7C-9C7D-CDFEAEA6EFF2}" srcOrd="3" destOrd="0" presId="urn:microsoft.com/office/officeart/2005/8/layout/pyramid1"/>
    <dgm:cxn modelId="{4AA61370-49F6-45CC-A081-CBE7DB82FC4D}" type="presParOf" srcId="{89F6D589-37F4-4C7C-9C7D-CDFEAEA6EFF2}" destId="{5A15B04A-AA1E-43FF-873A-3C6798857C56}" srcOrd="0" destOrd="0" presId="urn:microsoft.com/office/officeart/2005/8/layout/pyramid1"/>
    <dgm:cxn modelId="{D6216A6E-EED0-44CB-9B5C-3E93ABAFDCCF}" type="presParOf" srcId="{89F6D589-37F4-4C7C-9C7D-CDFEAEA6EFF2}" destId="{28BE5FD0-67E6-4C5A-B8BF-AFAFD6311A09}" srcOrd="1" destOrd="0" presId="urn:microsoft.com/office/officeart/2005/8/layout/pyramid1"/>
    <dgm:cxn modelId="{B8326CA0-9F4D-4867-B0AC-D850C3D5C4DA}" type="presParOf" srcId="{4136135C-8528-4EE6-BCD5-F39A4B8F0CCD}" destId="{3D59D19A-7985-4C32-8C95-A9613799ED9D}" srcOrd="4" destOrd="0" presId="urn:microsoft.com/office/officeart/2005/8/layout/pyramid1"/>
    <dgm:cxn modelId="{6534F4E2-0F27-4E3B-A7F2-D66AD9BB04F7}" type="presParOf" srcId="{3D59D19A-7985-4C32-8C95-A9613799ED9D}" destId="{002F978A-009A-4E24-B778-519EEC95BF3A}" srcOrd="0" destOrd="0" presId="urn:microsoft.com/office/officeart/2005/8/layout/pyramid1"/>
    <dgm:cxn modelId="{923D837A-F1E5-405C-B828-B7E08B500DAE}" type="presParOf" srcId="{3D59D19A-7985-4C32-8C95-A9613799ED9D}" destId="{E2CFD4D3-D519-47AF-B362-E02E4C800379}" srcOrd="1" destOrd="0" presId="urn:microsoft.com/office/officeart/2005/8/layout/pyramid1"/>
    <dgm:cxn modelId="{DAEA8186-8082-46B9-AAF7-F7CD0898A031}" type="presParOf" srcId="{4136135C-8528-4EE6-BCD5-F39A4B8F0CCD}" destId="{BA044B2B-DC7E-49EF-8A32-4D99D628EE80}" srcOrd="5" destOrd="0" presId="urn:microsoft.com/office/officeart/2005/8/layout/pyramid1"/>
    <dgm:cxn modelId="{B57C6ED3-6925-4BAA-B8C4-0340E014BEFC}" type="presParOf" srcId="{BA044B2B-DC7E-49EF-8A32-4D99D628EE80}" destId="{AFCBF68F-4476-4F55-8D7C-BDCB1C939A28}" srcOrd="0" destOrd="0" presId="urn:microsoft.com/office/officeart/2005/8/layout/pyramid1"/>
    <dgm:cxn modelId="{C3DADABE-93C3-4063-B3EF-B284B3F94CAC}" type="presParOf" srcId="{BA044B2B-DC7E-49EF-8A32-4D99D628EE80}" destId="{E7BD8957-3927-4C34-86A7-DF12727DD65B}" srcOrd="1" destOrd="0" presId="urn:microsoft.com/office/officeart/2005/8/layout/pyramid1"/>
    <dgm:cxn modelId="{A169617B-D1C2-4698-8DE5-AA7FEF039F66}" type="presParOf" srcId="{4136135C-8528-4EE6-BCD5-F39A4B8F0CCD}" destId="{864198BA-9FB7-4538-9F83-FCA5650C644F}" srcOrd="6" destOrd="0" presId="urn:microsoft.com/office/officeart/2005/8/layout/pyramid1"/>
    <dgm:cxn modelId="{A6EFAE95-7627-4565-8FE8-922EC84D3DF6}" type="presParOf" srcId="{864198BA-9FB7-4538-9F83-FCA5650C644F}" destId="{B4FDE5FC-9328-462C-9F3E-CB2C49A663B2}" srcOrd="0" destOrd="0" presId="urn:microsoft.com/office/officeart/2005/8/layout/pyramid1"/>
    <dgm:cxn modelId="{5B416A46-9484-4B9A-B03F-7A6B32C7A649}" type="presParOf" srcId="{864198BA-9FB7-4538-9F83-FCA5650C644F}" destId="{E9399614-037A-4861-8AEF-6C471BB4407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D74EC-638B-41D7-A500-EF0A38793B12}">
      <dsp:nvSpPr>
        <dsp:cNvPr id="0" name=""/>
        <dsp:cNvSpPr/>
      </dsp:nvSpPr>
      <dsp:spPr>
        <a:xfrm>
          <a:off x="3302081" y="0"/>
          <a:ext cx="1100693" cy="734706"/>
        </a:xfrm>
        <a:prstGeom prst="trapezoid">
          <a:avLst>
            <a:gd name="adj" fmla="val 749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Пізнання</a:t>
          </a:r>
          <a:r>
            <a:rPr lang="uk-UA" sz="1200" kern="1200" dirty="0" smtClean="0">
              <a:solidFill>
                <a:schemeClr val="bg1"/>
              </a:solidFill>
            </a:rPr>
            <a:t>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302081" y="0"/>
        <a:ext cx="1100693" cy="734706"/>
      </dsp:txXfrm>
    </dsp:sp>
    <dsp:sp modelId="{7F5E6005-BDCE-4B42-AFE6-48825AD4275B}">
      <dsp:nvSpPr>
        <dsp:cNvPr id="0" name=""/>
        <dsp:cNvSpPr/>
      </dsp:nvSpPr>
      <dsp:spPr>
        <a:xfrm>
          <a:off x="2751734" y="734705"/>
          <a:ext cx="2201387" cy="734706"/>
        </a:xfrm>
        <a:prstGeom prst="trapezoid">
          <a:avLst>
            <a:gd name="adj" fmla="val 749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Систематизувати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136977" y="734705"/>
        <a:ext cx="1430901" cy="734706"/>
      </dsp:txXfrm>
    </dsp:sp>
    <dsp:sp modelId="{D271385F-592E-4CA2-8C3E-D64E5B7CE093}">
      <dsp:nvSpPr>
        <dsp:cNvPr id="0" name=""/>
        <dsp:cNvSpPr/>
      </dsp:nvSpPr>
      <dsp:spPr>
        <a:xfrm>
          <a:off x="2201387" y="1469411"/>
          <a:ext cx="3302081" cy="734706"/>
        </a:xfrm>
        <a:prstGeom prst="trapezoid">
          <a:avLst>
            <a:gd name="adj" fmla="val 74907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Синтезувати, узагальнювати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779251" y="1469411"/>
        <a:ext cx="2146352" cy="734706"/>
      </dsp:txXfrm>
    </dsp:sp>
    <dsp:sp modelId="{5A15B04A-AA1E-43FF-873A-3C6798857C56}">
      <dsp:nvSpPr>
        <dsp:cNvPr id="0" name=""/>
        <dsp:cNvSpPr/>
      </dsp:nvSpPr>
      <dsp:spPr>
        <a:xfrm>
          <a:off x="1651040" y="2204118"/>
          <a:ext cx="4402774" cy="734706"/>
        </a:xfrm>
        <a:prstGeom prst="trapezoid">
          <a:avLst>
            <a:gd name="adj" fmla="val 74907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Відсікати зайве, вибирати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421526" y="2204118"/>
        <a:ext cx="2861803" cy="734706"/>
      </dsp:txXfrm>
    </dsp:sp>
    <dsp:sp modelId="{002F978A-009A-4E24-B778-519EEC95BF3A}">
      <dsp:nvSpPr>
        <dsp:cNvPr id="0" name=""/>
        <dsp:cNvSpPr/>
      </dsp:nvSpPr>
      <dsp:spPr>
        <a:xfrm>
          <a:off x="1100693" y="2938824"/>
          <a:ext cx="5503468" cy="734706"/>
        </a:xfrm>
        <a:prstGeom prst="trapezoid">
          <a:avLst>
            <a:gd name="adj" fmla="val 74907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Аналізувати, формувати думку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063800" y="2938824"/>
        <a:ext cx="3577254" cy="734706"/>
      </dsp:txXfrm>
    </dsp:sp>
    <dsp:sp modelId="{AFCBF68F-4476-4F55-8D7C-BDCB1C939A28}">
      <dsp:nvSpPr>
        <dsp:cNvPr id="0" name=""/>
        <dsp:cNvSpPr/>
      </dsp:nvSpPr>
      <dsp:spPr>
        <a:xfrm>
          <a:off x="549092" y="3648829"/>
          <a:ext cx="6604162" cy="734706"/>
        </a:xfrm>
        <a:prstGeom prst="trapezoid">
          <a:avLst>
            <a:gd name="adj" fmla="val 74907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Відокремити, виділити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704820" y="3648829"/>
        <a:ext cx="4292705" cy="734706"/>
      </dsp:txXfrm>
    </dsp:sp>
    <dsp:sp modelId="{B4FDE5FC-9328-462C-9F3E-CB2C49A663B2}">
      <dsp:nvSpPr>
        <dsp:cNvPr id="0" name=""/>
        <dsp:cNvSpPr/>
      </dsp:nvSpPr>
      <dsp:spPr>
        <a:xfrm>
          <a:off x="0" y="4408236"/>
          <a:ext cx="7704856" cy="734706"/>
        </a:xfrm>
        <a:prstGeom prst="trapezoid">
          <a:avLst>
            <a:gd name="adj" fmla="val 74907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Розуміти, пояснити, застосувати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48349" y="4408236"/>
        <a:ext cx="5008156" cy="73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FE41-39C9-45FC-A0EE-BFEF468C42C3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2C52-0CB7-4CE4-812E-D1E88D2E1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9000" t="-8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500174"/>
            <a:ext cx="8286808" cy="32147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/>
              <a:t>Як давить світ, як обступає,  як приголомшує, як мне! Як зберегти в собі це серце, коли воно не </a:t>
            </a:r>
            <a:r>
              <a:rPr lang="uk-UA" sz="3200" i="1" dirty="0" err="1" smtClean="0"/>
              <a:t>кам</a:t>
            </a:r>
            <a:r>
              <a:rPr lang="en-US" sz="3200" i="1" dirty="0" smtClean="0"/>
              <a:t>`</a:t>
            </a:r>
            <a:r>
              <a:rPr lang="uk-UA" sz="3200" i="1" dirty="0" err="1" smtClean="0"/>
              <a:t>яне</a:t>
            </a:r>
            <a:r>
              <a:rPr lang="uk-UA" sz="3200" i="1" dirty="0" smtClean="0"/>
              <a:t>?</a:t>
            </a:r>
            <a:r>
              <a:rPr lang="en-US" sz="3200" i="1" dirty="0" smtClean="0"/>
              <a:t> </a:t>
            </a:r>
            <a:r>
              <a:rPr lang="ru-RU" sz="3200" i="1" dirty="0" smtClean="0"/>
              <a:t> </a:t>
            </a:r>
            <a:r>
              <a:rPr lang="uk-UA" sz="3200" i="1" dirty="0" smtClean="0"/>
              <a:t>Як зберегти в собі цю душу в глобальнім клекоті біди?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000240"/>
            <a:ext cx="1982024" cy="1068720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Порівняльна</a:t>
            </a:r>
          </a:p>
          <a:p>
            <a:pPr marL="342900" indent="-342900" algn="ctr"/>
            <a:r>
              <a:rPr lang="uk-UA" dirty="0" smtClean="0"/>
              <a:t>характеристика</a:t>
            </a:r>
          </a:p>
          <a:p>
            <a:pPr marL="342900" indent="-342900" algn="ctr"/>
            <a:r>
              <a:rPr lang="uk-UA" dirty="0" smtClean="0"/>
              <a:t>героїв твору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357430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     </a:t>
            </a:r>
          </a:p>
          <a:p>
            <a:pPr marL="342900" indent="-342900" algn="ctr"/>
            <a:r>
              <a:rPr lang="uk-UA" dirty="0" smtClean="0"/>
              <a:t>Лист до</a:t>
            </a:r>
          </a:p>
          <a:p>
            <a:pPr marL="342900" indent="-342900" algn="ctr"/>
            <a:r>
              <a:rPr lang="uk-UA" dirty="0" smtClean="0"/>
              <a:t>літературного</a:t>
            </a:r>
          </a:p>
          <a:p>
            <a:pPr marL="342900" indent="-342900" algn="ctr"/>
            <a:r>
              <a:rPr lang="uk-UA" dirty="0" smtClean="0"/>
              <a:t>героя</a:t>
            </a:r>
          </a:p>
          <a:p>
            <a:pPr marL="342900" indent="-342900"/>
            <a:endParaRPr lang="uk-UA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348880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</a:t>
            </a:r>
          </a:p>
          <a:p>
            <a:pPr marL="342900" indent="-342900" algn="ctr"/>
            <a:r>
              <a:rPr lang="uk-UA" dirty="0" smtClean="0"/>
              <a:t>Дискусія з</a:t>
            </a:r>
          </a:p>
          <a:p>
            <a:pPr marL="342900" indent="-342900" algn="ctr"/>
            <a:r>
              <a:rPr lang="uk-UA" dirty="0" smtClean="0"/>
              <a:t>приводу …</a:t>
            </a:r>
          </a:p>
          <a:p>
            <a:pPr marL="342900" indent="-342900"/>
            <a:endParaRPr lang="uk-UA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000504"/>
            <a:ext cx="2071702" cy="1143008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sz="1600" dirty="0" smtClean="0"/>
              <a:t>     </a:t>
            </a:r>
          </a:p>
          <a:p>
            <a:pPr marL="342900" indent="-342900" algn="ctr"/>
            <a:r>
              <a:rPr lang="uk-UA" sz="1600" dirty="0" smtClean="0"/>
              <a:t>Питання, складені</a:t>
            </a:r>
          </a:p>
          <a:p>
            <a:pPr marL="342900" indent="-342900" algn="ctr"/>
            <a:r>
              <a:rPr lang="uk-UA" sz="1600" dirty="0" smtClean="0"/>
              <a:t>самостійно, до</a:t>
            </a:r>
          </a:p>
          <a:p>
            <a:pPr marL="342900" indent="-342900" algn="ctr"/>
            <a:r>
              <a:rPr lang="uk-UA" sz="1600" dirty="0" smtClean="0"/>
              <a:t>прочитаного твору</a:t>
            </a:r>
          </a:p>
          <a:p>
            <a:pPr marL="342900" indent="-342900"/>
            <a:endParaRPr lang="uk-UA" sz="1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714752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  Евристична</a:t>
            </a:r>
          </a:p>
          <a:p>
            <a:pPr marL="342900" indent="-342900" algn="ctr"/>
            <a:r>
              <a:rPr lang="uk-UA" dirty="0" smtClean="0"/>
              <a:t>бесіда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1916832"/>
            <a:ext cx="1960176" cy="1008112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 Вправа</a:t>
            </a:r>
          </a:p>
          <a:p>
            <a:pPr marL="342900" indent="-342900" algn="ctr"/>
            <a:r>
              <a:rPr lang="uk-UA" dirty="0" err="1" smtClean="0"/>
              <a:t>“Поділися</a:t>
            </a:r>
            <a:r>
              <a:rPr lang="uk-UA" dirty="0" smtClean="0"/>
              <a:t> з</a:t>
            </a:r>
          </a:p>
          <a:p>
            <a:pPr marL="342900" indent="-342900" algn="ctr"/>
            <a:r>
              <a:rPr lang="uk-UA" dirty="0" err="1" smtClean="0"/>
              <a:t>ближнім”</a:t>
            </a:r>
            <a:endParaRPr lang="uk-UA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3714752"/>
            <a:ext cx="1928826" cy="92869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1600" dirty="0" smtClean="0"/>
              <a:t>   Вправа </a:t>
            </a:r>
            <a:r>
              <a:rPr lang="uk-UA" sz="1600" dirty="0" err="1" smtClean="0"/>
              <a:t>“Займи</a:t>
            </a:r>
            <a:endParaRPr lang="uk-UA" sz="1600" dirty="0" smtClean="0"/>
          </a:p>
          <a:p>
            <a:pPr marL="342900" indent="-342900" algn="ctr"/>
            <a:r>
              <a:rPr lang="uk-UA" sz="1600" dirty="0" err="1" smtClean="0"/>
              <a:t>позицію”</a:t>
            </a:r>
            <a:endParaRPr lang="uk-UA" sz="1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3929066"/>
            <a:ext cx="2071702" cy="1143008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sz="1600" dirty="0" smtClean="0"/>
              <a:t>     </a:t>
            </a:r>
          </a:p>
          <a:p>
            <a:pPr marL="342900" indent="-342900" algn="ctr"/>
            <a:r>
              <a:rPr lang="uk-UA" sz="1600" dirty="0" smtClean="0"/>
              <a:t>Твір-мініатюра </a:t>
            </a:r>
            <a:r>
              <a:rPr lang="uk-UA" sz="1600" dirty="0" err="1" smtClean="0"/>
              <a:t>“Хочу</a:t>
            </a:r>
            <a:endParaRPr lang="uk-UA" sz="1600" dirty="0" smtClean="0"/>
          </a:p>
          <a:p>
            <a:pPr marL="342900" indent="-342900" algn="ctr"/>
            <a:r>
              <a:rPr lang="uk-UA" sz="1600" dirty="0" smtClean="0"/>
              <a:t>сказати, але не</a:t>
            </a:r>
          </a:p>
          <a:p>
            <a:pPr marL="342900" indent="-342900" algn="ctr"/>
            <a:r>
              <a:rPr lang="uk-UA" sz="1600" dirty="0" smtClean="0"/>
              <a:t>вистачає </a:t>
            </a:r>
            <a:r>
              <a:rPr lang="uk-UA" sz="1600" dirty="0" err="1" smtClean="0"/>
              <a:t>слів”</a:t>
            </a:r>
            <a:endParaRPr lang="uk-UA" sz="1600" dirty="0" smtClean="0"/>
          </a:p>
          <a:p>
            <a:pPr marL="342900" indent="-342900"/>
            <a:endParaRPr lang="uk-UA" sz="16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404664"/>
            <a:ext cx="7056784" cy="11521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bg1"/>
                </a:solidFill>
              </a:rPr>
              <a:t>На уроках української літератури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357290" y="142852"/>
            <a:ext cx="6867738" cy="1197916"/>
            <a:chOff x="1357290" y="142852"/>
            <a:chExt cx="6867738" cy="119791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357290" y="142852"/>
              <a:ext cx="6572296" cy="1197916"/>
            </a:xfrm>
            <a:prstGeom prst="round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7704" y="404664"/>
              <a:ext cx="6317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i="1" dirty="0" smtClean="0">
                  <a:solidFill>
                    <a:schemeClr val="bg1"/>
                  </a:solidFill>
                </a:rPr>
                <a:t>Елементи компаративістики</a:t>
              </a:r>
              <a:endParaRPr lang="ru-RU" sz="3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7544" y="1844824"/>
            <a:ext cx="7823792" cy="1143578"/>
            <a:chOff x="467544" y="1844824"/>
            <a:chExt cx="7823792" cy="1143578"/>
          </a:xfrm>
        </p:grpSpPr>
        <p:sp>
          <p:nvSpPr>
            <p:cNvPr id="14" name="Овал 13"/>
            <p:cNvSpPr/>
            <p:nvPr/>
          </p:nvSpPr>
          <p:spPr>
            <a:xfrm>
              <a:off x="467544" y="1844824"/>
              <a:ext cx="3143272" cy="1071570"/>
            </a:xfrm>
            <a:prstGeom prst="ellipse">
              <a:avLst/>
            </a:prstGeom>
            <a:solidFill>
              <a:srgbClr val="00A2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148064" y="1916832"/>
              <a:ext cx="3143272" cy="1071570"/>
            </a:xfrm>
            <a:prstGeom prst="ellipse">
              <a:avLst/>
            </a:prstGeom>
            <a:solidFill>
              <a:srgbClr val="00A24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7584" y="2060848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Іван Франко </a:t>
              </a:r>
              <a:r>
                <a:rPr lang="uk-UA" dirty="0" err="1" smtClean="0">
                  <a:solidFill>
                    <a:schemeClr val="bg1"/>
                  </a:solidFill>
                </a:rPr>
                <a:t>“Легенда</a:t>
              </a:r>
              <a:r>
                <a:rPr lang="uk-UA" dirty="0" smtClean="0">
                  <a:solidFill>
                    <a:schemeClr val="bg1"/>
                  </a:solidFill>
                </a:rPr>
                <a:t> про вічне </a:t>
              </a:r>
              <a:r>
                <a:rPr lang="uk-UA" dirty="0" err="1" smtClean="0">
                  <a:solidFill>
                    <a:schemeClr val="bg1"/>
                  </a:solidFill>
                </a:rPr>
                <a:t>життя”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2132856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 smtClean="0">
                  <a:solidFill>
                    <a:schemeClr val="bg1"/>
                  </a:solidFill>
                </a:rPr>
                <a:t>Пауло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r>
                <a:rPr lang="uk-UA" dirty="0" err="1" smtClean="0">
                  <a:solidFill>
                    <a:schemeClr val="bg1"/>
                  </a:solidFill>
                </a:rPr>
                <a:t>Коельйо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r>
                <a:rPr lang="uk-UA" dirty="0" err="1" smtClean="0">
                  <a:solidFill>
                    <a:schemeClr val="bg1"/>
                  </a:solidFill>
                </a:rPr>
                <a:t>“Алхімік”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>
              <a:off x="3707904" y="2204864"/>
              <a:ext cx="1357322" cy="500066"/>
            </a:xfrm>
            <a:prstGeom prst="leftRightArrow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67544" y="3284984"/>
            <a:ext cx="7967808" cy="1143578"/>
            <a:chOff x="467544" y="3284984"/>
            <a:chExt cx="7967808" cy="1143578"/>
          </a:xfrm>
        </p:grpSpPr>
        <p:sp>
          <p:nvSpPr>
            <p:cNvPr id="19" name="Овал 18"/>
            <p:cNvSpPr/>
            <p:nvPr/>
          </p:nvSpPr>
          <p:spPr>
            <a:xfrm>
              <a:off x="5220072" y="3284984"/>
              <a:ext cx="3168352" cy="107271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080" y="3356992"/>
              <a:ext cx="31432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Ліна Костенко </a:t>
              </a:r>
            </a:p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“А жінка в світ приходить </a:t>
              </a:r>
            </a:p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для </a:t>
              </a:r>
              <a:r>
                <a:rPr lang="uk-UA" dirty="0" err="1" smtClean="0">
                  <a:solidFill>
                    <a:schemeClr val="bg1"/>
                  </a:solidFill>
                </a:rPr>
                <a:t>любові”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7" name="Двойная стрелка влево/вправо 26"/>
            <p:cNvSpPr/>
            <p:nvPr/>
          </p:nvSpPr>
          <p:spPr>
            <a:xfrm>
              <a:off x="3779912" y="3573016"/>
              <a:ext cx="1357322" cy="500066"/>
            </a:xfrm>
            <a:prstGeom prst="leftRightArrow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7544" y="3356992"/>
              <a:ext cx="3143272" cy="107157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584" y="3501008"/>
              <a:ext cx="250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Леся Українка </a:t>
              </a:r>
              <a:r>
                <a:rPr lang="uk-UA" dirty="0" err="1" smtClean="0">
                  <a:solidFill>
                    <a:schemeClr val="bg1"/>
                  </a:solidFill>
                </a:rPr>
                <a:t>“Жіночий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r>
                <a:rPr lang="uk-UA" dirty="0" err="1" smtClean="0">
                  <a:solidFill>
                    <a:schemeClr val="bg1"/>
                  </a:solidFill>
                </a:rPr>
                <a:t>портрет”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7544" y="4797152"/>
            <a:ext cx="8175852" cy="1071570"/>
            <a:chOff x="467544" y="4797152"/>
            <a:chExt cx="8175852" cy="1071570"/>
          </a:xfrm>
        </p:grpSpPr>
        <p:sp>
          <p:nvSpPr>
            <p:cNvPr id="25" name="Овал 24"/>
            <p:cNvSpPr/>
            <p:nvPr/>
          </p:nvSpPr>
          <p:spPr>
            <a:xfrm>
              <a:off x="5364088" y="4869160"/>
              <a:ext cx="3279308" cy="988732"/>
            </a:xfrm>
            <a:prstGeom prst="ellipse">
              <a:avLst/>
            </a:prstGeom>
            <a:solidFill>
              <a:srgbClr val="00B8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2198" y="5072074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 smtClean="0">
                  <a:solidFill>
                    <a:schemeClr val="bg1"/>
                  </a:solidFill>
                </a:rPr>
                <a:t>Ірен</a:t>
              </a:r>
              <a:r>
                <a:rPr lang="uk-UA" dirty="0" smtClean="0">
                  <a:solidFill>
                    <a:schemeClr val="bg1"/>
                  </a:solidFill>
                </a:rPr>
                <a:t> Роздобудько “ЛСД”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8" name="Двойная стрелка влево/вправо 27"/>
            <p:cNvSpPr/>
            <p:nvPr/>
          </p:nvSpPr>
          <p:spPr>
            <a:xfrm>
              <a:off x="3779912" y="5157192"/>
              <a:ext cx="1357322" cy="500066"/>
            </a:xfrm>
            <a:prstGeom prst="leftRightArrow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7544" y="4797152"/>
              <a:ext cx="3143272" cy="1071570"/>
            </a:xfrm>
            <a:prstGeom prst="ellipse">
              <a:avLst/>
            </a:prstGeom>
            <a:solidFill>
              <a:srgbClr val="00B8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5616" y="5013176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Ірина Вільде </a:t>
              </a:r>
              <a:r>
                <a:rPr lang="uk-UA" dirty="0" err="1" smtClean="0">
                  <a:solidFill>
                    <a:schemeClr val="bg1"/>
                  </a:solidFill>
                </a:rPr>
                <a:t>“Повнолітні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r>
                <a:rPr lang="uk-UA" dirty="0" err="1" smtClean="0">
                  <a:solidFill>
                    <a:schemeClr val="bg1"/>
                  </a:solidFill>
                </a:rPr>
                <a:t>діти”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5143504" y="1857364"/>
            <a:ext cx="3286148" cy="785818"/>
            <a:chOff x="5143504" y="1857364"/>
            <a:chExt cx="3286148" cy="7858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143504" y="1857364"/>
              <a:ext cx="3286148" cy="78581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4942" y="1928802"/>
              <a:ext cx="314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Методична та художня література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43504" y="2857496"/>
            <a:ext cx="3286148" cy="785818"/>
            <a:chOff x="5143504" y="2857496"/>
            <a:chExt cx="3286148" cy="78581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143504" y="2857496"/>
              <a:ext cx="3286148" cy="78581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7818" y="3071810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smtClean="0">
                  <a:solidFill>
                    <a:schemeClr val="bg1"/>
                  </a:solidFill>
                </a:rPr>
                <a:t>Дидактичні матеріали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143504" y="3929066"/>
            <a:ext cx="3286148" cy="785818"/>
            <a:chOff x="5143504" y="3929066"/>
            <a:chExt cx="3286148" cy="7858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143504" y="3929066"/>
              <a:ext cx="3286148" cy="78581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6380" y="4000504"/>
              <a:ext cx="307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Фільмотека, мультимедійні презентації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43504" y="4857760"/>
            <a:ext cx="3286148" cy="785818"/>
            <a:chOff x="5143504" y="4857760"/>
            <a:chExt cx="3286148" cy="78581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43504" y="4857760"/>
              <a:ext cx="3286148" cy="78581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0694" y="5072074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bg1"/>
                  </a:solidFill>
                </a:rPr>
                <a:t>Плазмовий телевізор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14942" y="5857892"/>
            <a:ext cx="3286148" cy="785818"/>
            <a:chOff x="5214942" y="5857892"/>
            <a:chExt cx="3286148" cy="78581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14942" y="5857892"/>
              <a:ext cx="3286148" cy="78581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6380" y="5929330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Бажання працювати і творити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331640" y="332656"/>
            <a:ext cx="6624736" cy="12961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Сучасний кабінет української мови та літератури</a:t>
            </a:r>
            <a:endParaRPr lang="ru-RU" sz="2800" i="1" dirty="0"/>
          </a:p>
        </p:txBody>
      </p:sp>
      <p:pic>
        <p:nvPicPr>
          <p:cNvPr id="1029" name="Picture 5" descr="E:\ \10 Клас\DSC_1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297331" cy="21839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E:\ \10 Клас\DSC_1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71810"/>
            <a:ext cx="2912167" cy="1928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E:\ \10 Клас\DSC_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847541" y="4153195"/>
            <a:ext cx="3020027" cy="2000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Изображение 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5143536" cy="3465671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547664" y="260648"/>
            <a:ext cx="6696744" cy="1008112"/>
            <a:chOff x="1547664" y="260648"/>
            <a:chExt cx="6696744" cy="100811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47664" y="260648"/>
              <a:ext cx="6120680" cy="100811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99792" y="332656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 smtClean="0">
                  <a:solidFill>
                    <a:schemeClr val="bg1"/>
                  </a:solidFill>
                </a:rPr>
                <a:t>Формула успіху</a:t>
              </a:r>
              <a:endParaRPr lang="ru-RU" sz="40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892480" y="242088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2" name="12-конечная звезда 31"/>
          <p:cNvSpPr/>
          <p:nvPr/>
        </p:nvSpPr>
        <p:spPr>
          <a:xfrm>
            <a:off x="2483768" y="5229200"/>
            <a:ext cx="1944216" cy="1440160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Мистецтво слова</a:t>
            </a:r>
            <a:endParaRPr lang="ru-RU" sz="1400" dirty="0"/>
          </a:p>
        </p:txBody>
      </p:sp>
      <p:sp>
        <p:nvSpPr>
          <p:cNvPr id="33" name="12-конечная звезда 32"/>
          <p:cNvSpPr/>
          <p:nvPr/>
        </p:nvSpPr>
        <p:spPr>
          <a:xfrm>
            <a:off x="899592" y="1988840"/>
            <a:ext cx="1800200" cy="1368152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Власне бачення світу</a:t>
            </a:r>
            <a:endParaRPr lang="ru-RU" sz="1400" dirty="0"/>
          </a:p>
        </p:txBody>
      </p:sp>
      <p:sp>
        <p:nvSpPr>
          <p:cNvPr id="34" name="12-конечная звезда 33"/>
          <p:cNvSpPr/>
          <p:nvPr/>
        </p:nvSpPr>
        <p:spPr>
          <a:xfrm>
            <a:off x="5652120" y="1196752"/>
            <a:ext cx="1944216" cy="1296144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Самоосвіта</a:t>
            </a:r>
            <a:endParaRPr lang="ru-RU" sz="1400" dirty="0"/>
          </a:p>
        </p:txBody>
      </p:sp>
      <p:sp>
        <p:nvSpPr>
          <p:cNvPr id="35" name="12-конечная звезда 34"/>
          <p:cNvSpPr/>
          <p:nvPr/>
        </p:nvSpPr>
        <p:spPr>
          <a:xfrm>
            <a:off x="2195736" y="1268760"/>
            <a:ext cx="1728192" cy="1296144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Особиста позиція</a:t>
            </a:r>
            <a:endParaRPr lang="ru-RU" sz="1400" dirty="0"/>
          </a:p>
        </p:txBody>
      </p:sp>
      <p:sp>
        <p:nvSpPr>
          <p:cNvPr id="36" name="12-конечная звезда 35"/>
          <p:cNvSpPr/>
          <p:nvPr/>
        </p:nvSpPr>
        <p:spPr>
          <a:xfrm>
            <a:off x="6876256" y="2060848"/>
            <a:ext cx="2124744" cy="1512168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Повага до себе як до особистості</a:t>
            </a:r>
            <a:endParaRPr lang="ru-RU" sz="1400" dirty="0"/>
          </a:p>
        </p:txBody>
      </p:sp>
      <p:sp>
        <p:nvSpPr>
          <p:cNvPr id="37" name="12-конечная звезда 36"/>
          <p:cNvSpPr/>
          <p:nvPr/>
        </p:nvSpPr>
        <p:spPr>
          <a:xfrm>
            <a:off x="4139952" y="5157192"/>
            <a:ext cx="2160240" cy="1584176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Патріотизм і національна гідність</a:t>
            </a:r>
            <a:endParaRPr lang="ru-RU" sz="1400" dirty="0"/>
          </a:p>
        </p:txBody>
      </p:sp>
      <p:sp>
        <p:nvSpPr>
          <p:cNvPr id="38" name="12-конечная звезда 37"/>
          <p:cNvSpPr/>
          <p:nvPr/>
        </p:nvSpPr>
        <p:spPr>
          <a:xfrm>
            <a:off x="179512" y="3284984"/>
            <a:ext cx="2232248" cy="1584176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Практичне застосування</a:t>
            </a:r>
            <a:endParaRPr lang="ru-RU" sz="1400" dirty="0"/>
          </a:p>
        </p:txBody>
      </p:sp>
      <p:sp>
        <p:nvSpPr>
          <p:cNvPr id="39" name="12-конечная звезда 38"/>
          <p:cNvSpPr/>
          <p:nvPr/>
        </p:nvSpPr>
        <p:spPr>
          <a:xfrm>
            <a:off x="3923928" y="1196752"/>
            <a:ext cx="1800200" cy="1296144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Високий рівень знань</a:t>
            </a:r>
            <a:endParaRPr lang="ru-RU" sz="1400" dirty="0"/>
          </a:p>
        </p:txBody>
      </p:sp>
      <p:sp>
        <p:nvSpPr>
          <p:cNvPr id="40" name="12-конечная звезда 39"/>
          <p:cNvSpPr/>
          <p:nvPr/>
        </p:nvSpPr>
        <p:spPr>
          <a:xfrm>
            <a:off x="827584" y="4725144"/>
            <a:ext cx="1944216" cy="1440160"/>
          </a:xfrm>
          <a:prstGeom prst="star1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Досвід успішних людей</a:t>
            </a:r>
            <a:endParaRPr lang="ru-RU" sz="1400" dirty="0"/>
          </a:p>
        </p:txBody>
      </p:sp>
      <p:sp>
        <p:nvSpPr>
          <p:cNvPr id="44" name="Пятно 1 43"/>
          <p:cNvSpPr/>
          <p:nvPr/>
        </p:nvSpPr>
        <p:spPr>
          <a:xfrm>
            <a:off x="5364088" y="3212976"/>
            <a:ext cx="3779912" cy="3645024"/>
          </a:xfrm>
          <a:prstGeom prst="irregularSeal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2000" dirty="0" smtClean="0">
                <a:solidFill>
                  <a:schemeClr val="bg1"/>
                </a:solidFill>
              </a:rPr>
              <a:t>Вміння себе</a:t>
            </a:r>
          </a:p>
          <a:p>
            <a:pPr marL="342900" indent="-342900" algn="ctr"/>
            <a:r>
              <a:rPr lang="uk-UA" sz="2000" dirty="0" smtClean="0">
                <a:solidFill>
                  <a:schemeClr val="bg1"/>
                </a:solidFill>
              </a:rPr>
              <a:t>презентувати</a:t>
            </a:r>
          </a:p>
        </p:txBody>
      </p:sp>
      <p:sp>
        <p:nvSpPr>
          <p:cNvPr id="45" name="Пятно 1 44"/>
          <p:cNvSpPr/>
          <p:nvPr/>
        </p:nvSpPr>
        <p:spPr>
          <a:xfrm>
            <a:off x="2987824" y="620688"/>
            <a:ext cx="3816424" cy="3645024"/>
          </a:xfrm>
          <a:prstGeom prst="irregularSeal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  </a:t>
            </a:r>
            <a:r>
              <a:rPr lang="uk-UA" sz="2000" dirty="0" smtClean="0">
                <a:solidFill>
                  <a:schemeClr val="bg1"/>
                </a:solidFill>
              </a:rPr>
              <a:t>Успішне проходження</a:t>
            </a:r>
          </a:p>
          <a:p>
            <a:pPr marL="342900" indent="-342900" algn="ctr"/>
            <a:r>
              <a:rPr lang="uk-UA" sz="2000" dirty="0" smtClean="0">
                <a:solidFill>
                  <a:schemeClr val="bg1"/>
                </a:solidFill>
              </a:rPr>
              <a:t>ЗНО </a:t>
            </a:r>
          </a:p>
        </p:txBody>
      </p:sp>
      <p:sp>
        <p:nvSpPr>
          <p:cNvPr id="46" name="Пятно 1 45"/>
          <p:cNvSpPr/>
          <p:nvPr/>
        </p:nvSpPr>
        <p:spPr>
          <a:xfrm>
            <a:off x="467544" y="3212976"/>
            <a:ext cx="3816424" cy="3645024"/>
          </a:xfrm>
          <a:prstGeom prst="irregularSeal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Навчання в</a:t>
            </a:r>
          </a:p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престижних</a:t>
            </a:r>
          </a:p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вишах України і за</a:t>
            </a:r>
          </a:p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кордоном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75656" y="260648"/>
            <a:ext cx="6120680" cy="10801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 smtClean="0"/>
              <a:t>Творчі плани</a:t>
            </a:r>
            <a:endParaRPr lang="ru-RU" sz="4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88840"/>
            <a:ext cx="2304256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Тиждень української</a:t>
            </a:r>
          </a:p>
          <a:p>
            <a:pPr marL="342900" indent="-342900" algn="ctr"/>
            <a:r>
              <a:rPr lang="uk-UA" dirty="0" smtClean="0"/>
              <a:t>мови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286256"/>
            <a:ext cx="2016224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dirty="0" smtClean="0"/>
              <a:t>   День літератури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928802"/>
            <a:ext cx="2448272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Вечір сучасної</a:t>
            </a:r>
          </a:p>
          <a:p>
            <a:pPr marL="342900" indent="-342900" algn="ctr"/>
            <a:r>
              <a:rPr lang="uk-UA" dirty="0" smtClean="0"/>
              <a:t>української поезії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4286256"/>
            <a:ext cx="2160240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dirty="0" smtClean="0"/>
              <a:t>      Цікаві уроки</a:t>
            </a:r>
            <a:endParaRPr lang="ru-RU" dirty="0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2857488" y="1643050"/>
            <a:ext cx="3357586" cy="2857520"/>
          </a:xfrm>
          <a:prstGeom prst="star12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Жити, а не проживати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928670"/>
            <a:ext cx="3214710" cy="15716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 smtClean="0"/>
              <a:t>Вірити</a:t>
            </a:r>
            <a:endParaRPr lang="ru-RU" sz="44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3429000"/>
            <a:ext cx="3786214" cy="1785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/>
              <a:t>Любити</a:t>
            </a:r>
            <a:endParaRPr lang="ru-RU" sz="40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2391" y="938398"/>
            <a:ext cx="3214710" cy="15716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i="1" dirty="0" smtClean="0"/>
              <a:t>Надіятись</a:t>
            </a:r>
            <a:endParaRPr lang="ru-RU" sz="4000" i="1" dirty="0"/>
          </a:p>
        </p:txBody>
      </p:sp>
      <p:sp>
        <p:nvSpPr>
          <p:cNvPr id="10" name="10-конечная звезда 9"/>
          <p:cNvSpPr/>
          <p:nvPr/>
        </p:nvSpPr>
        <p:spPr>
          <a:xfrm>
            <a:off x="1785918" y="714356"/>
            <a:ext cx="5214974" cy="4643470"/>
          </a:xfrm>
          <a:prstGeom prst="star10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1285860"/>
            <a:ext cx="3500462" cy="471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Бей Леся Михайлівна, вчитель української мови та літератури Борщівської ЗОШ І-ІІІ ст. №2</a:t>
            </a:r>
            <a:endParaRPr lang="ru-RU" sz="2800" dirty="0"/>
          </a:p>
        </p:txBody>
      </p:sp>
      <p:pic>
        <p:nvPicPr>
          <p:cNvPr id="2050" name="Picture 2" descr="E:\ \Новая папка (2)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3571900" cy="44953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57562"/>
            <a:ext cx="7802040" cy="1470025"/>
          </a:xfrm>
          <a:solidFill>
            <a:srgbClr val="52C25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200" i="1" u="sng" dirty="0" smtClean="0">
                <a:solidFill>
                  <a:schemeClr val="bg1"/>
                </a:solidFill>
              </a:rPr>
              <a:t>Комунікативна компетенція </a:t>
            </a:r>
            <a:r>
              <a:rPr lang="uk-UA" sz="1800" dirty="0" smtClean="0">
                <a:solidFill>
                  <a:schemeClr val="bg1"/>
                </a:solidFill>
              </a:rPr>
              <a:t>– комплексне застосування мовних і немовних засобів з метою комунікації, спілкування в конкретних соціально-побутових ситуаціях, уміння орієнтуватися в ситуації спілкування, ініціативність спілкування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620688"/>
            <a:ext cx="7272808" cy="22322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bg1"/>
                </a:solidFill>
              </a:rPr>
              <a:t>Розвиток комунікативної компетентності на уроках української мови та літератури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2928926" y="2285992"/>
            <a:ext cx="3429024" cy="2000264"/>
            <a:chOff x="2928926" y="2285992"/>
            <a:chExt cx="3429024" cy="20002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28926" y="2285992"/>
              <a:ext cx="3429024" cy="2000264"/>
            </a:xfrm>
            <a:prstGeom prst="roundRect">
              <a:avLst/>
            </a:prstGeom>
            <a:solidFill>
              <a:srgbClr val="52C25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57554" y="2571744"/>
              <a:ext cx="25717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      </a:t>
              </a:r>
              <a:r>
                <a:rPr lang="ru-RU" sz="2400" b="1" i="1" dirty="0" smtClean="0">
                  <a:solidFill>
                    <a:schemeClr val="bg1"/>
                  </a:solidFill>
                </a:rPr>
                <a:t>Комун</a:t>
              </a:r>
              <a:r>
                <a:rPr lang="uk-UA" sz="2400" b="1" i="1" dirty="0" smtClean="0">
                  <a:solidFill>
                    <a:schemeClr val="bg1"/>
                  </a:solidFill>
                </a:rPr>
                <a:t>ікативна </a:t>
              </a:r>
            </a:p>
            <a:p>
              <a:r>
                <a:rPr lang="uk-UA" sz="2400" b="1" i="1" dirty="0" smtClean="0">
                  <a:solidFill>
                    <a:schemeClr val="bg1"/>
                  </a:solidFill>
                </a:rPr>
                <a:t>      компетенція </a:t>
              </a:r>
              <a:endParaRPr lang="ru-RU" sz="2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14744" y="928670"/>
            <a:ext cx="1857388" cy="1358116"/>
            <a:chOff x="3714744" y="928670"/>
            <a:chExt cx="1857388" cy="1358116"/>
          </a:xfrm>
        </p:grpSpPr>
        <p:cxnSp>
          <p:nvCxnSpPr>
            <p:cNvPr id="14" name="Прямая со стрелкой 13"/>
            <p:cNvCxnSpPr>
              <a:stCxn id="4" idx="0"/>
              <a:endCxn id="5" idx="2"/>
            </p:cNvCxnSpPr>
            <p:nvPr/>
          </p:nvCxnSpPr>
          <p:spPr>
            <a:xfrm rot="5400000" flipH="1" flipV="1">
              <a:off x="4393405" y="2035959"/>
              <a:ext cx="50006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3714744" y="928670"/>
              <a:ext cx="1857388" cy="857256"/>
              <a:chOff x="3714744" y="928670"/>
              <a:chExt cx="1857388" cy="85725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714744" y="928670"/>
                <a:ext cx="1857388" cy="857256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71934" y="1000108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600" dirty="0" smtClean="0"/>
                  <a:t>     </a:t>
                </a:r>
                <a:r>
                  <a:rPr lang="uk-UA" dirty="0" smtClean="0">
                    <a:solidFill>
                      <a:schemeClr val="bg1"/>
                    </a:solidFill>
                    <a:ea typeface="Kozuka Mincho Pro M" pitchFamily="18" charset="-128"/>
                  </a:rPr>
                  <a:t>Усна взаємодія</a:t>
                </a:r>
                <a:endParaRPr lang="ru-RU" dirty="0">
                  <a:solidFill>
                    <a:schemeClr val="bg1"/>
                  </a:solidFill>
                  <a:ea typeface="Kozuka Mincho Pro M" pitchFamily="18" charset="-128"/>
                </a:endParaRP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3786182" y="4286256"/>
            <a:ext cx="1857388" cy="1356528"/>
            <a:chOff x="3714744" y="4287050"/>
            <a:chExt cx="1857388" cy="1356528"/>
          </a:xfrm>
        </p:grpSpPr>
        <p:cxnSp>
          <p:nvCxnSpPr>
            <p:cNvPr id="36" name="Прямая со стрелкой 35"/>
            <p:cNvCxnSpPr>
              <a:stCxn id="4" idx="2"/>
            </p:cNvCxnSpPr>
            <p:nvPr/>
          </p:nvCxnSpPr>
          <p:spPr>
            <a:xfrm rot="5400000">
              <a:off x="4393405" y="4536289"/>
              <a:ext cx="50006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Скругленный прямоугольник 46"/>
            <p:cNvSpPr/>
            <p:nvPr/>
          </p:nvSpPr>
          <p:spPr>
            <a:xfrm>
              <a:off x="3714744" y="4786322"/>
              <a:ext cx="1857388" cy="85725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57620" y="4857760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Письмова взаємодія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928662" y="2928934"/>
            <a:ext cx="2000264" cy="714380"/>
            <a:chOff x="928662" y="2928934"/>
            <a:chExt cx="2000264" cy="71438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28662" y="2928934"/>
              <a:ext cx="1428760" cy="71438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>
              <a:stCxn id="4" idx="1"/>
              <a:endCxn id="28" idx="3"/>
            </p:cNvCxnSpPr>
            <p:nvPr/>
          </p:nvCxnSpPr>
          <p:spPr>
            <a:xfrm rot="10800000">
              <a:off x="2357422" y="3286124"/>
              <a:ext cx="57150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071538" y="307181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bg1"/>
                  </a:solidFill>
                </a:rPr>
                <a:t>Рецепція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00100" y="714356"/>
            <a:ext cx="2000265" cy="1714512"/>
            <a:chOff x="1000100" y="714356"/>
            <a:chExt cx="2000265" cy="171451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00100" y="714356"/>
              <a:ext cx="1785950" cy="92869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42976" y="928670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</a:rPr>
                <a:t>Слухання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Прямая со стрелкой 53"/>
            <p:cNvCxnSpPr>
              <a:endCxn id="10" idx="2"/>
            </p:cNvCxnSpPr>
            <p:nvPr/>
          </p:nvCxnSpPr>
          <p:spPr>
            <a:xfrm rot="10800000">
              <a:off x="1893076" y="1643050"/>
              <a:ext cx="1107289" cy="7858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857224" y="4143380"/>
            <a:ext cx="2143143" cy="1571636"/>
            <a:chOff x="857224" y="4143380"/>
            <a:chExt cx="2143143" cy="157163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57224" y="4786322"/>
              <a:ext cx="1785950" cy="92869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1538" y="5000636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</a:rPr>
                <a:t>Читання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6" name="Прямая со стрелкой 55"/>
            <p:cNvCxnSpPr>
              <a:endCxn id="11" idx="0"/>
            </p:cNvCxnSpPr>
            <p:nvPr/>
          </p:nvCxnSpPr>
          <p:spPr>
            <a:xfrm rot="10800000" flipV="1">
              <a:off x="1750200" y="4143380"/>
              <a:ext cx="1250167" cy="6429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6286512" y="4214818"/>
            <a:ext cx="2071702" cy="1428760"/>
            <a:chOff x="6286512" y="4214818"/>
            <a:chExt cx="2071702" cy="14287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00826" y="4714884"/>
              <a:ext cx="1785950" cy="92869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86578" y="4929198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</a:rPr>
                <a:t>Письмо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9" name="Прямая со стрелкой 58"/>
            <p:cNvCxnSpPr>
              <a:endCxn id="12" idx="0"/>
            </p:cNvCxnSpPr>
            <p:nvPr/>
          </p:nvCxnSpPr>
          <p:spPr>
            <a:xfrm>
              <a:off x="6286512" y="4214818"/>
              <a:ext cx="1107289" cy="5000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143636" y="642918"/>
            <a:ext cx="2071702" cy="1643074"/>
            <a:chOff x="6143636" y="642918"/>
            <a:chExt cx="2071702" cy="16430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388" y="642918"/>
              <a:ext cx="1785950" cy="92869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72264" y="857232"/>
              <a:ext cx="157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</a:rPr>
                <a:t>Мовлення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Прямая со стрелкой 63"/>
            <p:cNvCxnSpPr>
              <a:endCxn id="6" idx="2"/>
            </p:cNvCxnSpPr>
            <p:nvPr/>
          </p:nvCxnSpPr>
          <p:spPr>
            <a:xfrm flipV="1">
              <a:off x="6143636" y="1571612"/>
              <a:ext cx="1178727" cy="7143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scene3d>
              <a:camera prst="orthographicFront">
                <a:rot lat="3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357950" y="2928934"/>
            <a:ext cx="1928826" cy="714380"/>
            <a:chOff x="6357950" y="2928934"/>
            <a:chExt cx="1928826" cy="7143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858016" y="2928934"/>
              <a:ext cx="1428760" cy="71438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>
              <a:stCxn id="4" idx="3"/>
              <a:endCxn id="7" idx="1"/>
            </p:cNvCxnSpPr>
            <p:nvPr/>
          </p:nvCxnSpPr>
          <p:spPr>
            <a:xfrm>
              <a:off x="6357950" y="3286124"/>
              <a:ext cx="500066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000892" y="307181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bg1"/>
                  </a:solidFill>
                </a:rPr>
                <a:t>Продукція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268760"/>
            <a:ext cx="278608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126876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ТОЛЕРАНТНЕ СТАВЛЕННЯ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268760"/>
            <a:ext cx="278608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126876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КУЛЬТУРА СПІЛКУВАННЯ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2285984" y="4365104"/>
            <a:ext cx="4536504" cy="757888"/>
            <a:chOff x="2285984" y="4365104"/>
            <a:chExt cx="4536504" cy="757888"/>
          </a:xfrm>
        </p:grpSpPr>
        <p:sp>
          <p:nvSpPr>
            <p:cNvPr id="24" name="Овал 23"/>
            <p:cNvSpPr/>
            <p:nvPr/>
          </p:nvSpPr>
          <p:spPr>
            <a:xfrm>
              <a:off x="2285984" y="4500570"/>
              <a:ext cx="4536504" cy="622422"/>
            </a:xfrm>
            <a:prstGeom prst="ellipse">
              <a:avLst/>
            </a:prstGeom>
            <a:solidFill>
              <a:srgbClr val="00A249"/>
            </a:solidFill>
            <a:ln>
              <a:solidFill>
                <a:srgbClr val="3C6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63888" y="4365104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u="sng" dirty="0" smtClean="0">
                  <a:solidFill>
                    <a:schemeClr val="bg1"/>
                  </a:solidFill>
                </a:rPr>
                <a:t>Учитель</a:t>
              </a:r>
              <a:endParaRPr lang="ru-RU" sz="4000" i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43608" y="2780928"/>
            <a:ext cx="2214578" cy="857256"/>
            <a:chOff x="1043608" y="2780928"/>
            <a:chExt cx="2214578" cy="857256"/>
          </a:xfrm>
        </p:grpSpPr>
        <p:sp>
          <p:nvSpPr>
            <p:cNvPr id="22" name="Овал 21"/>
            <p:cNvSpPr/>
            <p:nvPr/>
          </p:nvSpPr>
          <p:spPr>
            <a:xfrm>
              <a:off x="1043608" y="2780928"/>
              <a:ext cx="2214578" cy="857256"/>
            </a:xfrm>
            <a:prstGeom prst="ellipse">
              <a:avLst/>
            </a:prstGeom>
            <a:solidFill>
              <a:srgbClr val="00A249"/>
            </a:solidFill>
            <a:ln>
              <a:solidFill>
                <a:srgbClr val="3C6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47664" y="2852936"/>
              <a:ext cx="1214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i="1" u="sng" dirty="0" smtClean="0">
                  <a:solidFill>
                    <a:schemeClr val="bg1"/>
                  </a:solidFill>
                </a:rPr>
                <a:t>Учень</a:t>
              </a:r>
              <a:endParaRPr lang="ru-RU" sz="3200" i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059832" y="2708920"/>
            <a:ext cx="3286148" cy="1000132"/>
            <a:chOff x="3059832" y="2708920"/>
            <a:chExt cx="3286148" cy="1000132"/>
          </a:xfrm>
        </p:grpSpPr>
        <p:sp>
          <p:nvSpPr>
            <p:cNvPr id="20" name="Овал 19"/>
            <p:cNvSpPr/>
            <p:nvPr/>
          </p:nvSpPr>
          <p:spPr>
            <a:xfrm>
              <a:off x="3059832" y="2708920"/>
              <a:ext cx="3286148" cy="1000132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5936" y="2852936"/>
              <a:ext cx="1500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chemeClr val="bg1"/>
                  </a:solidFill>
                </a:rPr>
                <a:t>Взаємо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339752" y="1988840"/>
            <a:ext cx="1214446" cy="866546"/>
            <a:chOff x="2339752" y="1988840"/>
            <a:chExt cx="1214446" cy="86654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2339752" y="1988840"/>
              <a:ext cx="1214446" cy="369332"/>
              <a:chOff x="2339752" y="1988840"/>
              <a:chExt cx="1214446" cy="369332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339752" y="1988840"/>
                <a:ext cx="1214446" cy="35719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699792" y="198884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chemeClr val="bg1"/>
                    </a:solidFill>
                  </a:rPr>
                  <a:t>дія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Прямая со стрелкой 41"/>
            <p:cNvCxnSpPr>
              <a:stCxn id="20" idx="1"/>
              <a:endCxn id="37" idx="2"/>
            </p:cNvCxnSpPr>
            <p:nvPr/>
          </p:nvCxnSpPr>
          <p:spPr>
            <a:xfrm flipH="1" flipV="1">
              <a:off x="2987824" y="2358172"/>
              <a:ext cx="553254" cy="4972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>
            <a:off x="2339752" y="3562586"/>
            <a:ext cx="1368152" cy="883818"/>
            <a:chOff x="2339752" y="3562586"/>
            <a:chExt cx="1368152" cy="883818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2339752" y="4077072"/>
              <a:ext cx="1368152" cy="369332"/>
              <a:chOff x="2339752" y="4077072"/>
              <a:chExt cx="1368152" cy="369332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339752" y="4077072"/>
                <a:ext cx="1214446" cy="35719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39752" y="407707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chemeClr val="bg1"/>
                    </a:solidFill>
                  </a:rPr>
                  <a:t>підтримка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4" name="Прямая со стрелкой 43"/>
            <p:cNvCxnSpPr>
              <a:stCxn id="20" idx="3"/>
              <a:endCxn id="33" idx="0"/>
            </p:cNvCxnSpPr>
            <p:nvPr/>
          </p:nvCxnSpPr>
          <p:spPr>
            <a:xfrm flipH="1">
              <a:off x="3023828" y="3562586"/>
              <a:ext cx="517250" cy="5144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5436096" y="1988840"/>
            <a:ext cx="1214446" cy="864096"/>
            <a:chOff x="5436096" y="1988840"/>
            <a:chExt cx="1214446" cy="864096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5436096" y="1988840"/>
              <a:ext cx="1214446" cy="369332"/>
              <a:chOff x="5436096" y="1988840"/>
              <a:chExt cx="1214446" cy="369332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5436096" y="1988840"/>
                <a:ext cx="1214446" cy="35719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80112" y="198884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chemeClr val="bg1"/>
                    </a:solidFill>
                  </a:rPr>
                  <a:t>повага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1" name="Прямая со стрелкой 50"/>
            <p:cNvCxnSpPr>
              <a:endCxn id="38" idx="2"/>
            </p:cNvCxnSpPr>
            <p:nvPr/>
          </p:nvCxnSpPr>
          <p:spPr>
            <a:xfrm flipV="1">
              <a:off x="5868144" y="2358172"/>
              <a:ext cx="216024" cy="4947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5652120" y="3562586"/>
            <a:ext cx="1348772" cy="878688"/>
            <a:chOff x="5652120" y="3562586"/>
            <a:chExt cx="1348772" cy="878688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5652120" y="4071942"/>
              <a:ext cx="1348772" cy="369332"/>
              <a:chOff x="5652120" y="4071942"/>
              <a:chExt cx="1348772" cy="369332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652120" y="4077072"/>
                <a:ext cx="1214446" cy="35719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715008" y="4071942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chemeClr val="bg1"/>
                    </a:solidFill>
                  </a:rPr>
                  <a:t>допомога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3" name="Прямая со стрелкой 52"/>
            <p:cNvCxnSpPr>
              <a:stCxn id="20" idx="5"/>
              <a:endCxn id="34" idx="0"/>
            </p:cNvCxnSpPr>
            <p:nvPr/>
          </p:nvCxnSpPr>
          <p:spPr>
            <a:xfrm rot="16200000" flipH="1">
              <a:off x="5856664" y="3570656"/>
              <a:ext cx="509356" cy="4932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251520" y="5445224"/>
            <a:ext cx="1368152" cy="936104"/>
            <a:chOff x="251520" y="5445224"/>
            <a:chExt cx="1368152" cy="9361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51520" y="5445224"/>
              <a:ext cx="136815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1520" y="5517232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Формулювання власної точки зору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835696" y="5445224"/>
            <a:ext cx="1440160" cy="954107"/>
            <a:chOff x="1835696" y="5445224"/>
            <a:chExt cx="1440160" cy="95410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835696" y="5445224"/>
              <a:ext cx="1368152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35696" y="5445224"/>
              <a:ext cx="144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Уміння адаптуватися в мовному середовищі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275856" y="5445224"/>
            <a:ext cx="1368152" cy="929264"/>
            <a:chOff x="3275856" y="5445224"/>
            <a:chExt cx="1368152" cy="92926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275856" y="5445224"/>
              <a:ext cx="1368152" cy="929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47864" y="5517232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Розвиток культури мовлення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788024" y="5445224"/>
            <a:ext cx="1368152" cy="954108"/>
            <a:chOff x="4788024" y="5445224"/>
            <a:chExt cx="1368152" cy="95410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788024" y="5445224"/>
              <a:ext cx="129614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88024" y="5445225"/>
              <a:ext cx="13681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Уміння презентувати продукт своєї діяльності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228184" y="5445224"/>
            <a:ext cx="1296144" cy="954107"/>
            <a:chOff x="6228184" y="5445224"/>
            <a:chExt cx="1296144" cy="954107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228184" y="5445224"/>
              <a:ext cx="1296144" cy="929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300192" y="5445224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Адекватне ставлення до критики, самокритика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7668344" y="5445224"/>
            <a:ext cx="1296144" cy="954108"/>
            <a:chOff x="7668344" y="5445224"/>
            <a:chExt cx="1296144" cy="954108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668344" y="5445224"/>
              <a:ext cx="1296144" cy="929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40352" y="5445225"/>
              <a:ext cx="12241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Уміння доводити власну позицію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43636" y="2786058"/>
            <a:ext cx="2214578" cy="857256"/>
            <a:chOff x="6143636" y="2786058"/>
            <a:chExt cx="2214578" cy="857256"/>
          </a:xfrm>
        </p:grpSpPr>
        <p:sp>
          <p:nvSpPr>
            <p:cNvPr id="46" name="Овал 45"/>
            <p:cNvSpPr/>
            <p:nvPr/>
          </p:nvSpPr>
          <p:spPr>
            <a:xfrm>
              <a:off x="6143636" y="2786058"/>
              <a:ext cx="2214578" cy="857256"/>
            </a:xfrm>
            <a:prstGeom prst="ellipse">
              <a:avLst/>
            </a:prstGeom>
            <a:solidFill>
              <a:srgbClr val="00A249"/>
            </a:solidFill>
            <a:ln>
              <a:solidFill>
                <a:srgbClr val="3C6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5140" y="2857496"/>
              <a:ext cx="1214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i="1" u="sng" dirty="0" smtClean="0">
                  <a:solidFill>
                    <a:schemeClr val="bg1"/>
                  </a:solidFill>
                </a:rPr>
                <a:t>Учень</a:t>
              </a:r>
              <a:endParaRPr lang="ru-RU" sz="3200" i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539552" y="188640"/>
            <a:ext cx="8208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ФОРМУВАННЯ КОМУНІКАТИВНОЇ КОМПЕТЕНТНОСТІ ЧЕРЕЗ ВЗАЄМОДІЮ УЧАСНИКІВ НАВЧАЛЬНО-ВИХОВНОГО ПРОЦЕСУ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7704856" cy="51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352928" cy="12961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 smtClean="0"/>
              <a:t>Етапи досягнення мети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259632" y="1484784"/>
            <a:ext cx="1944216" cy="2016224"/>
            <a:chOff x="1259632" y="1196752"/>
            <a:chExt cx="1944216" cy="2016224"/>
          </a:xfrm>
        </p:grpSpPr>
        <p:sp>
          <p:nvSpPr>
            <p:cNvPr id="6" name="Стрелка вниз 5"/>
            <p:cNvSpPr/>
            <p:nvPr/>
          </p:nvSpPr>
          <p:spPr>
            <a:xfrm>
              <a:off x="2051720" y="1196752"/>
              <a:ext cx="360040" cy="1008112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59632" y="2276872"/>
              <a:ext cx="1944216" cy="936104"/>
            </a:xfrm>
            <a:prstGeom prst="rect">
              <a:avLst/>
            </a:prstGeom>
            <a:solidFill>
              <a:srgbClr val="00A2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664" y="249289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u="sng" dirty="0" smtClean="0">
                  <a:solidFill>
                    <a:schemeClr val="bg1"/>
                  </a:solidFill>
                </a:rPr>
                <a:t>Екскурсії</a:t>
              </a:r>
              <a:r>
                <a:rPr lang="uk-UA" dirty="0" smtClean="0"/>
                <a:t> 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79912" y="1484784"/>
            <a:ext cx="1944216" cy="2095783"/>
            <a:chOff x="3779912" y="1484784"/>
            <a:chExt cx="1944216" cy="2095783"/>
          </a:xfrm>
        </p:grpSpPr>
        <p:sp>
          <p:nvSpPr>
            <p:cNvPr id="7" name="Стрелка вниз 6"/>
            <p:cNvSpPr/>
            <p:nvPr/>
          </p:nvSpPr>
          <p:spPr>
            <a:xfrm>
              <a:off x="4572000" y="1484784"/>
              <a:ext cx="360040" cy="1008112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779912" y="2564904"/>
              <a:ext cx="1944216" cy="1008112"/>
            </a:xfrm>
            <a:prstGeom prst="rect">
              <a:avLst/>
            </a:prstGeom>
            <a:solidFill>
              <a:srgbClr val="00A2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920" y="2564904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u="sng" dirty="0" smtClean="0">
                  <a:solidFill>
                    <a:schemeClr val="bg1"/>
                  </a:solidFill>
                </a:rPr>
                <a:t>Знайомство з новими творами</a:t>
              </a:r>
              <a:endParaRPr lang="ru-RU" sz="2000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28184" y="1484784"/>
            <a:ext cx="1944216" cy="2160240"/>
            <a:chOff x="6228184" y="1412776"/>
            <a:chExt cx="1944216" cy="2016224"/>
          </a:xfrm>
        </p:grpSpPr>
        <p:sp>
          <p:nvSpPr>
            <p:cNvPr id="8" name="Стрелка вниз 7"/>
            <p:cNvSpPr/>
            <p:nvPr/>
          </p:nvSpPr>
          <p:spPr>
            <a:xfrm>
              <a:off x="7020272" y="1412776"/>
              <a:ext cx="360040" cy="1008112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28184" y="2492896"/>
              <a:ext cx="1944216" cy="936104"/>
            </a:xfrm>
            <a:prstGeom prst="rect">
              <a:avLst/>
            </a:prstGeom>
            <a:solidFill>
              <a:srgbClr val="00A2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2200" y="2622510"/>
              <a:ext cx="1656184" cy="66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u="sng" dirty="0" smtClean="0">
                  <a:solidFill>
                    <a:schemeClr val="bg1"/>
                  </a:solidFill>
                </a:rPr>
                <a:t>Обговорення фільмів</a:t>
              </a:r>
              <a:endParaRPr lang="ru-RU" sz="2000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59632" y="4005064"/>
            <a:ext cx="1964354" cy="1479608"/>
            <a:chOff x="1285852" y="3714752"/>
            <a:chExt cx="1964354" cy="14796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285852" y="3714752"/>
              <a:ext cx="1917996" cy="12858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3648" y="3717032"/>
              <a:ext cx="184655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uk-UA" dirty="0" smtClean="0">
                  <a:solidFill>
                    <a:schemeClr val="bg1"/>
                  </a:solidFill>
                </a:rPr>
                <a:t>Чернівці</a:t>
              </a:r>
            </a:p>
            <a:p>
              <a:pPr>
                <a:buFont typeface="Wingdings" pitchFamily="2" charset="2"/>
                <a:buChar char="ü"/>
              </a:pPr>
              <a:r>
                <a:rPr lang="uk-UA" dirty="0" smtClean="0">
                  <a:solidFill>
                    <a:schemeClr val="bg1"/>
                  </a:solidFill>
                </a:rPr>
                <a:t>Львів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uk-UA" dirty="0" smtClean="0">
                  <a:solidFill>
                    <a:schemeClr val="bg1"/>
                  </a:solidFill>
                </a:rPr>
                <a:t>Гошівський монастир</a:t>
              </a:r>
            </a:p>
            <a:p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779912" y="4005064"/>
            <a:ext cx="1935096" cy="1285884"/>
            <a:chOff x="3779912" y="4005064"/>
            <a:chExt cx="1935096" cy="128588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779912" y="4005064"/>
              <a:ext cx="1935096" cy="12858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3928" y="4077072"/>
              <a:ext cx="17281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uk-UA" dirty="0" smtClean="0">
                  <a:solidFill>
                    <a:schemeClr val="bg1"/>
                  </a:solidFill>
                </a:rPr>
                <a:t>Притчі і нариси  </a:t>
              </a:r>
              <a:r>
                <a:rPr lang="en-US" dirty="0" smtClean="0">
                  <a:solidFill>
                    <a:schemeClr val="bg1"/>
                  </a:solidFill>
                </a:rPr>
                <a:t>     </a:t>
              </a:r>
            </a:p>
            <a:p>
              <a:r>
                <a:rPr lang="uk-UA" dirty="0" smtClean="0">
                  <a:solidFill>
                    <a:schemeClr val="bg1"/>
                  </a:solidFill>
                </a:rPr>
                <a:t>Амонашвілі і</a:t>
              </a:r>
              <a:r>
                <a:rPr lang="en-US" dirty="0" smtClean="0">
                  <a:solidFill>
                    <a:schemeClr val="bg1"/>
                  </a:solidFill>
                </a:rPr>
                <a:t>              </a:t>
              </a:r>
              <a:r>
                <a:rPr lang="uk-UA" dirty="0" smtClean="0">
                  <a:solidFill>
                    <a:schemeClr val="bg1"/>
                  </a:solidFill>
                </a:rPr>
                <a:t>Ніорадзе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28184" y="4005064"/>
            <a:ext cx="2101342" cy="1285884"/>
            <a:chOff x="6228184" y="3645024"/>
            <a:chExt cx="2101342" cy="128588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228184" y="3645024"/>
              <a:ext cx="2000264" cy="12858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8184" y="3933056"/>
              <a:ext cx="21013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uk-UA" dirty="0" err="1" smtClean="0">
                  <a:solidFill>
                    <a:schemeClr val="bg1"/>
                  </a:solidFill>
                </a:rPr>
                <a:t>“Хлопчик</a:t>
              </a:r>
              <a:r>
                <a:rPr lang="uk-UA" dirty="0" smtClean="0">
                  <a:solidFill>
                    <a:schemeClr val="bg1"/>
                  </a:solidFill>
                </a:rPr>
                <a:t> - </a:t>
              </a:r>
              <a:r>
                <a:rPr lang="uk-UA" dirty="0" err="1" smtClean="0">
                  <a:solidFill>
                    <a:schemeClr val="bg1"/>
                  </a:solidFill>
                </a:rPr>
                <a:t>зірка”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>
                <a:buFont typeface="Wingdings" pitchFamily="2" charset="2"/>
                <a:buChar char="ü"/>
              </a:pP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r>
                <a:rPr lang="uk-UA" dirty="0" err="1" smtClean="0">
                  <a:solidFill>
                    <a:schemeClr val="bg1"/>
                  </a:solidFill>
                </a:rPr>
                <a:t>“Гаррі</a:t>
              </a:r>
              <a:r>
                <a:rPr lang="uk-UA" dirty="0" smtClean="0">
                  <a:solidFill>
                    <a:schemeClr val="bg1"/>
                  </a:solidFill>
                </a:rPr>
                <a:t> </a:t>
              </a:r>
              <a:r>
                <a:rPr lang="uk-UA" dirty="0" err="1" smtClean="0">
                  <a:solidFill>
                    <a:schemeClr val="bg1"/>
                  </a:solidFill>
                </a:rPr>
                <a:t>Поттер”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1907704" y="5661248"/>
            <a:ext cx="5688632" cy="107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771800" y="5949280"/>
            <a:ext cx="437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chemeClr val="bg1"/>
                </a:solidFill>
              </a:rPr>
              <a:t>Ділимося своїми враженнями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63688" y="188640"/>
            <a:ext cx="6048672" cy="12241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/>
              <a:t>Розвивати комунікативну компетентність через пізнання світу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479704" y="2204864"/>
            <a:ext cx="2664296" cy="1080120"/>
          </a:xfrm>
          <a:prstGeom prst="ellipse">
            <a:avLst/>
          </a:prstGeom>
          <a:solidFill>
            <a:srgbClr val="00A24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uk-UA" dirty="0" smtClean="0">
                <a:solidFill>
                  <a:schemeClr val="bg1"/>
                </a:solidFill>
              </a:rPr>
              <a:t>Мить істини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03648" y="260648"/>
            <a:ext cx="6430560" cy="1152128"/>
            <a:chOff x="1403648" y="260648"/>
            <a:chExt cx="6430560" cy="115212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403648" y="260648"/>
              <a:ext cx="6408712" cy="1152128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7664" y="548680"/>
              <a:ext cx="628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i="1" dirty="0" smtClean="0">
                  <a:solidFill>
                    <a:schemeClr val="bg1"/>
                  </a:solidFill>
                </a:rPr>
                <a:t>Літературно-мистецька вітальня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12160" y="3429000"/>
            <a:ext cx="2500330" cy="1000132"/>
            <a:chOff x="6516216" y="2204864"/>
            <a:chExt cx="2500330" cy="1000132"/>
          </a:xfrm>
        </p:grpSpPr>
        <p:sp>
          <p:nvSpPr>
            <p:cNvPr id="13" name="Овал 12"/>
            <p:cNvSpPr/>
            <p:nvPr/>
          </p:nvSpPr>
          <p:spPr>
            <a:xfrm>
              <a:off x="6516216" y="2204864"/>
              <a:ext cx="2500330" cy="1000132"/>
            </a:xfrm>
            <a:prstGeom prst="ellipse">
              <a:avLst/>
            </a:prstGeom>
            <a:solidFill>
              <a:srgbClr val="00A24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8264" y="234888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Зустрінемось у родинному колі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9512" y="2204864"/>
            <a:ext cx="2500330" cy="1000132"/>
            <a:chOff x="179512" y="2204864"/>
            <a:chExt cx="2500330" cy="1000132"/>
          </a:xfrm>
        </p:grpSpPr>
        <p:sp>
          <p:nvSpPr>
            <p:cNvPr id="6" name="Овал 5"/>
            <p:cNvSpPr/>
            <p:nvPr/>
          </p:nvSpPr>
          <p:spPr>
            <a:xfrm>
              <a:off x="179512" y="2204864"/>
              <a:ext cx="2500330" cy="1000132"/>
            </a:xfrm>
            <a:prstGeom prst="ellipse">
              <a:avLst/>
            </a:prstGeom>
            <a:solidFill>
              <a:srgbClr val="00A24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528" y="2348880"/>
              <a:ext cx="2214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День української писемності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1560" y="3286124"/>
            <a:ext cx="2448272" cy="1078980"/>
            <a:chOff x="611560" y="3286124"/>
            <a:chExt cx="2448272" cy="1078980"/>
          </a:xfrm>
        </p:grpSpPr>
        <p:sp>
          <p:nvSpPr>
            <p:cNvPr id="35" name="Овал 34"/>
            <p:cNvSpPr/>
            <p:nvPr/>
          </p:nvSpPr>
          <p:spPr>
            <a:xfrm>
              <a:off x="611560" y="3286124"/>
              <a:ext cx="2448272" cy="1078980"/>
            </a:xfrm>
            <a:prstGeom prst="ellipse">
              <a:avLst/>
            </a:prstGeom>
            <a:solidFill>
              <a:srgbClr val="00A24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9592" y="3356992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chemeClr val="bg1"/>
                  </a:solidFill>
                </a:rPr>
                <a:t>Зустріч з цікавою, харизматичною особистістю</a:t>
              </a:r>
              <a:endParaRPr lang="ru-RU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03848" y="4149080"/>
            <a:ext cx="2500330" cy="1000132"/>
            <a:chOff x="3203848" y="4149080"/>
            <a:chExt cx="2500330" cy="1000132"/>
          </a:xfrm>
        </p:grpSpPr>
        <p:sp>
          <p:nvSpPr>
            <p:cNvPr id="37" name="Овал 36"/>
            <p:cNvSpPr/>
            <p:nvPr/>
          </p:nvSpPr>
          <p:spPr>
            <a:xfrm>
              <a:off x="3203848" y="4149080"/>
              <a:ext cx="2500330" cy="1000132"/>
            </a:xfrm>
            <a:prstGeom prst="ellipse">
              <a:avLst/>
            </a:prstGeom>
            <a:solidFill>
              <a:srgbClr val="00A24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35896" y="4293096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Літературна свічка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 descr="E:\Новая папка (2)\IMG_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45244" cy="155193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28" name="Picture 4" descr="E:\Новая папка (2)\IMG_5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2208245" cy="165618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26" name="Picture 2" descr="E:\Новая папка (2)\IMG_3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941168"/>
            <a:ext cx="2304256" cy="168320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29" name="Picture 5" descr="E:\Новая папка (2)\IMG_5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941168"/>
            <a:ext cx="2201399" cy="158417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30" name="Группа 29"/>
          <p:cNvGrpSpPr/>
          <p:nvPr/>
        </p:nvGrpSpPr>
        <p:grpSpPr>
          <a:xfrm>
            <a:off x="2411760" y="1268760"/>
            <a:ext cx="4286280" cy="3071834"/>
            <a:chOff x="2411760" y="1268760"/>
            <a:chExt cx="4286280" cy="3071834"/>
          </a:xfrm>
        </p:grpSpPr>
        <p:sp>
          <p:nvSpPr>
            <p:cNvPr id="67" name="12-конечная звезда 66"/>
            <p:cNvSpPr/>
            <p:nvPr/>
          </p:nvSpPr>
          <p:spPr>
            <a:xfrm>
              <a:off x="2411760" y="1268760"/>
              <a:ext cx="4286280" cy="3071834"/>
            </a:xfrm>
            <a:prstGeom prst="star12">
              <a:avLst>
                <a:gd name="adj" fmla="val 32943"/>
              </a:avLst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75856" y="2348880"/>
              <a:ext cx="2786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i="1" dirty="0" smtClean="0">
                  <a:solidFill>
                    <a:schemeClr val="bg1"/>
                  </a:solidFill>
                </a:rPr>
                <a:t>Власна думка і яскраві відчуття </a:t>
              </a:r>
              <a:endParaRPr lang="ru-RU" sz="2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2000240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Знайти </a:t>
            </a:r>
            <a:r>
              <a:rPr lang="uk-UA" dirty="0" err="1" smtClean="0">
                <a:solidFill>
                  <a:schemeClr val="bg1"/>
                </a:solidFill>
              </a:rPr>
              <a:t>“зайве”</a:t>
            </a:r>
            <a:r>
              <a:rPr lang="uk-UA" dirty="0" smtClean="0">
                <a:solidFill>
                  <a:schemeClr val="bg1"/>
                </a:solidFill>
              </a:rPr>
              <a:t> і</a:t>
            </a:r>
          </a:p>
          <a:p>
            <a:pPr marL="342900" indent="-342900" algn="ctr"/>
            <a:r>
              <a:rPr lang="uk-UA" dirty="0" smtClean="0">
                <a:solidFill>
                  <a:schemeClr val="bg1"/>
                </a:solidFill>
              </a:rPr>
              <a:t>пояснити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357430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Вказати на</a:t>
            </a:r>
          </a:p>
          <a:p>
            <a:pPr marL="342900" indent="-342900" algn="ctr"/>
            <a:r>
              <a:rPr lang="uk-UA" dirty="0" smtClean="0"/>
              <a:t>відмінності між 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357430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  Продовжити</a:t>
            </a:r>
          </a:p>
          <a:p>
            <a:pPr marL="342900" indent="-342900" algn="ctr"/>
            <a:r>
              <a:rPr lang="uk-UA" dirty="0" smtClean="0"/>
              <a:t>речення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000504"/>
            <a:ext cx="2106472" cy="1143008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1600" dirty="0" smtClean="0">
                <a:solidFill>
                  <a:schemeClr val="bg1"/>
                </a:solidFill>
              </a:rPr>
              <a:t> Створення власних</a:t>
            </a:r>
          </a:p>
          <a:p>
            <a:pPr marL="342900" indent="-342900" algn="ctr"/>
            <a:r>
              <a:rPr lang="uk-UA" sz="1600" dirty="0" smtClean="0">
                <a:solidFill>
                  <a:schemeClr val="bg1"/>
                </a:solidFill>
              </a:rPr>
              <a:t>письмових</a:t>
            </a:r>
          </a:p>
          <a:p>
            <a:pPr marL="342900" indent="-342900" algn="ctr"/>
            <a:r>
              <a:rPr lang="uk-UA" sz="1600" dirty="0" smtClean="0">
                <a:solidFill>
                  <a:schemeClr val="bg1"/>
                </a:solidFill>
              </a:rPr>
              <a:t>висловлювань на</a:t>
            </a:r>
          </a:p>
          <a:p>
            <a:pPr marL="342900" indent="-342900" algn="ctr"/>
            <a:r>
              <a:rPr lang="uk-UA" sz="1600" dirty="0" smtClean="0">
                <a:solidFill>
                  <a:schemeClr val="bg1"/>
                </a:solidFill>
              </a:rPr>
              <a:t>актуальні теми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3714752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Складання схем і</a:t>
            </a:r>
          </a:p>
          <a:p>
            <a:pPr marL="342900" indent="-342900" algn="ctr"/>
            <a:r>
              <a:rPr lang="uk-UA" dirty="0" smtClean="0"/>
              <a:t>таблиць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928802"/>
            <a:ext cx="1944216" cy="93610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dirty="0" smtClean="0"/>
              <a:t>  Створення</a:t>
            </a:r>
          </a:p>
          <a:p>
            <a:pPr marL="342900" indent="-342900" algn="ctr"/>
            <a:r>
              <a:rPr lang="uk-UA" dirty="0" smtClean="0"/>
              <a:t>ситуативних</a:t>
            </a:r>
          </a:p>
          <a:p>
            <a:pPr marL="342900" indent="-342900" algn="ctr"/>
            <a:r>
              <a:rPr lang="uk-UA" dirty="0" smtClean="0"/>
              <a:t>діалогів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3714752"/>
            <a:ext cx="1928826" cy="928694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1600" dirty="0" smtClean="0"/>
              <a:t> Аналіз</a:t>
            </a:r>
          </a:p>
          <a:p>
            <a:pPr marL="342900" indent="-342900" algn="ctr"/>
            <a:r>
              <a:rPr lang="uk-UA" sz="1600" dirty="0" smtClean="0"/>
              <a:t>висловлювання</a:t>
            </a:r>
          </a:p>
          <a:p>
            <a:pPr marL="342900" indent="-342900" algn="ctr"/>
            <a:r>
              <a:rPr lang="uk-UA" sz="1600" dirty="0" smtClean="0"/>
              <a:t>однокласника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3929066"/>
            <a:ext cx="2071702" cy="1143008"/>
          </a:xfrm>
          <a:prstGeom prst="rect">
            <a:avLst/>
          </a:prstGeom>
          <a:solidFill>
            <a:srgbClr val="00A2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sz="1600" dirty="0" smtClean="0"/>
              <a:t>     </a:t>
            </a:r>
          </a:p>
          <a:p>
            <a:pPr marL="342900" indent="-342900" algn="ctr"/>
            <a:r>
              <a:rPr lang="uk-UA" sz="1600" dirty="0" smtClean="0"/>
              <a:t>   Самостійний добір</a:t>
            </a:r>
          </a:p>
          <a:p>
            <a:pPr marL="342900" indent="-342900" algn="ctr"/>
            <a:r>
              <a:rPr lang="uk-UA" sz="1600" dirty="0" smtClean="0"/>
              <a:t>матеріалів з</a:t>
            </a:r>
          </a:p>
          <a:p>
            <a:pPr marL="342900" indent="-342900" algn="ctr"/>
            <a:r>
              <a:rPr lang="uk-UA" sz="1600" dirty="0" smtClean="0"/>
              <a:t>додаткових джерел</a:t>
            </a:r>
          </a:p>
          <a:p>
            <a:pPr marL="342900" indent="-342900"/>
            <a:endParaRPr lang="uk-UA" sz="16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3608" y="332656"/>
            <a:ext cx="7056784" cy="11521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chemeClr val="bg1"/>
                </a:solidFill>
              </a:rPr>
              <a:t>На уроках української мови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5217298</TotalTime>
  <Words>474</Words>
  <Application>Microsoft Office PowerPoint</Application>
  <PresentationFormat>Экран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Комунікативна компетенція – комплексне застосування мовних і немовних засобів з метою комунікації, спілкування в конкретних соціально-побутових ситуаціях, уміння орієнтуватися в ситуації спілкування, ініціативність спілкування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91</cp:revision>
  <dcterms:modified xsi:type="dcterms:W3CDTF">2005-01-01T02:45:57Z</dcterms:modified>
</cp:coreProperties>
</file>