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1" r:id="rId13"/>
    <p:sldId id="270" r:id="rId14"/>
    <p:sldId id="272" r:id="rId15"/>
    <p:sldId id="276" r:id="rId16"/>
    <p:sldId id="283" r:id="rId17"/>
    <p:sldId id="284" r:id="rId18"/>
    <p:sldId id="285" r:id="rId19"/>
    <p:sldId id="286" r:id="rId20"/>
    <p:sldId id="287" r:id="rId21"/>
    <p:sldId id="288" r:id="rId22"/>
    <p:sldId id="28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21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2400" b="0" i="1">
                <a:latin typeface="Calibri" pitchFamily="34" charset="0"/>
                <a:cs typeface="Calibri" pitchFamily="34" charset="0"/>
              </a:defRPr>
            </a:pPr>
            <a:r>
              <a:rPr lang="ru-RU" sz="2400" b="0" i="1" dirty="0" err="1" smtClean="0">
                <a:latin typeface="Calibri" pitchFamily="34" charset="0"/>
                <a:cs typeface="Calibri" pitchFamily="34" charset="0"/>
              </a:rPr>
              <a:t>Результати</a:t>
            </a:r>
            <a:r>
              <a:rPr lang="ru-RU" sz="2400" b="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i="1" dirty="0" err="1" smtClean="0">
                <a:latin typeface="Calibri" pitchFamily="34" charset="0"/>
                <a:cs typeface="Calibri" pitchFamily="34" charset="0"/>
              </a:rPr>
              <a:t>соціологічних</a:t>
            </a:r>
            <a:r>
              <a:rPr lang="ru-RU" sz="2400" b="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i="1" dirty="0" err="1" smtClean="0">
                <a:latin typeface="Calibri" pitchFamily="34" charset="0"/>
                <a:cs typeface="Calibri" pitchFamily="34" charset="0"/>
              </a:rPr>
              <a:t>досліджень</a:t>
            </a:r>
            <a:endParaRPr lang="ru-RU" sz="2400" b="0" i="1" dirty="0">
              <a:latin typeface="Calibri" pitchFamily="34" charset="0"/>
              <a:cs typeface="Calibri" pitchFamily="34" charset="0"/>
            </a:endParaRPr>
          </a:p>
        </c:rich>
      </c:tx>
      <c:layout>
        <c:manualLayout>
          <c:xMode val="edge"/>
          <c:yMode val="edge"/>
          <c:x val="0.13226002443930299"/>
          <c:y val="6.7508837204961022E-2"/>
        </c:manualLayout>
      </c:layout>
      <c:overlay val="1"/>
      <c:spPr>
        <a:noFill/>
      </c:spPr>
    </c:title>
    <c:autoTitleDeleted val="0"/>
    <c:view3D>
      <c:rotX val="30"/>
      <c:hPercent val="10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92532139293705E-2"/>
          <c:y val="0"/>
          <c:w val="0.88309825454489899"/>
          <c:h val="0.95184346764368122"/>
        </c:manualLayout>
      </c:layout>
      <c:pie3DChart>
        <c:varyColors val="0"/>
        <c:ser>
          <c:idx val="0"/>
          <c:order val="0"/>
          <c:explosion val="22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rgbClr val="C0000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00B0F0"/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C00000"/>
              </a:solidFill>
            </c:spPr>
          </c:dPt>
          <c:dLbls>
            <c:txPr>
              <a:bodyPr/>
              <a:lstStyle/>
              <a:p>
                <a:pPr>
                  <a:defRPr sz="1600">
                    <a:solidFill>
                      <a:schemeClr val="accent1">
                        <a:lumMod val="20000"/>
                        <a:lumOff val="80000"/>
                      </a:schemeClr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'2013'!$A$2:$A$4</c:f>
              <c:strCache>
                <c:ptCount val="3"/>
                <c:pt idx="0">
                  <c:v>відсоток школярів, для яких читання не викликає особливого зацікавлення</c:v>
                </c:pt>
                <c:pt idx="1">
                  <c:v>відсоток школярів, які  щоденно читають </c:v>
                </c:pt>
                <c:pt idx="2">
                  <c:v>відсоток українців, які взагалі не читають </c:v>
                </c:pt>
              </c:strCache>
            </c:strRef>
          </c:cat>
          <c:val>
            <c:numRef>
              <c:f>'2013'!$B$2:$B$4</c:f>
              <c:numCache>
                <c:formatCode>General</c:formatCode>
                <c:ptCount val="3"/>
                <c:pt idx="0">
                  <c:v>73</c:v>
                </c:pt>
                <c:pt idx="1">
                  <c:v>23</c:v>
                </c:pt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4.2288724602311867E-2"/>
          <c:y val="0.5944687657781188"/>
          <c:w val="0.9403584389813282"/>
          <c:h val="0.37667552501849988"/>
        </c:manualLayout>
      </c:layout>
      <c:overlay val="0"/>
      <c:txPr>
        <a:bodyPr/>
        <a:lstStyle/>
        <a:p>
          <a:pPr>
            <a:defRPr sz="2000" b="0" i="1">
              <a:latin typeface="Calibri" pitchFamily="34" charset="0"/>
              <a:cs typeface="Calibri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0E54A9"/>
    </a:solidFill>
    <a:ln>
      <a:noFill/>
    </a:ln>
    <a:effectLst>
      <a:outerShdw blurRad="40000" dist="23000" dir="5400000" rotWithShape="0">
        <a:srgbClr val="000000">
          <a:alpha val="35000"/>
        </a:srgbClr>
      </a:outerShdw>
    </a:effectLst>
    <a:scene3d>
      <a:camera prst="orthographicFront">
        <a:rot lat="0" lon="0" rev="0"/>
      </a:camera>
      <a:lightRig rig="threePt" dir="t">
        <a:rot lat="0" lon="0" rev="1200000"/>
      </a:lightRig>
    </a:scene3d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2000" i="1">
                <a:solidFill>
                  <a:srgbClr val="0E54BD"/>
                </a:solidFill>
              </a:rPr>
              <a:t>Відсоток українців, віком до 30 років, які щоденно читають</a:t>
            </a:r>
          </a:p>
        </c:rich>
      </c:tx>
      <c:layout/>
      <c:overlay val="0"/>
      <c:spPr>
        <a:noFill/>
      </c:spPr>
    </c:title>
    <c:autoTitleDeleted val="0"/>
    <c:plotArea>
      <c:layout>
        <c:manualLayout>
          <c:layoutTarget val="inner"/>
          <c:xMode val="edge"/>
          <c:yMode val="edge"/>
          <c:x val="0.11236722705413685"/>
          <c:y val="0.2798489147836033"/>
          <c:w val="0.85928770811179711"/>
          <c:h val="0.683879842130473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E54BD"/>
            </a:solidFill>
          </c:spPr>
          <c:invertIfNegative val="0"/>
          <c:dLbls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'2013'!$A$7:$A$9</c:f>
              <c:strCache>
                <c:ptCount val="3"/>
                <c:pt idx="0">
                  <c:v>2009 р.</c:v>
                </c:pt>
                <c:pt idx="1">
                  <c:v>2011 р.</c:v>
                </c:pt>
                <c:pt idx="2">
                  <c:v>2013 р.</c:v>
                </c:pt>
              </c:strCache>
            </c:strRef>
          </c:cat>
          <c:val>
            <c:numRef>
              <c:f>'2013'!$B$7:$B$9</c:f>
              <c:numCache>
                <c:formatCode>General</c:formatCode>
                <c:ptCount val="3"/>
                <c:pt idx="0">
                  <c:v>31</c:v>
                </c:pt>
                <c:pt idx="1">
                  <c:v>26</c:v>
                </c:pt>
                <c:pt idx="2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91834240"/>
        <c:axId val="91835776"/>
      </c:barChart>
      <c:catAx>
        <c:axId val="91834240"/>
        <c:scaling>
          <c:orientation val="minMax"/>
        </c:scaling>
        <c:delete val="0"/>
        <c:axPos val="b"/>
        <c:minorGridlines/>
        <c:majorTickMark val="none"/>
        <c:minorTickMark val="none"/>
        <c:tickLblPos val="none"/>
        <c:crossAx val="91835776"/>
        <c:crosses val="autoZero"/>
        <c:auto val="1"/>
        <c:lblAlgn val="ctr"/>
        <c:lblOffset val="100"/>
        <c:noMultiLvlLbl val="0"/>
      </c:catAx>
      <c:valAx>
        <c:axId val="918357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918342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2400" b="0" i="1">
                <a:latin typeface="Calibri" pitchFamily="34" charset="0"/>
                <a:cs typeface="Calibri" pitchFamily="34" charset="0"/>
              </a:defRPr>
            </a:pPr>
            <a:r>
              <a:rPr lang="ru-RU" sz="2400" b="0" i="1" dirty="0" err="1" smtClean="0">
                <a:latin typeface="Calibri" pitchFamily="34" charset="0"/>
                <a:cs typeface="Calibri" pitchFamily="34" charset="0"/>
              </a:rPr>
              <a:t>Результати</a:t>
            </a:r>
            <a:r>
              <a:rPr lang="ru-RU" sz="2400" b="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i="1" dirty="0" err="1" smtClean="0">
                <a:latin typeface="Calibri" pitchFamily="34" charset="0"/>
                <a:cs typeface="Calibri" pitchFamily="34" charset="0"/>
              </a:rPr>
              <a:t>соціологічних</a:t>
            </a:r>
            <a:r>
              <a:rPr lang="ru-RU" sz="2400" b="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i="1" dirty="0" err="1" smtClean="0">
                <a:latin typeface="Calibri" pitchFamily="34" charset="0"/>
                <a:cs typeface="Calibri" pitchFamily="34" charset="0"/>
              </a:rPr>
              <a:t>досліджень</a:t>
            </a:r>
            <a:endParaRPr lang="ru-RU" sz="2400" b="0" i="1" dirty="0">
              <a:latin typeface="Calibri" pitchFamily="34" charset="0"/>
              <a:cs typeface="Calibri" pitchFamily="34" charset="0"/>
            </a:endParaRPr>
          </a:p>
        </c:rich>
      </c:tx>
      <c:layout>
        <c:manualLayout>
          <c:xMode val="edge"/>
          <c:yMode val="edge"/>
          <c:x val="0.13226002443930299"/>
          <c:y val="6.7508837204961022E-2"/>
        </c:manualLayout>
      </c:layout>
      <c:overlay val="1"/>
      <c:spPr>
        <a:noFill/>
      </c:spPr>
    </c:title>
    <c:autoTitleDeleted val="0"/>
    <c:view3D>
      <c:rotX val="30"/>
      <c:hPercent val="10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292532139293705E-2"/>
          <c:y val="0"/>
          <c:w val="0.88309825454489899"/>
          <c:h val="0.95184346764368122"/>
        </c:manualLayout>
      </c:layout>
      <c:pie3D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4.2288724602311867E-2"/>
          <c:y val="0.5944687657781188"/>
          <c:w val="0.9403584389813282"/>
          <c:h val="0.37667552501849988"/>
        </c:manualLayout>
      </c:layout>
      <c:overlay val="0"/>
      <c:txPr>
        <a:bodyPr/>
        <a:lstStyle/>
        <a:p>
          <a:pPr>
            <a:defRPr sz="2000" b="0" i="1">
              <a:latin typeface="Calibri" pitchFamily="34" charset="0"/>
              <a:cs typeface="Calibri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0E54A9"/>
    </a:solidFill>
    <a:ln>
      <a:noFill/>
    </a:ln>
    <a:effectLst>
      <a:outerShdw blurRad="40000" dist="23000" dir="5400000" rotWithShape="0">
        <a:srgbClr val="000000">
          <a:alpha val="35000"/>
        </a:srgbClr>
      </a:outerShdw>
    </a:effectLst>
    <a:scene3d>
      <a:camera prst="orthographicFront">
        <a:rot lat="0" lon="0" rev="0"/>
      </a:camera>
      <a:lightRig rig="threePt" dir="t">
        <a:rot lat="0" lon="0" rev="1200000"/>
      </a:lightRig>
    </a:scene3d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E54BD"/>
            </a:solidFill>
          </c:spPr>
          <c:invertIfNegative val="0"/>
          <c:dLbls>
            <c:txPr>
              <a:bodyPr/>
              <a:lstStyle/>
              <a:p>
                <a:pPr algn="ctr">
                  <a:defRPr lang="en-US"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PowerPoint]2013'!$A$16:$A$18</c:f>
              <c:strCache>
                <c:ptCount val="3"/>
                <c:pt idx="0">
                  <c:v>5 клас </c:v>
                </c:pt>
                <c:pt idx="1">
                  <c:v>6 клас</c:v>
                </c:pt>
                <c:pt idx="2">
                  <c:v>7 клас</c:v>
                </c:pt>
              </c:strCache>
            </c:strRef>
          </c:cat>
          <c:val>
            <c:numRef>
              <c:f>'[Диаграмма в Microsoft PowerPoint]2013'!$B$12:$B$14</c:f>
              <c:numCache>
                <c:formatCode>General</c:formatCode>
                <c:ptCount val="3"/>
                <c:pt idx="0">
                  <c:v>31</c:v>
                </c:pt>
                <c:pt idx="1">
                  <c:v>26</c:v>
                </c:pt>
                <c:pt idx="2">
                  <c:v>22</c:v>
                </c:pt>
              </c:numCache>
            </c:numRef>
          </c:val>
        </c:ser>
        <c:ser>
          <c:idx val="1"/>
          <c:order val="1"/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 algn="ctr">
                  <a:defRPr lang="en-US"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PowerPoint]2013'!$A$16:$A$18</c:f>
              <c:strCache>
                <c:ptCount val="3"/>
                <c:pt idx="0">
                  <c:v>5 клас </c:v>
                </c:pt>
                <c:pt idx="1">
                  <c:v>6 клас</c:v>
                </c:pt>
                <c:pt idx="2">
                  <c:v>7 клас</c:v>
                </c:pt>
              </c:strCache>
            </c:strRef>
          </c:cat>
          <c:val>
            <c:numRef>
              <c:f>'[Диаграмма в Microsoft PowerPoint]2013'!$B$16:$B$18</c:f>
              <c:numCache>
                <c:formatCode>General</c:formatCode>
                <c:ptCount val="3"/>
                <c:pt idx="0">
                  <c:v>56</c:v>
                </c:pt>
                <c:pt idx="1">
                  <c:v>50</c:v>
                </c:pt>
                <c:pt idx="2">
                  <c:v>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9336704"/>
        <c:axId val="199338240"/>
      </c:barChart>
      <c:catAx>
        <c:axId val="199336704"/>
        <c:scaling>
          <c:orientation val="minMax"/>
        </c:scaling>
        <c:delete val="0"/>
        <c:axPos val="b"/>
        <c:majorGridlines>
          <c:spPr>
            <a:ln w="25400">
              <a:solidFill>
                <a:srgbClr val="0070C0"/>
              </a:solidFill>
            </a:ln>
          </c:spPr>
        </c:majorGridlines>
        <c:numFmt formatCode="General" sourceLinked="1"/>
        <c:majorTickMark val="none"/>
        <c:minorTickMark val="none"/>
        <c:tickLblPos val="none"/>
        <c:spPr>
          <a:ln w="25400">
            <a:solidFill>
              <a:srgbClr val="0070C0"/>
            </a:solidFill>
          </a:ln>
        </c:spPr>
        <c:crossAx val="199338240"/>
        <c:crosses val="autoZero"/>
        <c:auto val="1"/>
        <c:lblAlgn val="ctr"/>
        <c:lblOffset val="100"/>
        <c:noMultiLvlLbl val="0"/>
      </c:catAx>
      <c:valAx>
        <c:axId val="199338240"/>
        <c:scaling>
          <c:orientation val="minMax"/>
        </c:scaling>
        <c:delete val="0"/>
        <c:axPos val="l"/>
        <c:majorGridlines>
          <c:spPr>
            <a:ln w="25400">
              <a:solidFill>
                <a:srgbClr val="0070C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25400">
            <a:solidFill>
              <a:srgbClr val="0070C0"/>
            </a:solidFill>
          </a:ln>
        </c:spPr>
        <c:txPr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endParaRPr lang="ru-RU"/>
          </a:p>
        </c:txPr>
        <c:crossAx val="1993367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12B704-E2A3-4120-BE40-94C2ECA53098}" type="doc">
      <dgm:prSet loTypeId="urn:microsoft.com/office/officeart/2005/8/layout/hierarchy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BA6C2F7D-9F0D-4454-A746-38ECA2B1E3C1}">
      <dgm:prSet phldrT="[Текст]" custT="1"/>
      <dgm:spPr/>
      <dgm:t>
        <a:bodyPr/>
        <a:lstStyle/>
        <a:p>
          <a:r>
            <a:rPr lang="uk-UA" sz="2000" b="1" i="1" dirty="0" smtClean="0">
              <a:latin typeface="+mj-lt"/>
            </a:rPr>
            <a:t>ЧИТАЦЬКА КОМПЕТЕНТНІСТЬ</a:t>
          </a:r>
          <a:endParaRPr lang="en-US" sz="2000" b="1" i="1" dirty="0">
            <a:latin typeface="+mj-lt"/>
          </a:endParaRPr>
        </a:p>
      </dgm:t>
    </dgm:pt>
    <dgm:pt modelId="{E920B517-7212-493E-94BB-437DAFF93BC7}" type="parTrans" cxnId="{906384ED-5FD3-48D3-8D34-5DC986D9A205}">
      <dgm:prSet/>
      <dgm:spPr/>
      <dgm:t>
        <a:bodyPr/>
        <a:lstStyle/>
        <a:p>
          <a:endParaRPr lang="en-US"/>
        </a:p>
      </dgm:t>
    </dgm:pt>
    <dgm:pt modelId="{5CFF4414-2567-4F0B-BEBC-5D3B5C6C7269}" type="sibTrans" cxnId="{906384ED-5FD3-48D3-8D34-5DC986D9A205}">
      <dgm:prSet/>
      <dgm:spPr/>
      <dgm:t>
        <a:bodyPr/>
        <a:lstStyle/>
        <a:p>
          <a:endParaRPr lang="en-US"/>
        </a:p>
      </dgm:t>
    </dgm:pt>
    <dgm:pt modelId="{E8D25BE9-B259-4360-8062-B3A483042F47}">
      <dgm:prSet phldrT="[Текст]" custT="1"/>
      <dgm:spPr/>
      <dgm:t>
        <a:bodyPr vert="vert270"/>
        <a:lstStyle/>
        <a:p>
          <a:r>
            <a:rPr lang="uk-UA" sz="2000" b="0" i="1" dirty="0" smtClean="0"/>
            <a:t>ЛІТЕРАТУРНО-МИСТЕЦЬКА</a:t>
          </a:r>
          <a:endParaRPr lang="en-US" sz="2000" b="0" i="1" dirty="0"/>
        </a:p>
      </dgm:t>
    </dgm:pt>
    <dgm:pt modelId="{06FC1004-0D44-4DD9-9243-1EE2A591F2A4}" type="parTrans" cxnId="{6B4176DA-DFA7-4556-9468-822336BE0657}">
      <dgm:prSet/>
      <dgm:spPr/>
      <dgm:t>
        <a:bodyPr/>
        <a:lstStyle/>
        <a:p>
          <a:endParaRPr lang="en-US"/>
        </a:p>
      </dgm:t>
    </dgm:pt>
    <dgm:pt modelId="{C3E336AC-7F68-4953-979C-9ECCE73D83A7}" type="sibTrans" cxnId="{6B4176DA-DFA7-4556-9468-822336BE0657}">
      <dgm:prSet/>
      <dgm:spPr/>
      <dgm:t>
        <a:bodyPr/>
        <a:lstStyle/>
        <a:p>
          <a:endParaRPr lang="en-US"/>
        </a:p>
      </dgm:t>
    </dgm:pt>
    <dgm:pt modelId="{7DAD66D3-D03F-45EA-9556-C71DD2766B49}">
      <dgm:prSet phldrT="[Текст]" custT="1"/>
      <dgm:spPr/>
      <dgm:t>
        <a:bodyPr vert="vert270"/>
        <a:lstStyle/>
        <a:p>
          <a:r>
            <a:rPr lang="uk-UA" sz="2000" b="0" i="1" dirty="0" smtClean="0"/>
            <a:t>КОГНІТИВНА</a:t>
          </a:r>
          <a:endParaRPr lang="en-US" sz="2000" b="0" i="1" dirty="0"/>
        </a:p>
      </dgm:t>
    </dgm:pt>
    <dgm:pt modelId="{C86C1068-A71C-43C7-8283-C5DDAEAFFFFC}" type="parTrans" cxnId="{5B30494E-ABA7-4C6F-9B37-65CE1A074A91}">
      <dgm:prSet/>
      <dgm:spPr/>
      <dgm:t>
        <a:bodyPr/>
        <a:lstStyle/>
        <a:p>
          <a:endParaRPr lang="en-US"/>
        </a:p>
      </dgm:t>
    </dgm:pt>
    <dgm:pt modelId="{399679C8-C397-4F52-AC58-5BD504CD0B31}" type="sibTrans" cxnId="{5B30494E-ABA7-4C6F-9B37-65CE1A074A91}">
      <dgm:prSet/>
      <dgm:spPr/>
      <dgm:t>
        <a:bodyPr/>
        <a:lstStyle/>
        <a:p>
          <a:endParaRPr lang="en-US"/>
        </a:p>
      </dgm:t>
    </dgm:pt>
    <dgm:pt modelId="{CFB9EA6F-F5BD-455D-81DB-EC54BD00FF49}">
      <dgm:prSet phldrT="[Текст]" custT="1"/>
      <dgm:spPr/>
      <dgm:t>
        <a:bodyPr vert="vert270"/>
        <a:lstStyle/>
        <a:p>
          <a:r>
            <a:rPr lang="uk-UA" sz="2000" b="0" i="1" dirty="0" smtClean="0"/>
            <a:t>ВЛАСНЕ ЧИТАЦЬКА</a:t>
          </a:r>
          <a:endParaRPr lang="en-US" sz="2000" b="0" i="1" dirty="0"/>
        </a:p>
      </dgm:t>
    </dgm:pt>
    <dgm:pt modelId="{092537CE-E162-4F7E-9FA4-DB765A75F0B9}" type="parTrans" cxnId="{5587F28C-4C56-4999-8995-2B57606C3652}">
      <dgm:prSet/>
      <dgm:spPr/>
      <dgm:t>
        <a:bodyPr/>
        <a:lstStyle/>
        <a:p>
          <a:endParaRPr lang="en-US"/>
        </a:p>
      </dgm:t>
    </dgm:pt>
    <dgm:pt modelId="{DAC23683-44AC-4CE2-94A3-24D62E240C0D}" type="sibTrans" cxnId="{5587F28C-4C56-4999-8995-2B57606C3652}">
      <dgm:prSet/>
      <dgm:spPr/>
      <dgm:t>
        <a:bodyPr/>
        <a:lstStyle/>
        <a:p>
          <a:endParaRPr lang="en-US"/>
        </a:p>
      </dgm:t>
    </dgm:pt>
    <dgm:pt modelId="{34B92B82-1E63-4224-8F4D-6F5998DAE319}">
      <dgm:prSet phldrT="[Текст]" custT="1"/>
      <dgm:spPr/>
      <dgm:t>
        <a:bodyPr vert="vert270"/>
        <a:lstStyle/>
        <a:p>
          <a:r>
            <a:rPr lang="uk-UA" sz="2000" b="0" i="1" dirty="0" smtClean="0"/>
            <a:t>КОМУНІКАТИВНО-МОВЛЕННЄВА</a:t>
          </a:r>
          <a:endParaRPr lang="en-US" sz="2000" b="0" i="1" dirty="0"/>
        </a:p>
      </dgm:t>
    </dgm:pt>
    <dgm:pt modelId="{D4513CDB-0232-4127-A66E-F7F2BDC53457}" type="parTrans" cxnId="{3A169FB0-CAA9-4DB8-BE38-559DDC7BCF73}">
      <dgm:prSet/>
      <dgm:spPr/>
      <dgm:t>
        <a:bodyPr/>
        <a:lstStyle/>
        <a:p>
          <a:endParaRPr lang="en-US"/>
        </a:p>
      </dgm:t>
    </dgm:pt>
    <dgm:pt modelId="{FB8E4E07-4E0D-4EA4-A237-DFDCC358F9BA}" type="sibTrans" cxnId="{3A169FB0-CAA9-4DB8-BE38-559DDC7BCF73}">
      <dgm:prSet/>
      <dgm:spPr/>
      <dgm:t>
        <a:bodyPr/>
        <a:lstStyle/>
        <a:p>
          <a:endParaRPr lang="en-US"/>
        </a:p>
      </dgm:t>
    </dgm:pt>
    <dgm:pt modelId="{FE277921-AEFE-4BC4-8AA9-E59154CF4F8F}">
      <dgm:prSet phldrT="[Текст]" custT="1"/>
      <dgm:spPr/>
      <dgm:t>
        <a:bodyPr vert="vert270"/>
        <a:lstStyle/>
        <a:p>
          <a:r>
            <a:rPr lang="uk-UA" sz="2000" b="0" i="1" dirty="0" smtClean="0"/>
            <a:t>ЦІННІСНО-СВІТОГЛЯДНА</a:t>
          </a:r>
          <a:endParaRPr lang="en-US" sz="2000" b="0" i="1" dirty="0"/>
        </a:p>
      </dgm:t>
    </dgm:pt>
    <dgm:pt modelId="{7B774C6E-71C9-45B5-BD7A-A974DF94ACFB}" type="parTrans" cxnId="{49354DFA-ADA6-4145-8FCE-ACB9B0DB8860}">
      <dgm:prSet/>
      <dgm:spPr/>
      <dgm:t>
        <a:bodyPr/>
        <a:lstStyle/>
        <a:p>
          <a:endParaRPr lang="en-US"/>
        </a:p>
      </dgm:t>
    </dgm:pt>
    <dgm:pt modelId="{D3AFB485-9DC0-4679-AAE2-CA48AB7B9421}" type="sibTrans" cxnId="{49354DFA-ADA6-4145-8FCE-ACB9B0DB8860}">
      <dgm:prSet/>
      <dgm:spPr/>
      <dgm:t>
        <a:bodyPr/>
        <a:lstStyle/>
        <a:p>
          <a:endParaRPr lang="en-US"/>
        </a:p>
      </dgm:t>
    </dgm:pt>
    <dgm:pt modelId="{E12659E5-A884-4716-B6D2-2B317646CAF8}">
      <dgm:prSet phldrT="[Текст]" custT="1"/>
      <dgm:spPr/>
      <dgm:t>
        <a:bodyPr vert="vert270"/>
        <a:lstStyle/>
        <a:p>
          <a:r>
            <a:rPr lang="uk-UA" sz="2000" b="0" i="1" dirty="0" smtClean="0"/>
            <a:t>ІНФОРМАЦІЙНА</a:t>
          </a:r>
          <a:endParaRPr lang="en-US" sz="2000" b="0" i="1" dirty="0"/>
        </a:p>
      </dgm:t>
    </dgm:pt>
    <dgm:pt modelId="{E6362B7C-0DFC-48C4-ABB2-ADF61C19B559}" type="parTrans" cxnId="{13A7B388-98D7-440A-8280-59E20FF85056}">
      <dgm:prSet/>
      <dgm:spPr/>
      <dgm:t>
        <a:bodyPr/>
        <a:lstStyle/>
        <a:p>
          <a:endParaRPr lang="en-US"/>
        </a:p>
      </dgm:t>
    </dgm:pt>
    <dgm:pt modelId="{D2BE60A9-980C-4E90-8E64-4083A0D68290}" type="sibTrans" cxnId="{13A7B388-98D7-440A-8280-59E20FF85056}">
      <dgm:prSet/>
      <dgm:spPr/>
      <dgm:t>
        <a:bodyPr/>
        <a:lstStyle/>
        <a:p>
          <a:endParaRPr lang="en-US"/>
        </a:p>
      </dgm:t>
    </dgm:pt>
    <dgm:pt modelId="{19F81D16-3603-4D53-817F-E51C0CE278BB}" type="pres">
      <dgm:prSet presAssocID="{0412B704-E2A3-4120-BE40-94C2ECA5309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9074974-B1E2-4BDB-A99C-36C031039736}" type="pres">
      <dgm:prSet presAssocID="{BA6C2F7D-9F0D-4454-A746-38ECA2B1E3C1}" presName="hierRoot1" presStyleCnt="0"/>
      <dgm:spPr/>
    </dgm:pt>
    <dgm:pt modelId="{01A65321-2B5D-4887-A052-CF9D2F2FBF20}" type="pres">
      <dgm:prSet presAssocID="{BA6C2F7D-9F0D-4454-A746-38ECA2B1E3C1}" presName="composite" presStyleCnt="0"/>
      <dgm:spPr/>
    </dgm:pt>
    <dgm:pt modelId="{16B0B9E7-0745-4E29-A602-6F088418F437}" type="pres">
      <dgm:prSet presAssocID="{BA6C2F7D-9F0D-4454-A746-38ECA2B1E3C1}" presName="background" presStyleLbl="node0" presStyleIdx="0" presStyleCnt="1"/>
      <dgm:spPr/>
    </dgm:pt>
    <dgm:pt modelId="{CA1D9EA0-9828-4EFC-8D5B-8B120C05FD2D}" type="pres">
      <dgm:prSet presAssocID="{BA6C2F7D-9F0D-4454-A746-38ECA2B1E3C1}" presName="text" presStyleLbl="fgAcc0" presStyleIdx="0" presStyleCnt="1" custScaleX="360915" custScaleY="754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7BDB86-F4A5-457A-B932-F1F36B46CFE4}" type="pres">
      <dgm:prSet presAssocID="{BA6C2F7D-9F0D-4454-A746-38ECA2B1E3C1}" presName="hierChild2" presStyleCnt="0"/>
      <dgm:spPr/>
    </dgm:pt>
    <dgm:pt modelId="{C5634C13-488B-4079-B1D7-09AF1978BCFE}" type="pres">
      <dgm:prSet presAssocID="{06FC1004-0D44-4DD9-9243-1EE2A591F2A4}" presName="Name10" presStyleLbl="parChTrans1D2" presStyleIdx="0" presStyleCnt="6"/>
      <dgm:spPr/>
      <dgm:t>
        <a:bodyPr/>
        <a:lstStyle/>
        <a:p>
          <a:endParaRPr lang="en-US"/>
        </a:p>
      </dgm:t>
    </dgm:pt>
    <dgm:pt modelId="{9937AD09-6038-46D4-BE85-BA236F452404}" type="pres">
      <dgm:prSet presAssocID="{E8D25BE9-B259-4360-8062-B3A483042F47}" presName="hierRoot2" presStyleCnt="0"/>
      <dgm:spPr/>
    </dgm:pt>
    <dgm:pt modelId="{3C4B73FC-F677-4DC5-A6AC-9D06EBCF8651}" type="pres">
      <dgm:prSet presAssocID="{E8D25BE9-B259-4360-8062-B3A483042F47}" presName="composite2" presStyleCnt="0"/>
      <dgm:spPr/>
    </dgm:pt>
    <dgm:pt modelId="{3B1370FF-B75F-4525-AB6C-E3F889AADC24}" type="pres">
      <dgm:prSet presAssocID="{E8D25BE9-B259-4360-8062-B3A483042F47}" presName="background2" presStyleLbl="node2" presStyleIdx="0" presStyleCnt="6"/>
      <dgm:spPr/>
    </dgm:pt>
    <dgm:pt modelId="{16DC738E-5696-4488-A1F7-949351FE076C}" type="pres">
      <dgm:prSet presAssocID="{E8D25BE9-B259-4360-8062-B3A483042F47}" presName="text2" presStyleLbl="fgAcc2" presStyleIdx="0" presStyleCnt="6" custScaleX="57456" custScaleY="4917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AC5DD9-F967-481D-BF35-CA21A7BE15F9}" type="pres">
      <dgm:prSet presAssocID="{E8D25BE9-B259-4360-8062-B3A483042F47}" presName="hierChild3" presStyleCnt="0"/>
      <dgm:spPr/>
    </dgm:pt>
    <dgm:pt modelId="{0A34F9FA-39CB-4944-8F58-72471C4B9AC9}" type="pres">
      <dgm:prSet presAssocID="{092537CE-E162-4F7E-9FA4-DB765A75F0B9}" presName="Name10" presStyleLbl="parChTrans1D2" presStyleIdx="1" presStyleCnt="6"/>
      <dgm:spPr/>
      <dgm:t>
        <a:bodyPr/>
        <a:lstStyle/>
        <a:p>
          <a:endParaRPr lang="en-US"/>
        </a:p>
      </dgm:t>
    </dgm:pt>
    <dgm:pt modelId="{EBBA94D8-8142-43B6-BD4D-056D721744C2}" type="pres">
      <dgm:prSet presAssocID="{CFB9EA6F-F5BD-455D-81DB-EC54BD00FF49}" presName="hierRoot2" presStyleCnt="0"/>
      <dgm:spPr/>
    </dgm:pt>
    <dgm:pt modelId="{DEACF121-9724-48B5-8173-0675B60C7493}" type="pres">
      <dgm:prSet presAssocID="{CFB9EA6F-F5BD-455D-81DB-EC54BD00FF49}" presName="composite2" presStyleCnt="0"/>
      <dgm:spPr/>
    </dgm:pt>
    <dgm:pt modelId="{7F42BE98-A3E1-4DF7-B833-C878BCED324E}" type="pres">
      <dgm:prSet presAssocID="{CFB9EA6F-F5BD-455D-81DB-EC54BD00FF49}" presName="background2" presStyleLbl="node2" presStyleIdx="1" presStyleCnt="6"/>
      <dgm:spPr/>
    </dgm:pt>
    <dgm:pt modelId="{329D3548-C5A9-41BA-9B6E-D74D73DD22A7}" type="pres">
      <dgm:prSet presAssocID="{CFB9EA6F-F5BD-455D-81DB-EC54BD00FF49}" presName="text2" presStyleLbl="fgAcc2" presStyleIdx="1" presStyleCnt="6" custScaleX="48921" custScaleY="4936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2C7CE3-2657-4D56-ACB3-D006F778DEE8}" type="pres">
      <dgm:prSet presAssocID="{CFB9EA6F-F5BD-455D-81DB-EC54BD00FF49}" presName="hierChild3" presStyleCnt="0"/>
      <dgm:spPr/>
    </dgm:pt>
    <dgm:pt modelId="{4ACA2D11-8A0F-41E8-B051-D175E1A6A985}" type="pres">
      <dgm:prSet presAssocID="{D4513CDB-0232-4127-A66E-F7F2BDC53457}" presName="Name10" presStyleLbl="parChTrans1D2" presStyleIdx="2" presStyleCnt="6"/>
      <dgm:spPr/>
      <dgm:t>
        <a:bodyPr/>
        <a:lstStyle/>
        <a:p>
          <a:endParaRPr lang="en-US"/>
        </a:p>
      </dgm:t>
    </dgm:pt>
    <dgm:pt modelId="{D51CB112-5D2E-40C0-ABCA-7D38A6E75CF9}" type="pres">
      <dgm:prSet presAssocID="{34B92B82-1E63-4224-8F4D-6F5998DAE319}" presName="hierRoot2" presStyleCnt="0"/>
      <dgm:spPr/>
    </dgm:pt>
    <dgm:pt modelId="{CB517914-DCA0-4451-8E7A-B87AA988909A}" type="pres">
      <dgm:prSet presAssocID="{34B92B82-1E63-4224-8F4D-6F5998DAE319}" presName="composite2" presStyleCnt="0"/>
      <dgm:spPr/>
    </dgm:pt>
    <dgm:pt modelId="{E01273DE-7C31-4C74-8036-ECAB91D0EF4B}" type="pres">
      <dgm:prSet presAssocID="{34B92B82-1E63-4224-8F4D-6F5998DAE319}" presName="background2" presStyleLbl="node2" presStyleIdx="2" presStyleCnt="6"/>
      <dgm:spPr/>
    </dgm:pt>
    <dgm:pt modelId="{E2EE8C49-E9E0-4364-8A18-40D28EE2B6A6}" type="pres">
      <dgm:prSet presAssocID="{34B92B82-1E63-4224-8F4D-6F5998DAE319}" presName="text2" presStyleLbl="fgAcc2" presStyleIdx="2" presStyleCnt="6" custScaleX="58831" custScaleY="4895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FEA205-20E5-4D61-8C6F-8711C14CEF4C}" type="pres">
      <dgm:prSet presAssocID="{34B92B82-1E63-4224-8F4D-6F5998DAE319}" presName="hierChild3" presStyleCnt="0"/>
      <dgm:spPr/>
    </dgm:pt>
    <dgm:pt modelId="{B298BFBF-7B78-4ECF-81BA-96E21D14A5BD}" type="pres">
      <dgm:prSet presAssocID="{7B774C6E-71C9-45B5-BD7A-A974DF94ACFB}" presName="Name10" presStyleLbl="parChTrans1D2" presStyleIdx="3" presStyleCnt="6"/>
      <dgm:spPr/>
      <dgm:t>
        <a:bodyPr/>
        <a:lstStyle/>
        <a:p>
          <a:endParaRPr lang="en-US"/>
        </a:p>
      </dgm:t>
    </dgm:pt>
    <dgm:pt modelId="{F43B072D-B7AA-47C8-8889-A405A485EBC2}" type="pres">
      <dgm:prSet presAssocID="{FE277921-AEFE-4BC4-8AA9-E59154CF4F8F}" presName="hierRoot2" presStyleCnt="0"/>
      <dgm:spPr/>
    </dgm:pt>
    <dgm:pt modelId="{D8E30D30-F02D-4FF9-8B8D-6ACA0D830866}" type="pres">
      <dgm:prSet presAssocID="{FE277921-AEFE-4BC4-8AA9-E59154CF4F8F}" presName="composite2" presStyleCnt="0"/>
      <dgm:spPr/>
    </dgm:pt>
    <dgm:pt modelId="{7097AD16-64FE-43BC-BFB5-AAA5FBD3EEDD}" type="pres">
      <dgm:prSet presAssocID="{FE277921-AEFE-4BC4-8AA9-E59154CF4F8F}" presName="background2" presStyleLbl="node2" presStyleIdx="3" presStyleCnt="6"/>
      <dgm:spPr/>
    </dgm:pt>
    <dgm:pt modelId="{71639FEF-4B9A-48AA-AC8C-B5DCDDEC3ABB}" type="pres">
      <dgm:prSet presAssocID="{FE277921-AEFE-4BC4-8AA9-E59154CF4F8F}" presName="text2" presStyleLbl="fgAcc2" presStyleIdx="3" presStyleCnt="6" custScaleX="54168" custScaleY="4895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0B5C40-7C7F-4A94-9234-E414B32DBBC6}" type="pres">
      <dgm:prSet presAssocID="{FE277921-AEFE-4BC4-8AA9-E59154CF4F8F}" presName="hierChild3" presStyleCnt="0"/>
      <dgm:spPr/>
    </dgm:pt>
    <dgm:pt modelId="{F0B651B2-CCE7-489F-A874-5A13EDCEEC55}" type="pres">
      <dgm:prSet presAssocID="{C86C1068-A71C-43C7-8283-C5DDAEAFFFFC}" presName="Name10" presStyleLbl="parChTrans1D2" presStyleIdx="4" presStyleCnt="6"/>
      <dgm:spPr/>
      <dgm:t>
        <a:bodyPr/>
        <a:lstStyle/>
        <a:p>
          <a:endParaRPr lang="en-US"/>
        </a:p>
      </dgm:t>
    </dgm:pt>
    <dgm:pt modelId="{A76F3EDE-F3B4-4748-8EE4-38892C76CFB7}" type="pres">
      <dgm:prSet presAssocID="{7DAD66D3-D03F-45EA-9556-C71DD2766B49}" presName="hierRoot2" presStyleCnt="0"/>
      <dgm:spPr/>
    </dgm:pt>
    <dgm:pt modelId="{6C0DB322-22BC-4730-B0C6-7E8B5DD4A546}" type="pres">
      <dgm:prSet presAssocID="{7DAD66D3-D03F-45EA-9556-C71DD2766B49}" presName="composite2" presStyleCnt="0"/>
      <dgm:spPr/>
    </dgm:pt>
    <dgm:pt modelId="{DBF9A770-7AD4-4774-BF18-3BD9F4726BCC}" type="pres">
      <dgm:prSet presAssocID="{7DAD66D3-D03F-45EA-9556-C71DD2766B49}" presName="background2" presStyleLbl="node2" presStyleIdx="4" presStyleCnt="6"/>
      <dgm:spPr/>
    </dgm:pt>
    <dgm:pt modelId="{9E73AEC4-87F2-4B8F-9018-3F9895489452}" type="pres">
      <dgm:prSet presAssocID="{7DAD66D3-D03F-45EA-9556-C71DD2766B49}" presName="text2" presStyleLbl="fgAcc2" presStyleIdx="4" presStyleCnt="6" custScaleX="54643" custScaleY="4933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F38D7D-99CB-4724-B5AF-1FA7FDE6F01C}" type="pres">
      <dgm:prSet presAssocID="{7DAD66D3-D03F-45EA-9556-C71DD2766B49}" presName="hierChild3" presStyleCnt="0"/>
      <dgm:spPr/>
    </dgm:pt>
    <dgm:pt modelId="{0F30F805-F528-4CE3-BC5F-B0D6D1F9C20E}" type="pres">
      <dgm:prSet presAssocID="{E6362B7C-0DFC-48C4-ABB2-ADF61C19B559}" presName="Name10" presStyleLbl="parChTrans1D2" presStyleIdx="5" presStyleCnt="6"/>
      <dgm:spPr/>
      <dgm:t>
        <a:bodyPr/>
        <a:lstStyle/>
        <a:p>
          <a:endParaRPr lang="en-US"/>
        </a:p>
      </dgm:t>
    </dgm:pt>
    <dgm:pt modelId="{A4A3DC37-3651-48F8-9E57-254FC27A9E6E}" type="pres">
      <dgm:prSet presAssocID="{E12659E5-A884-4716-B6D2-2B317646CAF8}" presName="hierRoot2" presStyleCnt="0"/>
      <dgm:spPr/>
    </dgm:pt>
    <dgm:pt modelId="{17B0A9E4-9EAB-4DA2-BDFD-74B4150772DA}" type="pres">
      <dgm:prSet presAssocID="{E12659E5-A884-4716-B6D2-2B317646CAF8}" presName="composite2" presStyleCnt="0"/>
      <dgm:spPr/>
    </dgm:pt>
    <dgm:pt modelId="{8CE59D16-A149-4AAE-889B-B81DCBC103BA}" type="pres">
      <dgm:prSet presAssocID="{E12659E5-A884-4716-B6D2-2B317646CAF8}" presName="background2" presStyleLbl="node2" presStyleIdx="5" presStyleCnt="6"/>
      <dgm:spPr/>
    </dgm:pt>
    <dgm:pt modelId="{CD82250E-0DED-4BD0-8F4B-49ED7439E0AF}" type="pres">
      <dgm:prSet presAssocID="{E12659E5-A884-4716-B6D2-2B317646CAF8}" presName="text2" presStyleLbl="fgAcc2" presStyleIdx="5" presStyleCnt="6" custScaleX="55889" custScaleY="4905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AEB939-16F4-4C88-B713-7F204082AD10}" type="pres">
      <dgm:prSet presAssocID="{E12659E5-A884-4716-B6D2-2B317646CAF8}" presName="hierChild3" presStyleCnt="0"/>
      <dgm:spPr/>
    </dgm:pt>
  </dgm:ptLst>
  <dgm:cxnLst>
    <dgm:cxn modelId="{7F6AA4CA-BB39-41C2-9CC3-934692E6B65B}" type="presOf" srcId="{BA6C2F7D-9F0D-4454-A746-38ECA2B1E3C1}" destId="{CA1D9EA0-9828-4EFC-8D5B-8B120C05FD2D}" srcOrd="0" destOrd="0" presId="urn:microsoft.com/office/officeart/2005/8/layout/hierarchy1"/>
    <dgm:cxn modelId="{2F841D11-81FC-48A5-9D2B-919A22C7360C}" type="presOf" srcId="{06FC1004-0D44-4DD9-9243-1EE2A591F2A4}" destId="{C5634C13-488B-4079-B1D7-09AF1978BCFE}" srcOrd="0" destOrd="0" presId="urn:microsoft.com/office/officeart/2005/8/layout/hierarchy1"/>
    <dgm:cxn modelId="{64F27FA1-8263-44F9-8887-945CBB15DA14}" type="presOf" srcId="{0412B704-E2A3-4120-BE40-94C2ECA53098}" destId="{19F81D16-3603-4D53-817F-E51C0CE278BB}" srcOrd="0" destOrd="0" presId="urn:microsoft.com/office/officeart/2005/8/layout/hierarchy1"/>
    <dgm:cxn modelId="{F3588229-6EB8-437A-82F0-6B73D6CC88DE}" type="presOf" srcId="{C86C1068-A71C-43C7-8283-C5DDAEAFFFFC}" destId="{F0B651B2-CCE7-489F-A874-5A13EDCEEC55}" srcOrd="0" destOrd="0" presId="urn:microsoft.com/office/officeart/2005/8/layout/hierarchy1"/>
    <dgm:cxn modelId="{5B30494E-ABA7-4C6F-9B37-65CE1A074A91}" srcId="{BA6C2F7D-9F0D-4454-A746-38ECA2B1E3C1}" destId="{7DAD66D3-D03F-45EA-9556-C71DD2766B49}" srcOrd="4" destOrd="0" parTransId="{C86C1068-A71C-43C7-8283-C5DDAEAFFFFC}" sibTransId="{399679C8-C397-4F52-AC58-5BD504CD0B31}"/>
    <dgm:cxn modelId="{D0EB8BCA-FF39-4D80-926E-890E460B908F}" type="presOf" srcId="{E6362B7C-0DFC-48C4-ABB2-ADF61C19B559}" destId="{0F30F805-F528-4CE3-BC5F-B0D6D1F9C20E}" srcOrd="0" destOrd="0" presId="urn:microsoft.com/office/officeart/2005/8/layout/hierarchy1"/>
    <dgm:cxn modelId="{F9F12291-7860-4367-BEC5-F7580CCF27D0}" type="presOf" srcId="{34B92B82-1E63-4224-8F4D-6F5998DAE319}" destId="{E2EE8C49-E9E0-4364-8A18-40D28EE2B6A6}" srcOrd="0" destOrd="0" presId="urn:microsoft.com/office/officeart/2005/8/layout/hierarchy1"/>
    <dgm:cxn modelId="{49354DFA-ADA6-4145-8FCE-ACB9B0DB8860}" srcId="{BA6C2F7D-9F0D-4454-A746-38ECA2B1E3C1}" destId="{FE277921-AEFE-4BC4-8AA9-E59154CF4F8F}" srcOrd="3" destOrd="0" parTransId="{7B774C6E-71C9-45B5-BD7A-A974DF94ACFB}" sibTransId="{D3AFB485-9DC0-4679-AAE2-CA48AB7B9421}"/>
    <dgm:cxn modelId="{906384ED-5FD3-48D3-8D34-5DC986D9A205}" srcId="{0412B704-E2A3-4120-BE40-94C2ECA53098}" destId="{BA6C2F7D-9F0D-4454-A746-38ECA2B1E3C1}" srcOrd="0" destOrd="0" parTransId="{E920B517-7212-493E-94BB-437DAFF93BC7}" sibTransId="{5CFF4414-2567-4F0B-BEBC-5D3B5C6C7269}"/>
    <dgm:cxn modelId="{8656EFBC-B08E-4A57-90BB-487A80F802E3}" type="presOf" srcId="{FE277921-AEFE-4BC4-8AA9-E59154CF4F8F}" destId="{71639FEF-4B9A-48AA-AC8C-B5DCDDEC3ABB}" srcOrd="0" destOrd="0" presId="urn:microsoft.com/office/officeart/2005/8/layout/hierarchy1"/>
    <dgm:cxn modelId="{B6D1064F-69AD-4FC2-84DF-0843EBCF524D}" type="presOf" srcId="{092537CE-E162-4F7E-9FA4-DB765A75F0B9}" destId="{0A34F9FA-39CB-4944-8F58-72471C4B9AC9}" srcOrd="0" destOrd="0" presId="urn:microsoft.com/office/officeart/2005/8/layout/hierarchy1"/>
    <dgm:cxn modelId="{13A7B388-98D7-440A-8280-59E20FF85056}" srcId="{BA6C2F7D-9F0D-4454-A746-38ECA2B1E3C1}" destId="{E12659E5-A884-4716-B6D2-2B317646CAF8}" srcOrd="5" destOrd="0" parTransId="{E6362B7C-0DFC-48C4-ABB2-ADF61C19B559}" sibTransId="{D2BE60A9-980C-4E90-8E64-4083A0D68290}"/>
    <dgm:cxn modelId="{58F46650-BA09-4A96-876C-78B4CB6CCC61}" type="presOf" srcId="{CFB9EA6F-F5BD-455D-81DB-EC54BD00FF49}" destId="{329D3548-C5A9-41BA-9B6E-D74D73DD22A7}" srcOrd="0" destOrd="0" presId="urn:microsoft.com/office/officeart/2005/8/layout/hierarchy1"/>
    <dgm:cxn modelId="{3A169FB0-CAA9-4DB8-BE38-559DDC7BCF73}" srcId="{BA6C2F7D-9F0D-4454-A746-38ECA2B1E3C1}" destId="{34B92B82-1E63-4224-8F4D-6F5998DAE319}" srcOrd="2" destOrd="0" parTransId="{D4513CDB-0232-4127-A66E-F7F2BDC53457}" sibTransId="{FB8E4E07-4E0D-4EA4-A237-DFDCC358F9BA}"/>
    <dgm:cxn modelId="{2BFADE21-6FC4-49C8-ABA5-9B7E17121669}" type="presOf" srcId="{D4513CDB-0232-4127-A66E-F7F2BDC53457}" destId="{4ACA2D11-8A0F-41E8-B051-D175E1A6A985}" srcOrd="0" destOrd="0" presId="urn:microsoft.com/office/officeart/2005/8/layout/hierarchy1"/>
    <dgm:cxn modelId="{192C7571-D449-4919-AC41-2CB778B7C2CD}" type="presOf" srcId="{7DAD66D3-D03F-45EA-9556-C71DD2766B49}" destId="{9E73AEC4-87F2-4B8F-9018-3F9895489452}" srcOrd="0" destOrd="0" presId="urn:microsoft.com/office/officeart/2005/8/layout/hierarchy1"/>
    <dgm:cxn modelId="{F2CFD854-9C48-401F-9459-E1B0ED141182}" type="presOf" srcId="{7B774C6E-71C9-45B5-BD7A-A974DF94ACFB}" destId="{B298BFBF-7B78-4ECF-81BA-96E21D14A5BD}" srcOrd="0" destOrd="0" presId="urn:microsoft.com/office/officeart/2005/8/layout/hierarchy1"/>
    <dgm:cxn modelId="{2A302ABD-D1C5-4AEB-8D7F-2493408AC4A2}" type="presOf" srcId="{E12659E5-A884-4716-B6D2-2B317646CAF8}" destId="{CD82250E-0DED-4BD0-8F4B-49ED7439E0AF}" srcOrd="0" destOrd="0" presId="urn:microsoft.com/office/officeart/2005/8/layout/hierarchy1"/>
    <dgm:cxn modelId="{5587F28C-4C56-4999-8995-2B57606C3652}" srcId="{BA6C2F7D-9F0D-4454-A746-38ECA2B1E3C1}" destId="{CFB9EA6F-F5BD-455D-81DB-EC54BD00FF49}" srcOrd="1" destOrd="0" parTransId="{092537CE-E162-4F7E-9FA4-DB765A75F0B9}" sibTransId="{DAC23683-44AC-4CE2-94A3-24D62E240C0D}"/>
    <dgm:cxn modelId="{85BBC351-3EE4-4E9B-A49E-2A9D735DA42B}" type="presOf" srcId="{E8D25BE9-B259-4360-8062-B3A483042F47}" destId="{16DC738E-5696-4488-A1F7-949351FE076C}" srcOrd="0" destOrd="0" presId="urn:microsoft.com/office/officeart/2005/8/layout/hierarchy1"/>
    <dgm:cxn modelId="{6B4176DA-DFA7-4556-9468-822336BE0657}" srcId="{BA6C2F7D-9F0D-4454-A746-38ECA2B1E3C1}" destId="{E8D25BE9-B259-4360-8062-B3A483042F47}" srcOrd="0" destOrd="0" parTransId="{06FC1004-0D44-4DD9-9243-1EE2A591F2A4}" sibTransId="{C3E336AC-7F68-4953-979C-9ECCE73D83A7}"/>
    <dgm:cxn modelId="{B20A0742-068A-4C54-932E-F00E716BE02B}" type="presParOf" srcId="{19F81D16-3603-4D53-817F-E51C0CE278BB}" destId="{D9074974-B1E2-4BDB-A99C-36C031039736}" srcOrd="0" destOrd="0" presId="urn:microsoft.com/office/officeart/2005/8/layout/hierarchy1"/>
    <dgm:cxn modelId="{25689E70-017A-41EF-BB9A-49D07496B446}" type="presParOf" srcId="{D9074974-B1E2-4BDB-A99C-36C031039736}" destId="{01A65321-2B5D-4887-A052-CF9D2F2FBF20}" srcOrd="0" destOrd="0" presId="urn:microsoft.com/office/officeart/2005/8/layout/hierarchy1"/>
    <dgm:cxn modelId="{5BEA953E-F07B-42E7-BC65-692CAE7C27F7}" type="presParOf" srcId="{01A65321-2B5D-4887-A052-CF9D2F2FBF20}" destId="{16B0B9E7-0745-4E29-A602-6F088418F437}" srcOrd="0" destOrd="0" presId="urn:microsoft.com/office/officeart/2005/8/layout/hierarchy1"/>
    <dgm:cxn modelId="{E6A109EC-9801-49DC-9ED3-09ADC79D23B2}" type="presParOf" srcId="{01A65321-2B5D-4887-A052-CF9D2F2FBF20}" destId="{CA1D9EA0-9828-4EFC-8D5B-8B120C05FD2D}" srcOrd="1" destOrd="0" presId="urn:microsoft.com/office/officeart/2005/8/layout/hierarchy1"/>
    <dgm:cxn modelId="{AC622AA0-57A5-4D03-B7EE-86D01CF699C8}" type="presParOf" srcId="{D9074974-B1E2-4BDB-A99C-36C031039736}" destId="{8C7BDB86-F4A5-457A-B932-F1F36B46CFE4}" srcOrd="1" destOrd="0" presId="urn:microsoft.com/office/officeart/2005/8/layout/hierarchy1"/>
    <dgm:cxn modelId="{8FEA2D2D-0BC4-458D-80C4-4D7FBB156D0B}" type="presParOf" srcId="{8C7BDB86-F4A5-457A-B932-F1F36B46CFE4}" destId="{C5634C13-488B-4079-B1D7-09AF1978BCFE}" srcOrd="0" destOrd="0" presId="urn:microsoft.com/office/officeart/2005/8/layout/hierarchy1"/>
    <dgm:cxn modelId="{652F9D91-9632-4B83-9369-A5D8DC247E87}" type="presParOf" srcId="{8C7BDB86-F4A5-457A-B932-F1F36B46CFE4}" destId="{9937AD09-6038-46D4-BE85-BA236F452404}" srcOrd="1" destOrd="0" presId="urn:microsoft.com/office/officeart/2005/8/layout/hierarchy1"/>
    <dgm:cxn modelId="{5415750D-8EA4-43F6-85A4-25A6FE806911}" type="presParOf" srcId="{9937AD09-6038-46D4-BE85-BA236F452404}" destId="{3C4B73FC-F677-4DC5-A6AC-9D06EBCF8651}" srcOrd="0" destOrd="0" presId="urn:microsoft.com/office/officeart/2005/8/layout/hierarchy1"/>
    <dgm:cxn modelId="{395FE192-3887-45E2-8B5E-867B08C42FCE}" type="presParOf" srcId="{3C4B73FC-F677-4DC5-A6AC-9D06EBCF8651}" destId="{3B1370FF-B75F-4525-AB6C-E3F889AADC24}" srcOrd="0" destOrd="0" presId="urn:microsoft.com/office/officeart/2005/8/layout/hierarchy1"/>
    <dgm:cxn modelId="{DA4E3636-8FB4-45D7-9C7E-E5593F9E03E6}" type="presParOf" srcId="{3C4B73FC-F677-4DC5-A6AC-9D06EBCF8651}" destId="{16DC738E-5696-4488-A1F7-949351FE076C}" srcOrd="1" destOrd="0" presId="urn:microsoft.com/office/officeart/2005/8/layout/hierarchy1"/>
    <dgm:cxn modelId="{70CE9144-CF6C-47EE-885C-1290007A4099}" type="presParOf" srcId="{9937AD09-6038-46D4-BE85-BA236F452404}" destId="{1CAC5DD9-F967-481D-BF35-CA21A7BE15F9}" srcOrd="1" destOrd="0" presId="urn:microsoft.com/office/officeart/2005/8/layout/hierarchy1"/>
    <dgm:cxn modelId="{572CE1DF-C12F-4EF4-9EBD-5F9DA250AF68}" type="presParOf" srcId="{8C7BDB86-F4A5-457A-B932-F1F36B46CFE4}" destId="{0A34F9FA-39CB-4944-8F58-72471C4B9AC9}" srcOrd="2" destOrd="0" presId="urn:microsoft.com/office/officeart/2005/8/layout/hierarchy1"/>
    <dgm:cxn modelId="{8BC28AD1-C3A0-4B3B-AE88-B6AAC3950CA2}" type="presParOf" srcId="{8C7BDB86-F4A5-457A-B932-F1F36B46CFE4}" destId="{EBBA94D8-8142-43B6-BD4D-056D721744C2}" srcOrd="3" destOrd="0" presId="urn:microsoft.com/office/officeart/2005/8/layout/hierarchy1"/>
    <dgm:cxn modelId="{D091D8BF-5224-42EA-A011-CD1C0C4C81CF}" type="presParOf" srcId="{EBBA94D8-8142-43B6-BD4D-056D721744C2}" destId="{DEACF121-9724-48B5-8173-0675B60C7493}" srcOrd="0" destOrd="0" presId="urn:microsoft.com/office/officeart/2005/8/layout/hierarchy1"/>
    <dgm:cxn modelId="{737D8939-C6DA-4D0B-B8EB-B826F4A0664A}" type="presParOf" srcId="{DEACF121-9724-48B5-8173-0675B60C7493}" destId="{7F42BE98-A3E1-4DF7-B833-C878BCED324E}" srcOrd="0" destOrd="0" presId="urn:microsoft.com/office/officeart/2005/8/layout/hierarchy1"/>
    <dgm:cxn modelId="{680413A3-F101-44D9-92F5-0B13AA99FD49}" type="presParOf" srcId="{DEACF121-9724-48B5-8173-0675B60C7493}" destId="{329D3548-C5A9-41BA-9B6E-D74D73DD22A7}" srcOrd="1" destOrd="0" presId="urn:microsoft.com/office/officeart/2005/8/layout/hierarchy1"/>
    <dgm:cxn modelId="{B1A4C389-7967-47AF-9B3B-3557455B93E0}" type="presParOf" srcId="{EBBA94D8-8142-43B6-BD4D-056D721744C2}" destId="{7F2C7CE3-2657-4D56-ACB3-D006F778DEE8}" srcOrd="1" destOrd="0" presId="urn:microsoft.com/office/officeart/2005/8/layout/hierarchy1"/>
    <dgm:cxn modelId="{64A8E08A-01FD-4EBB-9453-7664C5706430}" type="presParOf" srcId="{8C7BDB86-F4A5-457A-B932-F1F36B46CFE4}" destId="{4ACA2D11-8A0F-41E8-B051-D175E1A6A985}" srcOrd="4" destOrd="0" presId="urn:microsoft.com/office/officeart/2005/8/layout/hierarchy1"/>
    <dgm:cxn modelId="{FE667589-407E-44F9-9B65-C48C2FDB1803}" type="presParOf" srcId="{8C7BDB86-F4A5-457A-B932-F1F36B46CFE4}" destId="{D51CB112-5D2E-40C0-ABCA-7D38A6E75CF9}" srcOrd="5" destOrd="0" presId="urn:microsoft.com/office/officeart/2005/8/layout/hierarchy1"/>
    <dgm:cxn modelId="{8E54C624-F216-4751-A4CF-F2DC806ED40F}" type="presParOf" srcId="{D51CB112-5D2E-40C0-ABCA-7D38A6E75CF9}" destId="{CB517914-DCA0-4451-8E7A-B87AA988909A}" srcOrd="0" destOrd="0" presId="urn:microsoft.com/office/officeart/2005/8/layout/hierarchy1"/>
    <dgm:cxn modelId="{9C127E0F-31B1-4602-A4AC-453EDAC13994}" type="presParOf" srcId="{CB517914-DCA0-4451-8E7A-B87AA988909A}" destId="{E01273DE-7C31-4C74-8036-ECAB91D0EF4B}" srcOrd="0" destOrd="0" presId="urn:microsoft.com/office/officeart/2005/8/layout/hierarchy1"/>
    <dgm:cxn modelId="{1AB33FC8-E453-4ACF-9C76-318ED1AF403A}" type="presParOf" srcId="{CB517914-DCA0-4451-8E7A-B87AA988909A}" destId="{E2EE8C49-E9E0-4364-8A18-40D28EE2B6A6}" srcOrd="1" destOrd="0" presId="urn:microsoft.com/office/officeart/2005/8/layout/hierarchy1"/>
    <dgm:cxn modelId="{BFB87027-ABDB-4DF5-B756-758B47036AF3}" type="presParOf" srcId="{D51CB112-5D2E-40C0-ABCA-7D38A6E75CF9}" destId="{0FFEA205-20E5-4D61-8C6F-8711C14CEF4C}" srcOrd="1" destOrd="0" presId="urn:microsoft.com/office/officeart/2005/8/layout/hierarchy1"/>
    <dgm:cxn modelId="{D4135A95-7290-4A2C-8572-A57717B2BCE2}" type="presParOf" srcId="{8C7BDB86-F4A5-457A-B932-F1F36B46CFE4}" destId="{B298BFBF-7B78-4ECF-81BA-96E21D14A5BD}" srcOrd="6" destOrd="0" presId="urn:microsoft.com/office/officeart/2005/8/layout/hierarchy1"/>
    <dgm:cxn modelId="{6F1EBB4C-5903-4E2A-9CF1-34055C393EEC}" type="presParOf" srcId="{8C7BDB86-F4A5-457A-B932-F1F36B46CFE4}" destId="{F43B072D-B7AA-47C8-8889-A405A485EBC2}" srcOrd="7" destOrd="0" presId="urn:microsoft.com/office/officeart/2005/8/layout/hierarchy1"/>
    <dgm:cxn modelId="{D899CBD7-EE37-4250-A77A-351FC2C8C3DE}" type="presParOf" srcId="{F43B072D-B7AA-47C8-8889-A405A485EBC2}" destId="{D8E30D30-F02D-4FF9-8B8D-6ACA0D830866}" srcOrd="0" destOrd="0" presId="urn:microsoft.com/office/officeart/2005/8/layout/hierarchy1"/>
    <dgm:cxn modelId="{2218FAE5-0E50-433B-B13B-B5729ABA61F4}" type="presParOf" srcId="{D8E30D30-F02D-4FF9-8B8D-6ACA0D830866}" destId="{7097AD16-64FE-43BC-BFB5-AAA5FBD3EEDD}" srcOrd="0" destOrd="0" presId="urn:microsoft.com/office/officeart/2005/8/layout/hierarchy1"/>
    <dgm:cxn modelId="{D92F6A53-7761-4C28-87B6-205BFD779F56}" type="presParOf" srcId="{D8E30D30-F02D-4FF9-8B8D-6ACA0D830866}" destId="{71639FEF-4B9A-48AA-AC8C-B5DCDDEC3ABB}" srcOrd="1" destOrd="0" presId="urn:microsoft.com/office/officeart/2005/8/layout/hierarchy1"/>
    <dgm:cxn modelId="{72D1D57F-4584-41DB-BACF-5D4F08D99033}" type="presParOf" srcId="{F43B072D-B7AA-47C8-8889-A405A485EBC2}" destId="{480B5C40-7C7F-4A94-9234-E414B32DBBC6}" srcOrd="1" destOrd="0" presId="urn:microsoft.com/office/officeart/2005/8/layout/hierarchy1"/>
    <dgm:cxn modelId="{74F34F8C-2BDD-4C91-B845-B6A96FA481F6}" type="presParOf" srcId="{8C7BDB86-F4A5-457A-B932-F1F36B46CFE4}" destId="{F0B651B2-CCE7-489F-A874-5A13EDCEEC55}" srcOrd="8" destOrd="0" presId="urn:microsoft.com/office/officeart/2005/8/layout/hierarchy1"/>
    <dgm:cxn modelId="{B72F51E4-956A-4C6F-9CE1-50C7BF69F754}" type="presParOf" srcId="{8C7BDB86-F4A5-457A-B932-F1F36B46CFE4}" destId="{A76F3EDE-F3B4-4748-8EE4-38892C76CFB7}" srcOrd="9" destOrd="0" presId="urn:microsoft.com/office/officeart/2005/8/layout/hierarchy1"/>
    <dgm:cxn modelId="{FCAF6BF8-D2B7-401E-B9AC-0F47D4643465}" type="presParOf" srcId="{A76F3EDE-F3B4-4748-8EE4-38892C76CFB7}" destId="{6C0DB322-22BC-4730-B0C6-7E8B5DD4A546}" srcOrd="0" destOrd="0" presId="urn:microsoft.com/office/officeart/2005/8/layout/hierarchy1"/>
    <dgm:cxn modelId="{A9A4F4AE-15E0-4637-A284-75DFA4B7CF82}" type="presParOf" srcId="{6C0DB322-22BC-4730-B0C6-7E8B5DD4A546}" destId="{DBF9A770-7AD4-4774-BF18-3BD9F4726BCC}" srcOrd="0" destOrd="0" presId="urn:microsoft.com/office/officeart/2005/8/layout/hierarchy1"/>
    <dgm:cxn modelId="{2EDDE8F7-A0AE-4B12-9966-6DCF8C8354BA}" type="presParOf" srcId="{6C0DB322-22BC-4730-B0C6-7E8B5DD4A546}" destId="{9E73AEC4-87F2-4B8F-9018-3F9895489452}" srcOrd="1" destOrd="0" presId="urn:microsoft.com/office/officeart/2005/8/layout/hierarchy1"/>
    <dgm:cxn modelId="{9FA57A1C-8D76-4A04-AC75-F4CCD54B92B0}" type="presParOf" srcId="{A76F3EDE-F3B4-4748-8EE4-38892C76CFB7}" destId="{B6F38D7D-99CB-4724-B5AF-1FA7FDE6F01C}" srcOrd="1" destOrd="0" presId="urn:microsoft.com/office/officeart/2005/8/layout/hierarchy1"/>
    <dgm:cxn modelId="{B23EEBDD-755F-447B-B515-A9EA4099227D}" type="presParOf" srcId="{8C7BDB86-F4A5-457A-B932-F1F36B46CFE4}" destId="{0F30F805-F528-4CE3-BC5F-B0D6D1F9C20E}" srcOrd="10" destOrd="0" presId="urn:microsoft.com/office/officeart/2005/8/layout/hierarchy1"/>
    <dgm:cxn modelId="{9DABEC28-2CC2-47D3-85BE-99B6A7DCF42F}" type="presParOf" srcId="{8C7BDB86-F4A5-457A-B932-F1F36B46CFE4}" destId="{A4A3DC37-3651-48F8-9E57-254FC27A9E6E}" srcOrd="11" destOrd="0" presId="urn:microsoft.com/office/officeart/2005/8/layout/hierarchy1"/>
    <dgm:cxn modelId="{2D003A51-283B-472F-BDFC-C9175FC5964A}" type="presParOf" srcId="{A4A3DC37-3651-48F8-9E57-254FC27A9E6E}" destId="{17B0A9E4-9EAB-4DA2-BDFD-74B4150772DA}" srcOrd="0" destOrd="0" presId="urn:microsoft.com/office/officeart/2005/8/layout/hierarchy1"/>
    <dgm:cxn modelId="{53D24B09-63E4-45DA-84BE-B73852AF9F8D}" type="presParOf" srcId="{17B0A9E4-9EAB-4DA2-BDFD-74B4150772DA}" destId="{8CE59D16-A149-4AAE-889B-B81DCBC103BA}" srcOrd="0" destOrd="0" presId="urn:microsoft.com/office/officeart/2005/8/layout/hierarchy1"/>
    <dgm:cxn modelId="{EF55E3FC-634C-4021-AA6D-04D92D9FFC35}" type="presParOf" srcId="{17B0A9E4-9EAB-4DA2-BDFD-74B4150772DA}" destId="{CD82250E-0DED-4BD0-8F4B-49ED7439E0AF}" srcOrd="1" destOrd="0" presId="urn:microsoft.com/office/officeart/2005/8/layout/hierarchy1"/>
    <dgm:cxn modelId="{D46DCEF7-2388-45F8-B417-12E37983663F}" type="presParOf" srcId="{A4A3DC37-3651-48F8-9E57-254FC27A9E6E}" destId="{31AEB939-16F4-4C88-B713-7F204082AD10}" srcOrd="1" destOrd="0" presId="urn:microsoft.com/office/officeart/2005/8/layout/hierarchy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0F805-F528-4CE3-BC5F-B0D6D1F9C20E}">
      <dsp:nvSpPr>
        <dsp:cNvPr id="0" name=""/>
        <dsp:cNvSpPr/>
      </dsp:nvSpPr>
      <dsp:spPr>
        <a:xfrm>
          <a:off x="2827137" y="723022"/>
          <a:ext cx="2467372" cy="372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950"/>
              </a:lnTo>
              <a:lnTo>
                <a:pt x="2467372" y="253950"/>
              </a:lnTo>
              <a:lnTo>
                <a:pt x="2467372" y="37265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B651B2-CCE7-489F-A874-5A13EDCEEC55}">
      <dsp:nvSpPr>
        <dsp:cNvPr id="0" name=""/>
        <dsp:cNvSpPr/>
      </dsp:nvSpPr>
      <dsp:spPr>
        <a:xfrm>
          <a:off x="2827137" y="723022"/>
          <a:ext cx="1474501" cy="372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950"/>
              </a:lnTo>
              <a:lnTo>
                <a:pt x="1474501" y="253950"/>
              </a:lnTo>
              <a:lnTo>
                <a:pt x="1474501" y="37265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8BFBF-7B78-4ECF-81BA-96E21D14A5BD}">
      <dsp:nvSpPr>
        <dsp:cNvPr id="0" name=""/>
        <dsp:cNvSpPr/>
      </dsp:nvSpPr>
      <dsp:spPr>
        <a:xfrm>
          <a:off x="2827137" y="723022"/>
          <a:ext cx="492655" cy="372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950"/>
              </a:lnTo>
              <a:lnTo>
                <a:pt x="492655" y="253950"/>
              </a:lnTo>
              <a:lnTo>
                <a:pt x="492655" y="37265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CA2D11-8A0F-41E8-B051-D175E1A6A985}">
      <dsp:nvSpPr>
        <dsp:cNvPr id="0" name=""/>
        <dsp:cNvSpPr/>
      </dsp:nvSpPr>
      <dsp:spPr>
        <a:xfrm>
          <a:off x="2311117" y="723022"/>
          <a:ext cx="516020" cy="372650"/>
        </a:xfrm>
        <a:custGeom>
          <a:avLst/>
          <a:gdLst/>
          <a:ahLst/>
          <a:cxnLst/>
          <a:rect l="0" t="0" r="0" b="0"/>
          <a:pathLst>
            <a:path>
              <a:moveTo>
                <a:pt x="516020" y="0"/>
              </a:moveTo>
              <a:lnTo>
                <a:pt x="516020" y="253950"/>
              </a:lnTo>
              <a:lnTo>
                <a:pt x="0" y="253950"/>
              </a:lnTo>
              <a:lnTo>
                <a:pt x="0" y="37265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4F9FA-39CB-4944-8F58-72471C4B9AC9}">
      <dsp:nvSpPr>
        <dsp:cNvPr id="0" name=""/>
        <dsp:cNvSpPr/>
      </dsp:nvSpPr>
      <dsp:spPr>
        <a:xfrm>
          <a:off x="1336056" y="723022"/>
          <a:ext cx="1491081" cy="372650"/>
        </a:xfrm>
        <a:custGeom>
          <a:avLst/>
          <a:gdLst/>
          <a:ahLst/>
          <a:cxnLst/>
          <a:rect l="0" t="0" r="0" b="0"/>
          <a:pathLst>
            <a:path>
              <a:moveTo>
                <a:pt x="1491081" y="0"/>
              </a:moveTo>
              <a:lnTo>
                <a:pt x="1491081" y="253950"/>
              </a:lnTo>
              <a:lnTo>
                <a:pt x="0" y="253950"/>
              </a:lnTo>
              <a:lnTo>
                <a:pt x="0" y="37265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634C13-488B-4079-B1D7-09AF1978BCFE}">
      <dsp:nvSpPr>
        <dsp:cNvPr id="0" name=""/>
        <dsp:cNvSpPr/>
      </dsp:nvSpPr>
      <dsp:spPr>
        <a:xfrm>
          <a:off x="369804" y="723022"/>
          <a:ext cx="2457332" cy="372650"/>
        </a:xfrm>
        <a:custGeom>
          <a:avLst/>
          <a:gdLst/>
          <a:ahLst/>
          <a:cxnLst/>
          <a:rect l="0" t="0" r="0" b="0"/>
          <a:pathLst>
            <a:path>
              <a:moveTo>
                <a:pt x="2457332" y="0"/>
              </a:moveTo>
              <a:lnTo>
                <a:pt x="2457332" y="253950"/>
              </a:lnTo>
              <a:lnTo>
                <a:pt x="0" y="253950"/>
              </a:lnTo>
              <a:lnTo>
                <a:pt x="0" y="372650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B0B9E7-0745-4E29-A602-6F088418F437}">
      <dsp:nvSpPr>
        <dsp:cNvPr id="0" name=""/>
        <dsp:cNvSpPr/>
      </dsp:nvSpPr>
      <dsp:spPr>
        <a:xfrm>
          <a:off x="514901" y="108758"/>
          <a:ext cx="4624471" cy="6142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1D9EA0-9828-4EFC-8D5B-8B120C05FD2D}">
      <dsp:nvSpPr>
        <dsp:cNvPr id="0" name=""/>
        <dsp:cNvSpPr/>
      </dsp:nvSpPr>
      <dsp:spPr>
        <a:xfrm>
          <a:off x="657270" y="244009"/>
          <a:ext cx="4624471" cy="614263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atin typeface="+mj-lt"/>
            </a:rPr>
            <a:t>ЧИТАЦЬКА КОМПЕТЕНТНІСТЬ</a:t>
          </a:r>
          <a:endParaRPr lang="en-US" sz="2000" b="1" i="1" kern="1200" dirty="0">
            <a:latin typeface="+mj-lt"/>
          </a:endParaRPr>
        </a:p>
      </dsp:txBody>
      <dsp:txXfrm>
        <a:off x="675261" y="262000"/>
        <a:ext cx="4588489" cy="578281"/>
      </dsp:txXfrm>
    </dsp:sp>
    <dsp:sp modelId="{3B1370FF-B75F-4525-AB6C-E3F889AADC24}">
      <dsp:nvSpPr>
        <dsp:cNvPr id="0" name=""/>
        <dsp:cNvSpPr/>
      </dsp:nvSpPr>
      <dsp:spPr>
        <a:xfrm>
          <a:off x="1707" y="1095672"/>
          <a:ext cx="736194" cy="40013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C738E-5696-4488-A1F7-949351FE076C}">
      <dsp:nvSpPr>
        <dsp:cNvPr id="0" name=""/>
        <dsp:cNvSpPr/>
      </dsp:nvSpPr>
      <dsp:spPr>
        <a:xfrm>
          <a:off x="144076" y="1230922"/>
          <a:ext cx="736194" cy="4001354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dirty="0" smtClean="0"/>
            <a:t>ЛІТЕРАТУРНО-МИСТЕЦЬКА</a:t>
          </a:r>
          <a:endParaRPr lang="en-US" sz="2000" b="0" i="1" kern="1200" dirty="0"/>
        </a:p>
      </dsp:txBody>
      <dsp:txXfrm>
        <a:off x="165638" y="1252484"/>
        <a:ext cx="693070" cy="3958230"/>
      </dsp:txXfrm>
    </dsp:sp>
    <dsp:sp modelId="{7F42BE98-A3E1-4DF7-B833-C878BCED324E}">
      <dsp:nvSpPr>
        <dsp:cNvPr id="0" name=""/>
        <dsp:cNvSpPr/>
      </dsp:nvSpPr>
      <dsp:spPr>
        <a:xfrm>
          <a:off x="1022639" y="1095672"/>
          <a:ext cx="626833" cy="40167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D3548-C5A9-41BA-9B6E-D74D73DD22A7}">
      <dsp:nvSpPr>
        <dsp:cNvPr id="0" name=""/>
        <dsp:cNvSpPr/>
      </dsp:nvSpPr>
      <dsp:spPr>
        <a:xfrm>
          <a:off x="1165008" y="1230922"/>
          <a:ext cx="626833" cy="401671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dirty="0" smtClean="0"/>
            <a:t>ВЛАСНЕ ЧИТАЦЬКА</a:t>
          </a:r>
          <a:endParaRPr lang="en-US" sz="2000" b="0" i="1" kern="1200" dirty="0"/>
        </a:p>
      </dsp:txBody>
      <dsp:txXfrm>
        <a:off x="1183367" y="1249281"/>
        <a:ext cx="590115" cy="3979998"/>
      </dsp:txXfrm>
    </dsp:sp>
    <dsp:sp modelId="{E01273DE-7C31-4C74-8036-ECAB91D0EF4B}">
      <dsp:nvSpPr>
        <dsp:cNvPr id="0" name=""/>
        <dsp:cNvSpPr/>
      </dsp:nvSpPr>
      <dsp:spPr>
        <a:xfrm>
          <a:off x="1934210" y="1095672"/>
          <a:ext cx="753812" cy="39828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E8C49-E9E0-4364-8A18-40D28EE2B6A6}">
      <dsp:nvSpPr>
        <dsp:cNvPr id="0" name=""/>
        <dsp:cNvSpPr/>
      </dsp:nvSpPr>
      <dsp:spPr>
        <a:xfrm>
          <a:off x="2076579" y="1230922"/>
          <a:ext cx="753812" cy="398283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dirty="0" smtClean="0"/>
            <a:t>КОМУНІКАТИВНО-МОВЛЕННЄВА</a:t>
          </a:r>
          <a:endParaRPr lang="en-US" sz="2000" b="0" i="1" kern="1200" dirty="0"/>
        </a:p>
      </dsp:txBody>
      <dsp:txXfrm>
        <a:off x="2098657" y="1253000"/>
        <a:ext cx="709656" cy="3938680"/>
      </dsp:txXfrm>
    </dsp:sp>
    <dsp:sp modelId="{7097AD16-64FE-43BC-BFB5-AAA5FBD3EEDD}">
      <dsp:nvSpPr>
        <dsp:cNvPr id="0" name=""/>
        <dsp:cNvSpPr/>
      </dsp:nvSpPr>
      <dsp:spPr>
        <a:xfrm>
          <a:off x="2972760" y="1095672"/>
          <a:ext cx="694064" cy="39834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39FEF-4B9A-48AA-AC8C-B5DCDDEC3ABB}">
      <dsp:nvSpPr>
        <dsp:cNvPr id="0" name=""/>
        <dsp:cNvSpPr/>
      </dsp:nvSpPr>
      <dsp:spPr>
        <a:xfrm>
          <a:off x="3115129" y="1230922"/>
          <a:ext cx="694064" cy="3983438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dirty="0" smtClean="0"/>
            <a:t>ЦІННІСНО-СВІТОГЛЯДНА</a:t>
          </a:r>
          <a:endParaRPr lang="en-US" sz="2000" b="0" i="1" kern="1200" dirty="0"/>
        </a:p>
      </dsp:txBody>
      <dsp:txXfrm>
        <a:off x="3135457" y="1251250"/>
        <a:ext cx="653408" cy="3942782"/>
      </dsp:txXfrm>
    </dsp:sp>
    <dsp:sp modelId="{DBF9A770-7AD4-4774-BF18-3BD9F4726BCC}">
      <dsp:nvSpPr>
        <dsp:cNvPr id="0" name=""/>
        <dsp:cNvSpPr/>
      </dsp:nvSpPr>
      <dsp:spPr>
        <a:xfrm>
          <a:off x="3951563" y="1095672"/>
          <a:ext cx="700150" cy="40142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3AEC4-87F2-4B8F-9018-3F9895489452}">
      <dsp:nvSpPr>
        <dsp:cNvPr id="0" name=""/>
        <dsp:cNvSpPr/>
      </dsp:nvSpPr>
      <dsp:spPr>
        <a:xfrm>
          <a:off x="4093931" y="1230922"/>
          <a:ext cx="700150" cy="4014299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dirty="0" smtClean="0"/>
            <a:t>КОГНІТИВНА</a:t>
          </a:r>
          <a:endParaRPr lang="en-US" sz="2000" b="0" i="1" kern="1200" dirty="0"/>
        </a:p>
      </dsp:txBody>
      <dsp:txXfrm>
        <a:off x="4114438" y="1251429"/>
        <a:ext cx="659136" cy="3973285"/>
      </dsp:txXfrm>
    </dsp:sp>
    <dsp:sp modelId="{8CE59D16-A149-4AAE-889B-B81DCBC103BA}">
      <dsp:nvSpPr>
        <dsp:cNvPr id="0" name=""/>
        <dsp:cNvSpPr/>
      </dsp:nvSpPr>
      <dsp:spPr>
        <a:xfrm>
          <a:off x="4936451" y="1095672"/>
          <a:ext cx="716116" cy="3991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2250E-0DED-4BD0-8F4B-49ED7439E0AF}">
      <dsp:nvSpPr>
        <dsp:cNvPr id="0" name=""/>
        <dsp:cNvSpPr/>
      </dsp:nvSpPr>
      <dsp:spPr>
        <a:xfrm>
          <a:off x="5078820" y="1230922"/>
          <a:ext cx="716116" cy="3991306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1" kern="1200" dirty="0" smtClean="0"/>
            <a:t>ІНФОРМАЦІЙНА</a:t>
          </a:r>
          <a:endParaRPr lang="en-US" sz="2000" b="0" i="1" kern="1200" dirty="0"/>
        </a:p>
      </dsp:txBody>
      <dsp:txXfrm>
        <a:off x="5099794" y="1251896"/>
        <a:ext cx="674168" cy="3949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0.56069</cdr:x>
      <cdr:y>0.38439</cdr:y>
    </cdr:from>
    <cdr:to>
      <cdr:x>0.74947</cdr:x>
      <cdr:y>0.51775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15899" y="263571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F59EA-2A37-43CE-9DA3-71C385E5A185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702AF-10C1-4DE3-9A82-13F3E839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6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AF5F4-3487-4AF1-AB48-1A4144DD917F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3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D3445-4BE9-4DCB-A6BC-36705EA3A9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80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D3445-4BE9-4DCB-A6BC-36705EA3A9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26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E765-D86D-4DB0-A9B6-BF51D999B5D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6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350AC-313E-4AD4-B46E-42AA7168806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385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FC7B-14B6-4573-AC26-8B319A3149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61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D3445-4BE9-4DCB-A6BC-36705EA3A95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80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AF5F4-3487-4AF1-AB48-1A4144DD917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3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25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39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6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80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22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0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70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99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532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285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24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17713-2F83-4219-8B9B-7BA6F572D3CD}" type="datetimeFigureOut">
              <a:rPr lang="ru-RU" smtClean="0"/>
              <a:t>18.12.2014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39037-D146-47C1-8982-D54A93166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45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306" y="476672"/>
            <a:ext cx="3289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ПР</a:t>
            </a:r>
            <a:r>
              <a:rPr lang="ru-RU" sz="3600" b="1" i="1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Е</a:t>
            </a:r>
            <a:r>
              <a:rPr lang="ru-RU" sz="36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ЗЕН</a:t>
            </a:r>
            <a:r>
              <a:rPr lang="ru-RU" sz="3600" b="1" i="1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ТА</a:t>
            </a:r>
            <a:r>
              <a:rPr lang="ru-RU" sz="36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ЦІ</a:t>
            </a:r>
            <a:r>
              <a:rPr lang="ru-RU" sz="3600" b="1" i="1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Я</a:t>
            </a:r>
            <a:r>
              <a:rPr lang="ru-RU" sz="36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ДО</a:t>
            </a:r>
            <a:r>
              <a:rPr lang="ru-RU" sz="3600" b="1" i="1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СВІ</a:t>
            </a:r>
            <a:r>
              <a:rPr lang="ru-RU" sz="36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ДУ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4581128"/>
            <a:ext cx="3024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Підготувала</a:t>
            </a:r>
            <a:r>
              <a:rPr lang="ru-RU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</a:p>
          <a:p>
            <a:pPr algn="r"/>
            <a:r>
              <a:rPr lang="ru-RU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вчитель</a:t>
            </a:r>
            <a:r>
              <a:rPr lang="ru-RU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ru-RU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української</a:t>
            </a:r>
            <a:r>
              <a:rPr lang="ru-RU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ru-RU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мови</a:t>
            </a:r>
            <a:r>
              <a:rPr lang="ru-RU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і </a:t>
            </a:r>
            <a:r>
              <a:rPr lang="ru-RU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літератури</a:t>
            </a:r>
            <a:r>
              <a:rPr lang="ru-RU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</a:p>
          <a:p>
            <a:pPr algn="r"/>
            <a:r>
              <a:rPr lang="ru-RU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ТНВК «Школа-</a:t>
            </a:r>
            <a:r>
              <a:rPr lang="ru-RU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ліцей</a:t>
            </a:r>
            <a:r>
              <a:rPr lang="ru-RU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№ 6 </a:t>
            </a:r>
            <a:r>
              <a:rPr lang="ru-RU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ім</a:t>
            </a:r>
            <a:r>
              <a:rPr lang="en-US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ені</a:t>
            </a:r>
            <a:r>
              <a:rPr lang="en-US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ru-RU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Н</a:t>
            </a:r>
            <a:r>
              <a:rPr lang="en-US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азарія</a:t>
            </a:r>
            <a:r>
              <a:rPr lang="en-US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ru-RU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Яремчука» </a:t>
            </a:r>
          </a:p>
          <a:p>
            <a:pPr algn="r"/>
            <a:r>
              <a:rPr lang="ru-RU" b="1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Флешар</a:t>
            </a:r>
            <a:r>
              <a:rPr lang="ru-RU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Олександра</a:t>
            </a:r>
            <a:r>
              <a:rPr lang="ru-RU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Богданівна</a:t>
            </a:r>
            <a:endParaRPr lang="ru-RU" b="1" i="1" dirty="0" smtClean="0">
              <a:solidFill>
                <a:prstClr val="black"/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1026" name="Picture 2" descr="D:\Леся\кімната\vaio-14838-1680x10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4" t="8087" r="26708"/>
          <a:stretch/>
        </p:blipFill>
        <p:spPr bwMode="auto">
          <a:xfrm>
            <a:off x="3289610" y="1425"/>
            <a:ext cx="5854390" cy="68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6" y="1772816"/>
            <a:ext cx="2592288" cy="265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1279" r="8379" b="-50"/>
          <a:stretch/>
        </p:blipFill>
        <p:spPr bwMode="auto">
          <a:xfrm>
            <a:off x="4730787" y="0"/>
            <a:ext cx="43965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3475" y="4869160"/>
            <a:ext cx="3847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1F7034"/>
                </a:solidFill>
                <a:latin typeface="Century Gothic" pitchFamily="34" charset="0"/>
              </a:rPr>
              <a:t>ТВОРЧА МАЙСТЕРНЯ ЗІ СТВОРЕННЯ БУКТРЕЙЛЕРА 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3"/>
          <a:stretch/>
        </p:blipFill>
        <p:spPr bwMode="auto">
          <a:xfrm flipH="1">
            <a:off x="164982" y="276438"/>
            <a:ext cx="4565805" cy="169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5087"/>
            <a:ext cx="5364088" cy="252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20" y="2198313"/>
            <a:ext cx="2354292" cy="246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41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3" r="1373"/>
          <a:stretch/>
        </p:blipFill>
        <p:spPr bwMode="auto">
          <a:xfrm>
            <a:off x="6801765" y="2"/>
            <a:ext cx="2342235" cy="6849424"/>
          </a:xfrm>
          <a:prstGeom prst="rect">
            <a:avLst/>
          </a:prstGeom>
          <a:noFill/>
          <a:ln w="127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1" r="33566"/>
          <a:stretch/>
        </p:blipFill>
        <p:spPr bwMode="auto">
          <a:xfrm>
            <a:off x="6887696" y="3428999"/>
            <a:ext cx="2256304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876255" cy="68494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321498"/>
            <a:ext cx="4559126" cy="635644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b="1" i="1" spc="50" dirty="0">
                <a:ln w="11430"/>
                <a:solidFill>
                  <a:srgbClr val="0C513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БУКТРЕЙЛЕР</a:t>
            </a:r>
            <a:r>
              <a:rPr lang="uk-UA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 </a:t>
            </a:r>
          </a:p>
          <a:p>
            <a:endParaRPr lang="en-US" b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124744"/>
            <a:ext cx="399593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(</a:t>
            </a:r>
            <a:r>
              <a:rPr lang="uk-UA" sz="1600" b="1" i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анг</a:t>
            </a:r>
            <a:r>
              <a:rPr lang="uk-UA" sz="1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. </a:t>
            </a:r>
            <a:r>
              <a:rPr lang="en-US" sz="1600" b="1" i="1" spc="50" dirty="0">
                <a:ln w="11430"/>
                <a:solidFill>
                  <a:srgbClr val="0C513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book</a:t>
            </a:r>
            <a:r>
              <a:rPr lang="en-US" sz="1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 — </a:t>
            </a:r>
            <a:r>
              <a:rPr lang="uk-UA" sz="1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книга, </a:t>
            </a:r>
            <a:r>
              <a:rPr lang="en-US" sz="1600" b="1" i="1" spc="50" dirty="0">
                <a:ln w="11430"/>
                <a:solidFill>
                  <a:srgbClr val="0C513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trailer</a:t>
            </a:r>
            <a:r>
              <a:rPr lang="en-US" sz="1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 — </a:t>
            </a:r>
            <a:r>
              <a:rPr lang="uk-UA" sz="1600" b="1" i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тягач, анонс)</a:t>
            </a:r>
          </a:p>
          <a:p>
            <a:pPr algn="just"/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особливий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 вид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книжкової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реклами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, короткий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відеоролик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,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який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створює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візуальний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 образ книги,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дозволяє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яскраво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 й образно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розповісти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 про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твір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,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зацікавити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,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заінтригувати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читача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,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спонукати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 до </a:t>
            </a:r>
            <a:r>
              <a:rPr lang="ru-RU" sz="1500" dirty="0" err="1">
                <a:solidFill>
                  <a:prstClr val="black"/>
                </a:solidFill>
                <a:latin typeface="Century Gothic" pitchFamily="34" charset="0"/>
              </a:rPr>
              <a:t>читання</a:t>
            </a:r>
            <a:r>
              <a:rPr lang="ru-RU" sz="1500" dirty="0">
                <a:solidFill>
                  <a:prstClr val="black"/>
                </a:solidFill>
                <a:latin typeface="Century Gothic" pitchFamily="34" charset="0"/>
              </a:rPr>
              <a:t>.</a:t>
            </a:r>
          </a:p>
          <a:p>
            <a:pPr algn="just"/>
            <a:r>
              <a:rPr lang="ru-RU" sz="1200" i="1" dirty="0">
                <a:solidFill>
                  <a:srgbClr val="C00000"/>
                </a:solidFill>
                <a:latin typeface="Century Gothic" pitchFamily="34" charset="0"/>
              </a:rPr>
              <a:t>	</a:t>
            </a:r>
            <a:endParaRPr lang="en-US" sz="1200" i="1" dirty="0">
              <a:solidFill>
                <a:srgbClr val="C0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1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олень\Оле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15" y="5224"/>
            <a:ext cx="566108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162222" y="5085184"/>
            <a:ext cx="4851067" cy="1080120"/>
          </a:xfrm>
          <a:prstGeom prst="rect">
            <a:avLst/>
          </a:prstGeom>
        </p:spPr>
        <p:txBody>
          <a:bodyPr/>
          <a:lstStyle/>
          <a:p>
            <a:pPr algn="r"/>
            <a:endParaRPr lang="uk-UA" sz="1600" i="1" kern="0" dirty="0" smtClean="0">
              <a:ln w="18415" cmpd="sng">
                <a:solidFill>
                  <a:srgbClr val="996633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  <a:cs typeface="Arial" charset="0"/>
            </a:endParaRPr>
          </a:p>
          <a:p>
            <a:pPr algn="r"/>
            <a:r>
              <a:rPr lang="uk-UA" sz="4000" i="1" kern="0" dirty="0" smtClean="0">
                <a:ln w="18415" cmpd="sng">
                  <a:solidFill>
                    <a:srgbClr val="9966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  <a:cs typeface="Arial" charset="0"/>
              </a:rPr>
              <a:t>Є.Гуцало </a:t>
            </a:r>
            <a:endParaRPr lang="uk-UA" sz="4000" i="1" kern="0" dirty="0">
              <a:ln w="18415" cmpd="sng">
                <a:solidFill>
                  <a:srgbClr val="996633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  <a:cs typeface="Arial" charset="0"/>
            </a:endParaRPr>
          </a:p>
          <a:p>
            <a:pPr algn="r"/>
            <a:r>
              <a:rPr lang="uk-UA" sz="4000" i="1" kern="0" dirty="0">
                <a:ln w="18415" cmpd="sng">
                  <a:solidFill>
                    <a:srgbClr val="9966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  <a:cs typeface="Arial" charset="0"/>
              </a:rPr>
              <a:t>«Олень Август</a:t>
            </a:r>
            <a:r>
              <a:rPr lang="uk-UA" sz="4000" i="1" kern="0" dirty="0" smtClean="0">
                <a:ln w="18415" cmpd="sng">
                  <a:solidFill>
                    <a:srgbClr val="9966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 Gothic" pitchFamily="34" charset="0"/>
                <a:cs typeface="Arial" charset="0"/>
              </a:rPr>
              <a:t>»</a:t>
            </a:r>
            <a:endParaRPr lang="uk-UA" sz="4000" i="1" kern="0" dirty="0">
              <a:ln w="18415" cmpd="sng">
                <a:solidFill>
                  <a:srgbClr val="996633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 Gothic" pitchFamily="34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6367" y="2695560"/>
            <a:ext cx="32616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i="1" kern="0" dirty="0" err="1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Кіномайстерня</a:t>
            </a:r>
            <a:r>
              <a:rPr lang="uk-UA" i="1" kern="0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 </a:t>
            </a:r>
          </a:p>
          <a:p>
            <a:pPr algn="r"/>
            <a:r>
              <a:rPr lang="uk-UA" i="1" kern="0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відносин і ціннісних орієнтацій</a:t>
            </a:r>
          </a:p>
          <a:p>
            <a:pPr algn="r"/>
            <a:r>
              <a:rPr lang="uk-UA" i="1" kern="0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«Мрії </a:t>
            </a:r>
            <a:r>
              <a:rPr lang="uk-UA" i="1" kern="0" dirty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– це крила, </a:t>
            </a:r>
            <a:endParaRPr lang="uk-UA" i="1" kern="0" dirty="0" smtClean="0">
              <a:solidFill>
                <a:srgbClr val="F79646">
                  <a:lumMod val="50000"/>
                </a:srgbClr>
              </a:solidFill>
              <a:latin typeface="Century Gothic" pitchFamily="34" charset="0"/>
              <a:cs typeface="Arial" charset="0"/>
            </a:endParaRPr>
          </a:p>
          <a:p>
            <a:pPr algn="r"/>
            <a:r>
              <a:rPr lang="uk-UA" i="1" kern="0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що </a:t>
            </a:r>
            <a:r>
              <a:rPr lang="uk-UA" i="1" kern="0" dirty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міцніють у польоті</a:t>
            </a:r>
            <a:r>
              <a:rPr lang="uk-UA" i="1" kern="0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...»</a:t>
            </a:r>
            <a:endParaRPr lang="en-US" i="1" kern="0" dirty="0">
              <a:solidFill>
                <a:srgbClr val="F79646">
                  <a:lumMod val="50000"/>
                </a:srgbClr>
              </a:solidFill>
              <a:latin typeface="Century Gothic" pitchFamily="34" charset="0"/>
              <a:cs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0" y="4365104"/>
            <a:ext cx="3013447" cy="2009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4" y="404664"/>
            <a:ext cx="2902920" cy="1936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2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" r="1177" b="1305"/>
          <a:stretch/>
        </p:blipFill>
        <p:spPr bwMode="auto">
          <a:xfrm>
            <a:off x="3507923" y="44604"/>
            <a:ext cx="5616624" cy="6768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b="14237"/>
          <a:stretch/>
        </p:blipFill>
        <p:spPr bwMode="auto">
          <a:xfrm>
            <a:off x="459138" y="476670"/>
            <a:ext cx="2747479" cy="1953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6" y="4437112"/>
            <a:ext cx="2791991" cy="1862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16217" y="5690131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i="1" kern="0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«</a:t>
            </a:r>
            <a:r>
              <a:rPr lang="ru-RU" sz="2400" i="1" kern="0" dirty="0" err="1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Щоб</a:t>
            </a:r>
            <a:r>
              <a:rPr lang="ru-RU" sz="2400" i="1" kern="0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 </a:t>
            </a:r>
            <a:r>
              <a:rPr lang="ru-RU" sz="2400" i="1" kern="0" dirty="0" err="1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цікаво</a:t>
            </a:r>
            <a:r>
              <a:rPr lang="ru-RU" sz="2400" i="1" kern="0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 і </a:t>
            </a:r>
            <a:r>
              <a:rPr lang="ru-RU" sz="2400" i="1" kern="0" dirty="0" err="1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корисно</a:t>
            </a:r>
            <a:r>
              <a:rPr lang="ru-RU" sz="2400" i="1" kern="0" dirty="0" smtClean="0">
                <a:solidFill>
                  <a:srgbClr val="F79646">
                    <a:lumMod val="50000"/>
                  </a:srgbClr>
                </a:solidFill>
                <a:latin typeface="Century Gothic" pitchFamily="34" charset="0"/>
                <a:cs typeface="Arial" charset="0"/>
              </a:rPr>
              <a:t> …»</a:t>
            </a:r>
            <a:endParaRPr lang="ru-RU" sz="2000" b="1" i="1" kern="0" dirty="0">
              <a:solidFill>
                <a:srgbClr val="F79646">
                  <a:lumMod val="50000"/>
                </a:srgbClr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7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"/>
          <a:stretch/>
        </p:blipFill>
        <p:spPr bwMode="auto">
          <a:xfrm>
            <a:off x="1301" y="-9883"/>
            <a:ext cx="9144000" cy="579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41766" y="2060848"/>
            <a:ext cx="25787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sz="1600" i="1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один </a:t>
            </a:r>
            <a:r>
              <a:rPr lang="uk-UA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із засобів популяризації літературного твору, </a:t>
            </a:r>
            <a:r>
              <a:rPr lang="en-US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uk-UA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який  реалізується через </a:t>
            </a:r>
            <a:r>
              <a:rPr lang="uk-UA" sz="1600" i="1" dirty="0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театралізацію </a:t>
            </a:r>
            <a:r>
              <a:rPr lang="uk-UA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у </a:t>
            </a:r>
            <a:r>
              <a:rPr lang="ru-RU" sz="1600" i="1" dirty="0" err="1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форматі</a:t>
            </a:r>
            <a:r>
              <a:rPr lang="ru-RU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i="1" dirty="0" err="1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відкритих</a:t>
            </a:r>
            <a:r>
              <a:rPr lang="ru-RU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i="1" dirty="0" err="1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читань</a:t>
            </a:r>
            <a:r>
              <a:rPr lang="ru-RU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  і </a:t>
            </a:r>
            <a:r>
              <a:rPr lang="ru-RU" sz="1600" i="1" dirty="0" err="1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спрямований</a:t>
            </a:r>
            <a:r>
              <a:rPr lang="ru-RU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на </a:t>
            </a:r>
            <a:r>
              <a:rPr lang="ru-RU" sz="1600" i="1" dirty="0" err="1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привернення</a:t>
            </a:r>
            <a:r>
              <a:rPr lang="ru-RU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i="1" dirty="0" err="1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уваги</a:t>
            </a:r>
            <a:r>
              <a:rPr lang="ru-RU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 до </a:t>
            </a:r>
            <a:r>
              <a:rPr lang="uk-UA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сучасної  </a:t>
            </a:r>
            <a:r>
              <a:rPr lang="ru-RU" sz="1600" i="1" dirty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i="1" dirty="0" err="1" smtClean="0">
                <a:solidFill>
                  <a:schemeClr val="bg2">
                    <a:lumMod val="75000"/>
                  </a:schemeClr>
                </a:solidFill>
                <a:latin typeface="Century Gothic" pitchFamily="34" charset="0"/>
              </a:rPr>
              <a:t>літератури</a:t>
            </a:r>
            <a:endParaRPr lang="en-US" sz="4800" i="1" dirty="0">
              <a:solidFill>
                <a:schemeClr val="bg2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477" y="5780782"/>
            <a:ext cx="91195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i="1" dirty="0" err="1" smtClean="0">
                <a:solidFill>
                  <a:srgbClr val="663300"/>
                </a:solidFill>
                <a:latin typeface="Century Gothic" pitchFamily="34" charset="0"/>
              </a:rPr>
              <a:t>Творчий</a:t>
            </a:r>
            <a:r>
              <a:rPr lang="ru-RU" sz="3200" i="1" dirty="0" smtClean="0">
                <a:solidFill>
                  <a:srgbClr val="663300"/>
                </a:solidFill>
                <a:latin typeface="Century Gothic" pitchFamily="34" charset="0"/>
              </a:rPr>
              <a:t> проект</a:t>
            </a:r>
          </a:p>
          <a:p>
            <a:pPr lvl="0" algn="ctr"/>
            <a:r>
              <a:rPr lang="ru-RU" sz="3200" b="1" i="1" dirty="0" smtClean="0">
                <a:solidFill>
                  <a:srgbClr val="663300"/>
                </a:solidFill>
                <a:latin typeface="Century Gothic" pitchFamily="34" charset="0"/>
              </a:rPr>
              <a:t> </a:t>
            </a:r>
            <a:r>
              <a:rPr lang="ru-RU" sz="3200" b="1" i="1" dirty="0">
                <a:solidFill>
                  <a:srgbClr val="663300"/>
                </a:solidFill>
                <a:latin typeface="Century Gothic" pitchFamily="34" charset="0"/>
              </a:rPr>
              <a:t>«Театр </a:t>
            </a:r>
            <a:r>
              <a:rPr lang="ru-RU" sz="3200" b="1" i="1" dirty="0" err="1">
                <a:solidFill>
                  <a:srgbClr val="663300"/>
                </a:solidFill>
                <a:latin typeface="Century Gothic" pitchFamily="34" charset="0"/>
              </a:rPr>
              <a:t>однієї</a:t>
            </a:r>
            <a:r>
              <a:rPr lang="ru-RU" sz="3200" b="1" i="1" dirty="0">
                <a:solidFill>
                  <a:srgbClr val="663300"/>
                </a:solidFill>
                <a:latin typeface="Century Gothic" pitchFamily="34" charset="0"/>
              </a:rPr>
              <a:t> книги «</a:t>
            </a:r>
            <a:r>
              <a:rPr lang="ru-RU" sz="3200" b="1" i="1" dirty="0" err="1">
                <a:solidFill>
                  <a:srgbClr val="663300"/>
                </a:solidFill>
                <a:latin typeface="Century Gothic" pitchFamily="34" charset="0"/>
              </a:rPr>
              <a:t>Прочитання</a:t>
            </a:r>
            <a:r>
              <a:rPr lang="ru-RU" sz="3200" b="1" i="1" dirty="0">
                <a:solidFill>
                  <a:srgbClr val="663300"/>
                </a:solidFill>
                <a:latin typeface="Century Gothic" pitchFamily="34" charset="0"/>
              </a:rPr>
              <a:t>»</a:t>
            </a:r>
            <a:endParaRPr lang="en-US" sz="3200" b="1" i="1" dirty="0">
              <a:solidFill>
                <a:srgbClr val="6633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0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19371" y="404664"/>
            <a:ext cx="28825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ТВОРЧА МАЙСТЕРНЯ СКРАПБУКУ </a:t>
            </a:r>
          </a:p>
          <a:p>
            <a:pPr algn="ctr"/>
            <a:r>
              <a:rPr lang="uk-UA" sz="2400" b="1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ТА БУККРОСИНГУ  </a:t>
            </a:r>
            <a:endParaRPr lang="uk-UA" sz="2400" b="1" i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22" y="0"/>
            <a:ext cx="61149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0334" y="3645024"/>
            <a:ext cx="1485838" cy="203533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Прямоугольник 19"/>
          <p:cNvSpPr/>
          <p:nvPr/>
        </p:nvSpPr>
        <p:spPr>
          <a:xfrm>
            <a:off x="6204563" y="4732667"/>
            <a:ext cx="2897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Прочитай!</a:t>
            </a:r>
          </a:p>
          <a:p>
            <a:pPr algn="ctr"/>
            <a:r>
              <a:rPr lang="uk-UA" sz="2400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Відгукнись!</a:t>
            </a:r>
          </a:p>
          <a:p>
            <a:pPr algn="ctr"/>
            <a:r>
              <a:rPr lang="uk-UA" sz="2400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Поділись!  </a:t>
            </a:r>
            <a:endParaRPr lang="uk-UA" sz="2400" i="1" dirty="0">
              <a:solidFill>
                <a:schemeClr val="accent3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72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5" r="4720"/>
          <a:stretch/>
        </p:blipFill>
        <p:spPr>
          <a:xfrm>
            <a:off x="0" y="0"/>
            <a:ext cx="5773366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58106" y="1535371"/>
            <a:ext cx="74662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i="1" dirty="0" smtClean="0">
                <a:solidFill>
                  <a:prstClr val="black"/>
                </a:solidFill>
                <a:latin typeface="Century Gothic" pitchFamily="34" charset="0"/>
              </a:rPr>
              <a:t>Твір</a:t>
            </a:r>
            <a:endParaRPr lang="en-US" i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5705" y="2708920"/>
            <a:ext cx="84192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i="1" dirty="0" smtClean="0">
                <a:solidFill>
                  <a:prstClr val="black"/>
                </a:solidFill>
                <a:latin typeface="Century Gothic" pitchFamily="34" charset="0"/>
              </a:rPr>
              <a:t>Опис</a:t>
            </a:r>
            <a:endParaRPr lang="en-US" i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35696" y="2893586"/>
            <a:ext cx="181139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i="1" dirty="0" smtClean="0">
                <a:solidFill>
                  <a:prstClr val="black"/>
                </a:solidFill>
                <a:latin typeface="Century Gothic" pitchFamily="34" charset="0"/>
              </a:rPr>
              <a:t>Приміщення</a:t>
            </a:r>
            <a:endParaRPr lang="en-US" i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04137" y="4473075"/>
            <a:ext cx="12547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i="1" dirty="0" smtClean="0">
                <a:solidFill>
                  <a:prstClr val="black"/>
                </a:solidFill>
                <a:latin typeface="Century Gothic" pitchFamily="34" charset="0"/>
              </a:rPr>
              <a:t>Інтер’єр</a:t>
            </a:r>
            <a:endParaRPr lang="en-US" i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62523" y="3928473"/>
            <a:ext cx="93610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i="1" dirty="0" smtClean="0">
                <a:solidFill>
                  <a:prstClr val="black"/>
                </a:solidFill>
                <a:latin typeface="Century Gothic" pitchFamily="34" charset="0"/>
              </a:rPr>
              <a:t>План</a:t>
            </a:r>
            <a:endParaRPr lang="en-US" i="1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5333445"/>
            <a:ext cx="5749752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Гра</a:t>
            </a:r>
            <a:r>
              <a:rPr lang="uk-UA" sz="4400" b="1" i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 «С</a:t>
            </a:r>
            <a:r>
              <a:rPr lang="uk-UA" sz="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л</a:t>
            </a:r>
            <a:r>
              <a:rPr lang="uk-UA" sz="4400" b="1" i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о</a:t>
            </a:r>
            <a:r>
              <a:rPr lang="uk-UA" sz="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в</a:t>
            </a:r>
            <a:r>
              <a:rPr lang="uk-UA" sz="4400" b="1" i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е</a:t>
            </a:r>
            <a:r>
              <a:rPr lang="uk-UA" sz="4400" b="1" i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с</a:t>
            </a:r>
            <a:r>
              <a:rPr lang="uk-UA" sz="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на па</a:t>
            </a:r>
            <a:r>
              <a:rPr lang="uk-UA" sz="4400" b="1" i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в</a:t>
            </a:r>
            <a:r>
              <a:rPr lang="uk-UA" sz="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у</a:t>
            </a:r>
            <a:r>
              <a:rPr lang="uk-UA" sz="4400" b="1" i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т</a:t>
            </a:r>
            <a:r>
              <a:rPr lang="uk-UA" sz="4400" b="1" i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и</a:t>
            </a:r>
            <a:r>
              <a:rPr lang="uk-UA" sz="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нк</a:t>
            </a:r>
            <a:r>
              <a:rPr lang="uk-UA" sz="4400" b="1" i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а»</a:t>
            </a:r>
            <a:endParaRPr lang="en-US" sz="4400" b="1" i="1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67536" y="116632"/>
            <a:ext cx="3024336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i="1" dirty="0">
                <a:solidFill>
                  <a:srgbClr val="006600"/>
                </a:solidFill>
                <a:latin typeface="Century Gothic" pitchFamily="34" charset="0"/>
              </a:rPr>
              <a:t>На основі прочитаних словникових статей встановіть, про що йде мова. </a:t>
            </a:r>
            <a:endParaRPr lang="en-US" sz="1400" i="1" dirty="0">
              <a:solidFill>
                <a:srgbClr val="006600"/>
              </a:solidFill>
              <a:latin typeface="Century Gothic" pitchFamily="34" charset="0"/>
            </a:endParaRPr>
          </a:p>
          <a:p>
            <a:pPr algn="just"/>
            <a:r>
              <a:rPr lang="uk-UA" sz="1400" i="1" dirty="0">
                <a:solidFill>
                  <a:srgbClr val="006600"/>
                </a:solidFill>
                <a:latin typeface="Century Gothic" pitchFamily="34" charset="0"/>
              </a:rPr>
              <a:t>Щоб сплести «словесну павутинку», дайте правильну відповідь на запитання.</a:t>
            </a:r>
          </a:p>
          <a:p>
            <a:pPr algn="just"/>
            <a:r>
              <a:rPr lang="uk-UA" sz="1400" dirty="0" smtClean="0"/>
              <a:t> </a:t>
            </a:r>
            <a:endParaRPr lang="en-US" sz="1400" dirty="0"/>
          </a:p>
          <a:p>
            <a:pPr lvl="0"/>
            <a:r>
              <a:rPr lang="uk-UA" sz="11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Самостійно складений оригінальний зв’язний текст на задану тему, який викладається в усній чи писемній формі... </a:t>
            </a:r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(Твір)</a:t>
            </a:r>
            <a:r>
              <a:rPr lang="uk-UA" sz="11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</a:p>
          <a:p>
            <a:pPr lvl="0" algn="r"/>
            <a:r>
              <a:rPr lang="uk-UA" sz="1100" i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	</a:t>
            </a:r>
            <a:r>
              <a:rPr lang="uk-UA" sz="1200" i="1" dirty="0">
                <a:solidFill>
                  <a:srgbClr val="006600"/>
                </a:solidFill>
                <a:latin typeface="Century Gothic" pitchFamily="34" charset="0"/>
              </a:rPr>
              <a:t>- </a:t>
            </a:r>
            <a:r>
              <a:rPr lang="uk-UA" sz="1200" i="1" dirty="0" smtClean="0">
                <a:solidFill>
                  <a:srgbClr val="006600"/>
                </a:solidFill>
                <a:latin typeface="Century Gothic" pitchFamily="34" charset="0"/>
              </a:rPr>
              <a:t>Результатом </a:t>
            </a:r>
            <a:r>
              <a:rPr lang="uk-UA" sz="1200" i="1" dirty="0">
                <a:solidFill>
                  <a:srgbClr val="006600"/>
                </a:solidFill>
                <a:latin typeface="Century Gothic" pitchFamily="34" charset="0"/>
              </a:rPr>
              <a:t>чого має стати гарний твір?  </a:t>
            </a:r>
            <a:endParaRPr lang="en-US" sz="1400" i="1" dirty="0">
              <a:solidFill>
                <a:srgbClr val="006600"/>
              </a:solidFill>
              <a:latin typeface="Century Gothic" pitchFamily="34" charset="0"/>
            </a:endParaRPr>
          </a:p>
          <a:p>
            <a:pPr lvl="0"/>
            <a:r>
              <a:rPr lang="uk-UA" sz="11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Словесне </a:t>
            </a:r>
            <a:r>
              <a:rPr lang="uk-UA" sz="1100" i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зображення, словесна передача чого-небудь, дія за значенням описувати… </a:t>
            </a:r>
            <a:r>
              <a:rPr lang="uk-UA" sz="1100" b="1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(</a:t>
            </a:r>
            <a:r>
              <a:rPr lang="uk-UA" sz="1100" b="1" i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Опис)</a:t>
            </a:r>
            <a:endParaRPr lang="en-US" sz="1100" b="1" i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pPr lvl="2" algn="r"/>
            <a:r>
              <a:rPr lang="uk-UA" sz="1200" i="1" dirty="0">
                <a:solidFill>
                  <a:srgbClr val="006600"/>
                </a:solidFill>
                <a:latin typeface="Century Gothic" pitchFamily="34" charset="0"/>
              </a:rPr>
              <a:t>- Які є види описів?</a:t>
            </a:r>
            <a:endParaRPr lang="en-US" sz="1200" i="1" dirty="0">
              <a:solidFill>
                <a:srgbClr val="006600"/>
              </a:solidFill>
              <a:latin typeface="Century Gothic" pitchFamily="34" charset="0"/>
            </a:endParaRPr>
          </a:p>
          <a:p>
            <a:pPr lvl="0"/>
            <a:r>
              <a:rPr lang="uk-UA" sz="11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Будівля</a:t>
            </a:r>
            <a:r>
              <a:rPr lang="uk-UA" sz="1100" i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, помешкання , квартира чи окрема кімната, в якій поміщається </a:t>
            </a:r>
            <a:r>
              <a:rPr lang="uk-UA" sz="1100" i="1" dirty="0" err="1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хто-</a:t>
            </a:r>
            <a:r>
              <a:rPr lang="uk-UA" sz="1100" i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, що-небудь, яка використовується для чого-небудь… </a:t>
            </a:r>
            <a:r>
              <a:rPr lang="uk-UA" sz="1100" b="1" i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(Приміщення)</a:t>
            </a:r>
            <a:endParaRPr lang="en-US" sz="1100" b="1" i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pPr marL="0" lvl="2" algn="r"/>
            <a:r>
              <a:rPr lang="uk-UA" sz="1200" i="1" dirty="0">
                <a:solidFill>
                  <a:srgbClr val="006600"/>
                </a:solidFill>
                <a:latin typeface="Century Gothic" pitchFamily="34" charset="0"/>
              </a:rPr>
              <a:t>Які </a:t>
            </a:r>
            <a:r>
              <a:rPr lang="uk-UA" sz="1200" i="1" dirty="0" smtClean="0">
                <a:solidFill>
                  <a:srgbClr val="006600"/>
                </a:solidFill>
                <a:latin typeface="Century Gothic" pitchFamily="34" charset="0"/>
              </a:rPr>
              <a:t>синоніми до слова</a:t>
            </a:r>
          </a:p>
          <a:p>
            <a:pPr marL="0" lvl="2" algn="r"/>
            <a:r>
              <a:rPr lang="uk-UA" sz="1200" i="1" dirty="0" smtClean="0">
                <a:solidFill>
                  <a:srgbClr val="006600"/>
                </a:solidFill>
                <a:latin typeface="Century Gothic" pitchFamily="34" charset="0"/>
              </a:rPr>
              <a:t> «приміщення</a:t>
            </a:r>
            <a:r>
              <a:rPr lang="uk-UA" sz="1200" i="1" dirty="0">
                <a:solidFill>
                  <a:srgbClr val="006600"/>
                </a:solidFill>
                <a:latin typeface="Century Gothic" pitchFamily="34" charset="0"/>
              </a:rPr>
              <a:t>» </a:t>
            </a:r>
            <a:r>
              <a:rPr lang="uk-UA" sz="1200" i="1" dirty="0" smtClean="0">
                <a:solidFill>
                  <a:srgbClr val="006600"/>
                </a:solidFill>
                <a:latin typeface="Century Gothic" pitchFamily="34" charset="0"/>
              </a:rPr>
              <a:t>ви можете навести</a:t>
            </a:r>
            <a:r>
              <a:rPr lang="uk-UA" sz="1200" i="1" dirty="0">
                <a:solidFill>
                  <a:srgbClr val="006600"/>
                </a:solidFill>
                <a:latin typeface="Century Gothic" pitchFamily="34" charset="0"/>
              </a:rPr>
              <a:t>? </a:t>
            </a:r>
            <a:endParaRPr lang="en-US" sz="1200" i="1" dirty="0">
              <a:solidFill>
                <a:srgbClr val="006600"/>
              </a:solidFill>
              <a:latin typeface="Century Gothic" pitchFamily="34" charset="0"/>
            </a:endParaRPr>
          </a:p>
          <a:p>
            <a:pPr lvl="0"/>
            <a:r>
              <a:rPr lang="uk-UA" sz="11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Архітектурно </a:t>
            </a:r>
            <a:r>
              <a:rPr lang="uk-UA" sz="1100" i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й художньо оздоблена внутрішня частина будинку, приміщення...</a:t>
            </a:r>
            <a:endParaRPr lang="en-US" sz="1100" i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uk-UA" sz="1100" b="1" i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(Інтер’єр)</a:t>
            </a:r>
            <a:endParaRPr lang="en-US" sz="1100" b="1" i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pPr lvl="0" algn="r"/>
            <a:r>
              <a:rPr lang="uk-UA" sz="1200" i="1" dirty="0">
                <a:solidFill>
                  <a:srgbClr val="006600"/>
                </a:solidFill>
                <a:latin typeface="Century Gothic" pitchFamily="34" charset="0"/>
              </a:rPr>
              <a:t>Яку роль відіграє інтер’єр у художніх творах? Вмотивуйте вживання апострофа в слові, доберіть кілька прикладів. </a:t>
            </a:r>
            <a:endParaRPr lang="en-US" sz="1200" i="1" dirty="0">
              <a:solidFill>
                <a:srgbClr val="006600"/>
              </a:solidFill>
              <a:latin typeface="Century Gothic" pitchFamily="34" charset="0"/>
            </a:endParaRPr>
          </a:p>
          <a:p>
            <a:pPr lvl="0"/>
            <a:r>
              <a:rPr lang="uk-UA" sz="1100" i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Порядок розміщення частин якого-небудь викладу; записані в колонку та пронумеровані підтеми тексту… </a:t>
            </a:r>
            <a:endParaRPr lang="en-US" sz="1100" i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uk-UA" sz="1100" b="1" i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(План)</a:t>
            </a:r>
            <a:endParaRPr lang="en-US" sz="1100" b="1" i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pPr lvl="0" algn="r"/>
            <a:r>
              <a:rPr lang="uk-UA" sz="1200" i="1" dirty="0" err="1">
                <a:solidFill>
                  <a:srgbClr val="006600"/>
                </a:solidFill>
                <a:latin typeface="Century Gothic" pitchFamily="34" charset="0"/>
              </a:rPr>
              <a:t>Проасоціюйте</a:t>
            </a:r>
            <a:r>
              <a:rPr lang="uk-UA" sz="1200" i="1" dirty="0">
                <a:solidFill>
                  <a:srgbClr val="006600"/>
                </a:solidFill>
                <a:latin typeface="Century Gothic" pitchFamily="34" charset="0"/>
              </a:rPr>
              <a:t> слово «план»</a:t>
            </a:r>
            <a:endParaRPr lang="en-US" sz="1200" i="1" dirty="0">
              <a:solidFill>
                <a:srgbClr val="006600"/>
              </a:solidFill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132601"/>
            <a:ext cx="556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ПРИЙОМ </a:t>
            </a:r>
          </a:p>
          <a:p>
            <a:pPr algn="ctr"/>
            <a:r>
              <a:rPr lang="uk-UA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itchFamily="34" charset="0"/>
              </a:rPr>
              <a:t>«КЛЮЧОВЕ СЛОВО»</a:t>
            </a:r>
            <a:endParaRPr lang="en-US" sz="36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outerShdw blurRad="50800" algn="tl" rotWithShape="0">
                  <a:srgbClr val="000000"/>
                </a:outerShdw>
              </a:effectLst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65252" y="1337024"/>
            <a:ext cx="35034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Мовна розминка</a:t>
            </a:r>
          </a:p>
          <a:p>
            <a:pPr lvl="0" algn="r"/>
            <a:r>
              <a:rPr lang="uk-UA" sz="12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</a:rPr>
              <a:t> </a:t>
            </a:r>
            <a:endParaRPr lang="en-US" sz="1200" i="1" dirty="0">
              <a:solidFill>
                <a:schemeClr val="accent3">
                  <a:lumMod val="60000"/>
                  <a:lumOff val="4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395536" y="119360"/>
            <a:ext cx="8352928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Схема-опора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spc="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entury Gothic" pitchFamily="34" charset="0"/>
              </a:rPr>
              <a:t>«Словесна павутинка»</a:t>
            </a:r>
            <a:endParaRPr lang="en-US" sz="3200" b="1" i="1" spc="5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latin typeface="Century Gothic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5"/>
          <a:stretch/>
        </p:blipFill>
        <p:spPr bwMode="auto">
          <a:xfrm>
            <a:off x="5990456" y="-3026"/>
            <a:ext cx="3153544" cy="687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5128"/>
            <a:ext cx="7056784" cy="529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4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8208"/>
          <a:stretch/>
        </p:blipFill>
        <p:spPr bwMode="auto">
          <a:xfrm>
            <a:off x="-18091" y="0"/>
            <a:ext cx="43773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0" t="27059" r="8658" b="10124"/>
          <a:stretch/>
        </p:blipFill>
        <p:spPr bwMode="auto">
          <a:xfrm>
            <a:off x="4903221" y="1081290"/>
            <a:ext cx="3851484" cy="430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04727" y="120907"/>
            <a:ext cx="42484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Century Gothic" pitchFamily="34" charset="0"/>
              </a:rPr>
              <a:t>« </a:t>
            </a:r>
            <a:r>
              <a:rPr lang="ru-RU" sz="1600" i="1" dirty="0" smtClean="0">
                <a:latin typeface="Century Gothic" pitchFamily="34" charset="0"/>
              </a:rPr>
              <a:t>… </a:t>
            </a:r>
            <a:r>
              <a:rPr lang="uk-UA" sz="1400" dirty="0" smtClean="0">
                <a:latin typeface="Century Gothic" pitchFamily="34" charset="0"/>
              </a:rPr>
              <a:t>Мої </a:t>
            </a:r>
            <a:r>
              <a:rPr lang="uk-UA" sz="1400" dirty="0">
                <a:latin typeface="Century Gothic" pitchFamily="34" charset="0"/>
              </a:rPr>
              <a:t>персонажі вимальовуються поступово, набираючи виразних індивідуальних рис. Я їх не підганяю, а лише обрамлюю для них сюжетно-часові рамки, а тоді ставлю перед ними якусь «безвихідну» ситуацію – несподівану пригоду – і спостерігаю, як вони викручуються з неї. 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99390" y="4890365"/>
            <a:ext cx="41399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Century Gothic" pitchFamily="34" charset="0"/>
              </a:rPr>
              <a:t>Коли </a:t>
            </a:r>
            <a:r>
              <a:rPr lang="ru-RU" sz="1400" dirty="0" err="1">
                <a:latin typeface="Century Gothic" pitchFamily="34" charset="0"/>
              </a:rPr>
              <a:t>бачу</a:t>
            </a:r>
            <a:r>
              <a:rPr lang="ru-RU" sz="1400" dirty="0">
                <a:latin typeface="Century Gothic" pitchFamily="34" charset="0"/>
              </a:rPr>
              <a:t>, </a:t>
            </a:r>
            <a:r>
              <a:rPr lang="ru-RU" sz="1400" dirty="0" err="1">
                <a:latin typeface="Century Gothic" pitchFamily="34" charset="0"/>
              </a:rPr>
              <a:t>що</a:t>
            </a:r>
            <a:r>
              <a:rPr lang="ru-RU" sz="1400" dirty="0">
                <a:latin typeface="Century Gothic" pitchFamily="34" charset="0"/>
              </a:rPr>
              <a:t> в них </a:t>
            </a:r>
            <a:r>
              <a:rPr lang="ru-RU" sz="1400" dirty="0" err="1">
                <a:latin typeface="Century Gothic" pitchFamily="34" charset="0"/>
              </a:rPr>
              <a:t>це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виходить</a:t>
            </a:r>
            <a:r>
              <a:rPr lang="ru-RU" sz="1400" dirty="0">
                <a:latin typeface="Century Gothic" pitchFamily="34" charset="0"/>
              </a:rPr>
              <a:t>, приступаю до </a:t>
            </a:r>
            <a:r>
              <a:rPr lang="ru-RU" sz="1400" dirty="0" err="1">
                <a:latin typeface="Century Gothic" pitchFamily="34" charset="0"/>
              </a:rPr>
              <a:t>написання</a:t>
            </a:r>
            <a:r>
              <a:rPr lang="ru-RU" sz="1400" dirty="0">
                <a:latin typeface="Century Gothic" pitchFamily="34" charset="0"/>
              </a:rPr>
              <a:t> «</a:t>
            </a:r>
            <a:r>
              <a:rPr lang="ru-RU" sz="1400" dirty="0" err="1">
                <a:latin typeface="Century Gothic" pitchFamily="34" charset="0"/>
              </a:rPr>
              <a:t>сценарію</a:t>
            </a:r>
            <a:r>
              <a:rPr lang="ru-RU" sz="1400" dirty="0">
                <a:latin typeface="Century Gothic" pitchFamily="34" charset="0"/>
              </a:rPr>
              <a:t>». </a:t>
            </a:r>
            <a:r>
              <a:rPr lang="ru-RU" sz="1400" dirty="0" err="1">
                <a:latin typeface="Century Gothic" pitchFamily="34" charset="0"/>
              </a:rPr>
              <a:t>Тоді</a:t>
            </a:r>
            <a:r>
              <a:rPr lang="ru-RU" sz="1400" dirty="0">
                <a:latin typeface="Century Gothic" pitchFamily="34" charset="0"/>
              </a:rPr>
              <a:t> починаю </a:t>
            </a:r>
            <a:r>
              <a:rPr lang="ru-RU" sz="1400" dirty="0" err="1">
                <a:latin typeface="Century Gothic" pitchFamily="34" charset="0"/>
              </a:rPr>
              <a:t>нарощувати</a:t>
            </a:r>
            <a:r>
              <a:rPr lang="ru-RU" sz="1400" dirty="0">
                <a:latin typeface="Century Gothic" pitchFamily="34" charset="0"/>
              </a:rPr>
              <a:t> на «</a:t>
            </a:r>
            <a:r>
              <a:rPr lang="ru-RU" sz="1400" dirty="0" err="1">
                <a:latin typeface="Century Gothic" pitchFamily="34" charset="0"/>
              </a:rPr>
              <a:t>сценарій</a:t>
            </a:r>
            <a:r>
              <a:rPr lang="ru-RU" sz="1400" dirty="0">
                <a:latin typeface="Century Gothic" pitchFamily="34" charset="0"/>
              </a:rPr>
              <a:t>» «</a:t>
            </a:r>
            <a:r>
              <a:rPr lang="ru-RU" sz="1400" dirty="0" err="1">
                <a:latin typeface="Century Gothic" pitchFamily="34" charset="0"/>
              </a:rPr>
              <a:t>м’язи</a:t>
            </a:r>
            <a:r>
              <a:rPr lang="ru-RU" sz="1400" dirty="0">
                <a:latin typeface="Century Gothic" pitchFamily="34" charset="0"/>
              </a:rPr>
              <a:t>» - </a:t>
            </a:r>
            <a:r>
              <a:rPr lang="ru-RU" sz="1400" dirty="0" err="1">
                <a:latin typeface="Century Gothic" pitchFamily="34" charset="0"/>
              </a:rPr>
              <a:t>нові</a:t>
            </a:r>
            <a:r>
              <a:rPr lang="ru-RU" sz="1400" dirty="0">
                <a:latin typeface="Century Gothic" pitchFamily="34" charset="0"/>
              </a:rPr>
              <a:t> і </a:t>
            </a:r>
            <a:r>
              <a:rPr lang="ru-RU" sz="1400" dirty="0" err="1">
                <a:latin typeface="Century Gothic" pitchFamily="34" charset="0"/>
              </a:rPr>
              <a:t>нові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пригоди</a:t>
            </a:r>
            <a:r>
              <a:rPr lang="ru-RU" sz="1400" dirty="0">
                <a:latin typeface="Century Gothic" pitchFamily="34" charset="0"/>
              </a:rPr>
              <a:t>.  </a:t>
            </a:r>
            <a:r>
              <a:rPr lang="ru-RU" sz="1400" dirty="0" err="1">
                <a:latin typeface="Century Gothic" pitchFamily="34" charset="0"/>
              </a:rPr>
              <a:t>Потім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відкладаю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написане</a:t>
            </a:r>
            <a:r>
              <a:rPr lang="ru-RU" sz="1400" dirty="0">
                <a:latin typeface="Century Gothic" pitchFamily="34" charset="0"/>
              </a:rPr>
              <a:t> до </a:t>
            </a:r>
            <a:r>
              <a:rPr lang="ru-RU" sz="1400" dirty="0" err="1">
                <a:latin typeface="Century Gothic" pitchFamily="34" charset="0"/>
              </a:rPr>
              <a:t>шухляди</a:t>
            </a:r>
            <a:r>
              <a:rPr lang="ru-RU" sz="1400" dirty="0">
                <a:latin typeface="Century Gothic" pitchFamily="34" charset="0"/>
              </a:rPr>
              <a:t> на </a:t>
            </a:r>
            <a:r>
              <a:rPr lang="ru-RU" sz="1400" dirty="0" err="1">
                <a:latin typeface="Century Gothic" pitchFamily="34" charset="0"/>
              </a:rPr>
              <a:t>якийсь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місяць</a:t>
            </a:r>
            <a:r>
              <a:rPr lang="ru-RU" sz="1400" dirty="0">
                <a:latin typeface="Century Gothic" pitchFamily="34" charset="0"/>
              </a:rPr>
              <a:t>,  а </a:t>
            </a:r>
            <a:r>
              <a:rPr lang="ru-RU" sz="1400" dirty="0" err="1">
                <a:latin typeface="Century Gothic" pitchFamily="34" charset="0"/>
              </a:rPr>
              <a:t>тоді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беруся</a:t>
            </a:r>
            <a:r>
              <a:rPr lang="ru-RU" sz="1400" dirty="0">
                <a:latin typeface="Century Gothic" pitchFamily="34" charset="0"/>
              </a:rPr>
              <a:t> за </a:t>
            </a:r>
            <a:r>
              <a:rPr lang="ru-RU" sz="1400" dirty="0" smtClean="0">
                <a:latin typeface="Century Gothic" pitchFamily="34" charset="0"/>
              </a:rPr>
              <a:t>правки. </a:t>
            </a:r>
            <a:r>
              <a:rPr lang="ru-RU" sz="1400" dirty="0" err="1" smtClean="0">
                <a:latin typeface="Century Gothic" pitchFamily="34" charset="0"/>
              </a:rPr>
              <a:t>Асоціації</a:t>
            </a:r>
            <a:r>
              <a:rPr lang="ru-RU" sz="1400" dirty="0" smtClean="0">
                <a:latin typeface="Century Gothic" pitchFamily="34" charset="0"/>
              </a:rPr>
              <a:t> </a:t>
            </a:r>
            <a:r>
              <a:rPr lang="ru-RU" sz="1400" dirty="0">
                <a:latin typeface="Century Gothic" pitchFamily="34" charset="0"/>
              </a:rPr>
              <a:t>до слова </a:t>
            </a:r>
            <a:r>
              <a:rPr lang="ru-RU" sz="1400" dirty="0" err="1" smtClean="0">
                <a:latin typeface="Century Gothic" pitchFamily="34" charset="0"/>
              </a:rPr>
              <a:t>пригода</a:t>
            </a:r>
            <a:r>
              <a:rPr lang="ru-RU" sz="1400" dirty="0" smtClean="0">
                <a:latin typeface="Century Gothic" pitchFamily="34" charset="0"/>
              </a:rPr>
              <a:t>»</a:t>
            </a:r>
          </a:p>
          <a:p>
            <a:endParaRPr lang="ru-RU" sz="1400" dirty="0" smtClean="0">
              <a:latin typeface="Century Gothic" pitchFamily="34" charset="0"/>
            </a:endParaRPr>
          </a:p>
          <a:p>
            <a:pPr algn="r"/>
            <a:r>
              <a:rPr lang="ru-RU" sz="1600" b="1" i="1" dirty="0" err="1" smtClean="0">
                <a:solidFill>
                  <a:srgbClr val="663300"/>
                </a:solidFill>
                <a:latin typeface="Century Gothic" pitchFamily="34" charset="0"/>
              </a:rPr>
              <a:t>Володимир</a:t>
            </a:r>
            <a:r>
              <a:rPr lang="ru-RU" sz="1600" b="1" i="1" dirty="0" smtClean="0">
                <a:solidFill>
                  <a:srgbClr val="663300"/>
                </a:solidFill>
                <a:latin typeface="Century Gothic" pitchFamily="34" charset="0"/>
              </a:rPr>
              <a:t> </a:t>
            </a:r>
            <a:r>
              <a:rPr lang="ru-RU" sz="1600" b="1" i="1" dirty="0" err="1">
                <a:solidFill>
                  <a:srgbClr val="663300"/>
                </a:solidFill>
                <a:latin typeface="Century Gothic" pitchFamily="34" charset="0"/>
              </a:rPr>
              <a:t>Рутківський</a:t>
            </a:r>
            <a:endParaRPr lang="ru-RU" sz="1600" b="1" i="1" dirty="0">
              <a:solidFill>
                <a:srgbClr val="663300"/>
              </a:solidFill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759" y="5749203"/>
            <a:ext cx="3911648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latin typeface="Century Gothic" pitchFamily="34" charset="0"/>
              </a:rPr>
              <a:t>ПРИЙОМ</a:t>
            </a:r>
          </a:p>
          <a:p>
            <a:r>
              <a:rPr lang="ru-RU" sz="2000" dirty="0" smtClean="0">
                <a:latin typeface="Century Gothic" pitchFamily="34" charset="0"/>
              </a:rPr>
              <a:t>«З </a:t>
            </a:r>
            <a:r>
              <a:rPr lang="ru-RU" sz="2000" dirty="0" err="1">
                <a:latin typeface="Century Gothic" pitchFamily="34" charset="0"/>
              </a:rPr>
              <a:t>творчої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err="1">
                <a:latin typeface="Century Gothic" pitchFamily="34" charset="0"/>
              </a:rPr>
              <a:t>майстерні</a:t>
            </a:r>
            <a:r>
              <a:rPr lang="ru-RU" sz="2000" dirty="0">
                <a:latin typeface="Century Gothic" pitchFamily="34" charset="0"/>
              </a:rPr>
              <a:t> </a:t>
            </a:r>
            <a:r>
              <a:rPr lang="ru-RU" sz="2000" dirty="0" smtClean="0">
                <a:latin typeface="Century Gothic" pitchFamily="34" charset="0"/>
              </a:rPr>
              <a:t>автора»</a:t>
            </a:r>
            <a:endParaRPr lang="en-US" sz="20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0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1"/>
          <a:stretch/>
        </p:blipFill>
        <p:spPr bwMode="auto">
          <a:xfrm>
            <a:off x="0" y="1484784"/>
            <a:ext cx="9144000" cy="391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4" t="6687" r="11188" b="10977"/>
          <a:stretch/>
        </p:blipFill>
        <p:spPr bwMode="auto">
          <a:xfrm>
            <a:off x="4716016" y="244627"/>
            <a:ext cx="4056206" cy="214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-5471" y="116632"/>
            <a:ext cx="8712968" cy="635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</a:t>
            </a: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Р</a:t>
            </a:r>
            <a:r>
              <a:rPr lang="uk-UA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И</a:t>
            </a: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Й</a:t>
            </a:r>
            <a:r>
              <a:rPr lang="uk-UA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</a:t>
            </a: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 «КІ</a:t>
            </a:r>
            <a:r>
              <a:rPr lang="uk-UA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Н</a:t>
            </a:r>
            <a:r>
              <a:rPr lang="uk-UA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ОП</a:t>
            </a: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А</a:t>
            </a:r>
            <a:r>
              <a:rPr lang="uk-UA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НО</a:t>
            </a: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Р</a:t>
            </a:r>
            <a:r>
              <a:rPr lang="uk-UA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А</a:t>
            </a:r>
            <a:r>
              <a:rPr lang="uk-UA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МА</a:t>
            </a: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Е</a:t>
            </a:r>
            <a:r>
              <a:rPr lang="uk-UA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</a:t>
            </a: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</a:t>
            </a:r>
            <a:r>
              <a:rPr lang="uk-UA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Ц</a:t>
            </a:r>
            <a:r>
              <a:rPr lang="uk-UA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І</a:t>
            </a:r>
            <a:r>
              <a:rPr lang="uk-UA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Й»</a:t>
            </a:r>
            <a:endParaRPr lang="en-US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4721998"/>
            <a:ext cx="7615506" cy="1923604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r>
              <a:rPr lang="uk-UA" sz="1700" i="1" dirty="0">
                <a:solidFill>
                  <a:srgbClr val="006600"/>
                </a:solidFill>
              </a:rPr>
              <a:t>неприязнь, т</a:t>
            </a:r>
            <a:r>
              <a:rPr lang="uk-UA" sz="1700" i="1" dirty="0" smtClean="0">
                <a:solidFill>
                  <a:srgbClr val="006600"/>
                </a:solidFill>
              </a:rPr>
              <a:t>ривога</a:t>
            </a:r>
            <a:r>
              <a:rPr lang="uk-UA" sz="1700" i="1" dirty="0">
                <a:solidFill>
                  <a:srgbClr val="006600"/>
                </a:solidFill>
              </a:rPr>
              <a:t>, </a:t>
            </a:r>
            <a:r>
              <a:rPr lang="uk-UA" sz="1700" i="1" dirty="0" smtClean="0">
                <a:solidFill>
                  <a:srgbClr val="006600"/>
                </a:solidFill>
              </a:rPr>
              <a:t>розчарування</a:t>
            </a:r>
            <a:r>
              <a:rPr lang="uk-UA" sz="1700" i="1" dirty="0">
                <a:solidFill>
                  <a:srgbClr val="006600"/>
                </a:solidFill>
              </a:rPr>
              <a:t>, </a:t>
            </a:r>
            <a:r>
              <a:rPr lang="uk-UA" sz="1700" i="1" dirty="0" smtClean="0">
                <a:solidFill>
                  <a:srgbClr val="006600"/>
                </a:solidFill>
              </a:rPr>
              <a:t>розгубленість, невпевненість,  </a:t>
            </a:r>
          </a:p>
          <a:p>
            <a:r>
              <a:rPr lang="uk-UA" sz="1700" i="1" dirty="0" smtClean="0">
                <a:solidFill>
                  <a:srgbClr val="006600"/>
                </a:solidFill>
              </a:rPr>
              <a:t>засмучення</a:t>
            </a:r>
            <a:r>
              <a:rPr lang="uk-UA" sz="1700" i="1" dirty="0">
                <a:solidFill>
                  <a:srgbClr val="006600"/>
                </a:solidFill>
              </a:rPr>
              <a:t>, </a:t>
            </a:r>
            <a:r>
              <a:rPr lang="uk-UA" sz="1700" i="1" dirty="0" smtClean="0">
                <a:solidFill>
                  <a:srgbClr val="006600"/>
                </a:solidFill>
              </a:rPr>
              <a:t>зніяковілість</a:t>
            </a:r>
            <a:r>
              <a:rPr lang="uk-UA" sz="1700" i="1" dirty="0">
                <a:solidFill>
                  <a:srgbClr val="006600"/>
                </a:solidFill>
              </a:rPr>
              <a:t>, </a:t>
            </a:r>
            <a:endParaRPr lang="en-US" sz="1700" i="1" dirty="0">
              <a:solidFill>
                <a:srgbClr val="006600"/>
              </a:solidFill>
            </a:endParaRPr>
          </a:p>
          <a:p>
            <a:r>
              <a:rPr lang="uk-UA" sz="1700" i="1" dirty="0">
                <a:solidFill>
                  <a:srgbClr val="006600"/>
                </a:solidFill>
              </a:rPr>
              <a:t>збентеження, </a:t>
            </a:r>
            <a:r>
              <a:rPr lang="uk-UA" sz="1700" i="1" dirty="0" smtClean="0">
                <a:solidFill>
                  <a:srgbClr val="006600"/>
                </a:solidFill>
              </a:rPr>
              <a:t>неймовірна </a:t>
            </a:r>
            <a:r>
              <a:rPr lang="uk-UA" sz="1700" i="1" dirty="0">
                <a:solidFill>
                  <a:srgbClr val="006600"/>
                </a:solidFill>
              </a:rPr>
              <a:t>радість і впевненість у тому, що мрії </a:t>
            </a:r>
            <a:r>
              <a:rPr lang="uk-UA" sz="1700" i="1" dirty="0" smtClean="0">
                <a:solidFill>
                  <a:srgbClr val="006600"/>
                </a:solidFill>
              </a:rPr>
              <a:t>збуваються,</a:t>
            </a:r>
            <a:endParaRPr lang="en-US" sz="1700" i="1" dirty="0">
              <a:solidFill>
                <a:srgbClr val="006600"/>
              </a:solidFill>
            </a:endParaRPr>
          </a:p>
          <a:p>
            <a:r>
              <a:rPr lang="uk-UA" sz="1700" i="1" dirty="0">
                <a:solidFill>
                  <a:srgbClr val="006600"/>
                </a:solidFill>
              </a:rPr>
              <a:t>здивування, </a:t>
            </a:r>
            <a:r>
              <a:rPr lang="uk-UA" sz="1700" i="1" dirty="0" smtClean="0">
                <a:solidFill>
                  <a:srgbClr val="006600"/>
                </a:solidFill>
              </a:rPr>
              <a:t>захоплення</a:t>
            </a:r>
            <a:r>
              <a:rPr lang="uk-UA" sz="1700" i="1" dirty="0">
                <a:solidFill>
                  <a:srgbClr val="006600"/>
                </a:solidFill>
              </a:rPr>
              <a:t>, </a:t>
            </a:r>
            <a:r>
              <a:rPr lang="uk-UA" sz="1700" i="1" dirty="0" smtClean="0">
                <a:solidFill>
                  <a:srgbClr val="006600"/>
                </a:solidFill>
              </a:rPr>
              <a:t>цікавість, інтерес,</a:t>
            </a:r>
            <a:endParaRPr lang="en-US" sz="1700" i="1" dirty="0">
              <a:solidFill>
                <a:srgbClr val="006600"/>
              </a:solidFill>
            </a:endParaRPr>
          </a:p>
          <a:p>
            <a:r>
              <a:rPr lang="uk-UA" sz="1700" i="1" dirty="0">
                <a:solidFill>
                  <a:srgbClr val="006600"/>
                </a:solidFill>
              </a:rPr>
              <a:t>радість, </a:t>
            </a:r>
            <a:r>
              <a:rPr lang="uk-UA" sz="1700" i="1" dirty="0" smtClean="0">
                <a:solidFill>
                  <a:srgbClr val="006600"/>
                </a:solidFill>
              </a:rPr>
              <a:t>піднесення,  </a:t>
            </a:r>
            <a:endParaRPr lang="en-US" sz="1700" i="1" dirty="0">
              <a:solidFill>
                <a:srgbClr val="006600"/>
              </a:solidFill>
            </a:endParaRPr>
          </a:p>
          <a:p>
            <a:r>
              <a:rPr lang="uk-UA" sz="1700" i="1" dirty="0">
                <a:solidFill>
                  <a:srgbClr val="006600"/>
                </a:solidFill>
              </a:rPr>
              <a:t>гордість за себе, задоволення собою,  внутрішня переконаність в тому, що так воно і є насправді </a:t>
            </a:r>
            <a:endParaRPr lang="en-US" sz="17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3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9"/>
          <a:stretch/>
        </p:blipFill>
        <p:spPr bwMode="auto">
          <a:xfrm>
            <a:off x="5333628" y="0"/>
            <a:ext cx="38760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3244" y="4149090"/>
            <a:ext cx="347137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1600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Якщо </a:t>
            </a:r>
            <a:r>
              <a:rPr lang="uk-UA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любити, </a:t>
            </a:r>
            <a:r>
              <a:rPr lang="uk-UA" sz="1600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то ... всім </a:t>
            </a:r>
            <a:r>
              <a:rPr lang="uk-UA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серцем</a:t>
            </a:r>
            <a:endParaRPr lang="en-US" sz="1600" i="1" dirty="0">
              <a:solidFill>
                <a:srgbClr val="9BBB59">
                  <a:lumMod val="50000"/>
                </a:srgbClr>
              </a:solidFill>
              <a:latin typeface="Century Gothic" pitchFamily="34" charset="0"/>
            </a:endParaRPr>
          </a:p>
          <a:p>
            <a:pPr algn="r"/>
            <a:r>
              <a:rPr lang="uk-UA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Якщо йти, </a:t>
            </a:r>
            <a:r>
              <a:rPr lang="uk-UA" sz="1600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то ... красиво</a:t>
            </a:r>
            <a:endParaRPr lang="en-US" sz="1600" i="1" dirty="0">
              <a:solidFill>
                <a:srgbClr val="9BBB59">
                  <a:lumMod val="50000"/>
                </a:srgbClr>
              </a:solidFill>
              <a:latin typeface="Century Gothic" pitchFamily="34" charset="0"/>
            </a:endParaRPr>
          </a:p>
          <a:p>
            <a:pPr algn="r"/>
            <a:r>
              <a:rPr lang="uk-UA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Якщо плакати, </a:t>
            </a:r>
            <a:r>
              <a:rPr lang="uk-UA" sz="1600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то ... від </a:t>
            </a:r>
            <a:r>
              <a:rPr lang="uk-UA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щастя</a:t>
            </a:r>
            <a:r>
              <a:rPr lang="uk-UA" sz="1600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.</a:t>
            </a:r>
          </a:p>
          <a:p>
            <a:pPr algn="r"/>
            <a:r>
              <a:rPr lang="uk-UA" sz="1600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Якщо жити, то ... яскраво.</a:t>
            </a:r>
            <a:endParaRPr lang="en-US" sz="1600" i="1" dirty="0" smtClean="0">
              <a:solidFill>
                <a:srgbClr val="9BBB59">
                  <a:lumMod val="50000"/>
                </a:srgbClr>
              </a:solidFill>
              <a:latin typeface="Century Gothic" pitchFamily="34" charset="0"/>
            </a:endParaRPr>
          </a:p>
          <a:p>
            <a:pPr algn="r"/>
            <a:r>
              <a:rPr lang="uk-UA" sz="1600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Якщо відчувати, то ... щиро. </a:t>
            </a:r>
            <a:endParaRPr lang="en-US" sz="1600" i="1" dirty="0" smtClean="0">
              <a:solidFill>
                <a:srgbClr val="9BBB59">
                  <a:lumMod val="50000"/>
                </a:srgbClr>
              </a:solidFill>
              <a:latin typeface="Century Gothic" pitchFamily="34" charset="0"/>
            </a:endParaRPr>
          </a:p>
          <a:p>
            <a:pPr algn="r"/>
            <a:r>
              <a:rPr lang="uk-UA" sz="1600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Якщо погляд, то ... улюблених дитячих оченят.</a:t>
            </a:r>
            <a:endParaRPr lang="en-US" sz="1600" i="1" dirty="0" smtClean="0">
              <a:solidFill>
                <a:srgbClr val="9BBB59">
                  <a:lumMod val="50000"/>
                </a:srgbClr>
              </a:solidFill>
              <a:latin typeface="Century Gothic" pitchFamily="34" charset="0"/>
            </a:endParaRPr>
          </a:p>
          <a:p>
            <a:pPr algn="r"/>
            <a:r>
              <a:rPr lang="uk-UA" sz="1600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Якщо  вірити, то … в БОГА.</a:t>
            </a:r>
            <a:endParaRPr lang="en-US" sz="1600" i="1" dirty="0">
              <a:solidFill>
                <a:srgbClr val="9BBB59">
                  <a:lumMod val="50000"/>
                </a:srgbClr>
              </a:solidFill>
              <a:latin typeface="Century Gothic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r="69802"/>
          <a:stretch/>
        </p:blipFill>
        <p:spPr bwMode="auto">
          <a:xfrm>
            <a:off x="0" y="0"/>
            <a:ext cx="1605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5775" y="2973797"/>
            <a:ext cx="368631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педагогічне кредо</a:t>
            </a:r>
            <a:endParaRPr lang="en-US" i="1" dirty="0">
              <a:solidFill>
                <a:srgbClr val="9BBB59">
                  <a:lumMod val="50000"/>
                </a:srgbClr>
              </a:solidFill>
              <a:latin typeface="Century Gothic" pitchFamily="34" charset="0"/>
            </a:endParaRPr>
          </a:p>
          <a:p>
            <a:pPr algn="ctr"/>
            <a:r>
              <a:rPr lang="uk-UA" sz="2000" b="1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СЛОВО, ЩО ЙДЕ ВІД СЕРЦЯ, ПРОНИКАЄ В СЕРЦЕ</a:t>
            </a:r>
            <a:endParaRPr lang="en-US" sz="2000" b="1" i="1" dirty="0">
              <a:solidFill>
                <a:srgbClr val="9BBB59">
                  <a:lumMod val="50000"/>
                </a:srgbClr>
              </a:solidFill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0579" y="421518"/>
            <a:ext cx="28803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ФЛЕШАР ОЛЕКСАНДРА БОГДАНІВНА</a:t>
            </a:r>
          </a:p>
          <a:p>
            <a:pPr algn="ctr"/>
            <a:r>
              <a:rPr lang="ru-RU" sz="1600" i="1" dirty="0" err="1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вчитель</a:t>
            </a:r>
            <a:r>
              <a:rPr lang="ru-RU" sz="1600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ru-RU" sz="1600" i="1" dirty="0" err="1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української</a:t>
            </a:r>
            <a:r>
              <a:rPr lang="ru-RU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ru-RU" sz="1600" i="1" dirty="0" err="1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мови</a:t>
            </a:r>
            <a:endParaRPr lang="en-US" sz="1600" i="1" dirty="0" smtClean="0">
              <a:solidFill>
                <a:srgbClr val="9BBB59">
                  <a:lumMod val="50000"/>
                </a:srgbClr>
              </a:solidFill>
              <a:latin typeface="Century Gothic" pitchFamily="34" charset="0"/>
            </a:endParaRPr>
          </a:p>
          <a:p>
            <a:pPr algn="ctr"/>
            <a:r>
              <a:rPr lang="ru-RU" sz="1600" i="1" dirty="0" smtClean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en-US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і </a:t>
            </a:r>
            <a:r>
              <a:rPr lang="ru-RU" sz="1600" i="1" dirty="0" err="1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літератури</a:t>
            </a:r>
            <a:r>
              <a:rPr lang="ru-RU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</a:p>
          <a:p>
            <a:pPr algn="ctr"/>
            <a:r>
              <a:rPr lang="ru-RU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ТНВК «Школа-</a:t>
            </a:r>
            <a:r>
              <a:rPr lang="ru-RU" sz="1600" i="1" dirty="0" err="1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ліцей</a:t>
            </a:r>
            <a:r>
              <a:rPr lang="ru-RU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№ 6 </a:t>
            </a:r>
            <a:r>
              <a:rPr lang="ru-RU" sz="1600" i="1" dirty="0" err="1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ім</a:t>
            </a:r>
            <a:r>
              <a:rPr lang="en-US" sz="1600" i="1" dirty="0" err="1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ені</a:t>
            </a:r>
            <a:r>
              <a:rPr lang="en-US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ru-RU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Н</a:t>
            </a:r>
            <a:r>
              <a:rPr lang="en-US" sz="1600" i="1" dirty="0" err="1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азарія</a:t>
            </a:r>
            <a:r>
              <a:rPr lang="en-US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 </a:t>
            </a:r>
            <a:r>
              <a:rPr lang="ru-RU" sz="1600" i="1" dirty="0">
                <a:solidFill>
                  <a:srgbClr val="9BBB59">
                    <a:lumMod val="50000"/>
                  </a:srgbClr>
                </a:solidFill>
                <a:latin typeface="Century Gothic" pitchFamily="34" charset="0"/>
              </a:rPr>
              <a:t>Яремчука»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6" y="188594"/>
            <a:ext cx="2244007" cy="3240405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3243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Леся\олень\1301271623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033" cy="688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Леся\олень\1301271623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45" y="-7462"/>
            <a:ext cx="4886555" cy="69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057365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>
                <a:solidFill>
                  <a:prstClr val="black"/>
                </a:solidFill>
              </a:rPr>
              <a:t>Цей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світ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рухають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диваки</a:t>
            </a:r>
            <a:r>
              <a:rPr lang="ru-RU" i="1" dirty="0">
                <a:solidFill>
                  <a:prstClr val="black"/>
                </a:solidFill>
              </a:rPr>
              <a:t>. </a:t>
            </a:r>
            <a:r>
              <a:rPr lang="ru-RU" i="1" dirty="0" err="1">
                <a:solidFill>
                  <a:prstClr val="black"/>
                </a:solidFill>
              </a:rPr>
              <a:t>Спочатку</a:t>
            </a:r>
            <a:r>
              <a:rPr lang="ru-RU" i="1" dirty="0">
                <a:solidFill>
                  <a:prstClr val="black"/>
                </a:solidFill>
              </a:rPr>
              <a:t> те, </a:t>
            </a:r>
            <a:r>
              <a:rPr lang="ru-RU" i="1" dirty="0" err="1">
                <a:solidFill>
                  <a:prstClr val="black"/>
                </a:solidFill>
              </a:rPr>
              <a:t>що</a:t>
            </a:r>
            <a:r>
              <a:rPr lang="ru-RU" i="1" dirty="0">
                <a:solidFill>
                  <a:prstClr val="black"/>
                </a:solidFill>
              </a:rPr>
              <a:t> вони </a:t>
            </a:r>
            <a:r>
              <a:rPr lang="ru-RU" i="1" dirty="0" err="1">
                <a:solidFill>
                  <a:prstClr val="black"/>
                </a:solidFill>
              </a:rPr>
              <a:t>роблять</a:t>
            </a:r>
            <a:r>
              <a:rPr lang="ru-RU" i="1" dirty="0">
                <a:solidFill>
                  <a:prstClr val="black"/>
                </a:solidFill>
              </a:rPr>
              <a:t>, </a:t>
            </a:r>
            <a:r>
              <a:rPr lang="ru-RU" i="1" dirty="0" err="1" smtClean="0">
                <a:solidFill>
                  <a:prstClr val="black"/>
                </a:solidFill>
              </a:rPr>
              <a:t>може</a:t>
            </a:r>
            <a:r>
              <a:rPr lang="ru-RU" i="1" dirty="0" smtClean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сприйматися</a:t>
            </a:r>
            <a:r>
              <a:rPr lang="ru-RU" i="1" dirty="0">
                <a:solidFill>
                  <a:prstClr val="black"/>
                </a:solidFill>
              </a:rPr>
              <a:t> неоднозначно, але </a:t>
            </a:r>
            <a:r>
              <a:rPr lang="ru-RU" i="1" dirty="0" err="1">
                <a:solidFill>
                  <a:prstClr val="black"/>
                </a:solidFill>
              </a:rPr>
              <a:t>потім</a:t>
            </a:r>
            <a:r>
              <a:rPr lang="ru-RU" i="1" dirty="0">
                <a:solidFill>
                  <a:prstClr val="black"/>
                </a:solidFill>
              </a:rPr>
              <a:t>, </a:t>
            </a:r>
            <a:r>
              <a:rPr lang="ru-RU" i="1" dirty="0" err="1">
                <a:solidFill>
                  <a:prstClr val="black"/>
                </a:solidFill>
              </a:rPr>
              <a:t>якщо</a:t>
            </a:r>
            <a:r>
              <a:rPr lang="ru-RU" i="1" dirty="0">
                <a:solidFill>
                  <a:prstClr val="black"/>
                </a:solidFill>
              </a:rPr>
              <a:t> вони </a:t>
            </a:r>
            <a:r>
              <a:rPr lang="ru-RU" i="1" dirty="0" err="1">
                <a:solidFill>
                  <a:prstClr val="black"/>
                </a:solidFill>
              </a:rPr>
              <a:t>докладають</a:t>
            </a:r>
            <a:r>
              <a:rPr lang="ru-RU" i="1" dirty="0">
                <a:solidFill>
                  <a:prstClr val="black"/>
                </a:solidFill>
              </a:rPr>
              <a:t> до </a:t>
            </a:r>
            <a:r>
              <a:rPr lang="ru-RU" i="1" dirty="0" err="1">
                <a:solidFill>
                  <a:prstClr val="black"/>
                </a:solidFill>
              </a:rPr>
              <a:t>цього</a:t>
            </a:r>
            <a:r>
              <a:rPr lang="ru-RU" i="1" dirty="0">
                <a:solidFill>
                  <a:prstClr val="black"/>
                </a:solidFill>
              </a:rPr>
              <a:t>  </a:t>
            </a:r>
            <a:r>
              <a:rPr lang="ru-RU" i="1" dirty="0" err="1">
                <a:solidFill>
                  <a:prstClr val="black"/>
                </a:solidFill>
              </a:rPr>
              <a:t>зусилля</a:t>
            </a:r>
            <a:r>
              <a:rPr lang="ru-RU" i="1" dirty="0">
                <a:solidFill>
                  <a:prstClr val="black"/>
                </a:solidFill>
              </a:rPr>
              <a:t>, талант і </a:t>
            </a:r>
            <a:r>
              <a:rPr lang="ru-RU" i="1" dirty="0" err="1">
                <a:solidFill>
                  <a:prstClr val="black"/>
                </a:solidFill>
              </a:rPr>
              <a:t>розум</a:t>
            </a:r>
            <a:r>
              <a:rPr lang="ru-RU" i="1" dirty="0">
                <a:solidFill>
                  <a:prstClr val="black"/>
                </a:solidFill>
              </a:rPr>
              <a:t>, </a:t>
            </a:r>
            <a:r>
              <a:rPr lang="ru-RU" i="1" dirty="0" err="1">
                <a:solidFill>
                  <a:prstClr val="black"/>
                </a:solidFill>
              </a:rPr>
              <a:t>їм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починають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uk-UA" i="1" dirty="0">
                <a:solidFill>
                  <a:prstClr val="black"/>
                </a:solidFill>
              </a:rPr>
              <a:t> вірити </a:t>
            </a:r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err="1">
                <a:solidFill>
                  <a:prstClr val="black"/>
                </a:solidFill>
              </a:rPr>
              <a:t>мільйони</a:t>
            </a:r>
            <a:r>
              <a:rPr lang="ru-RU" i="1" dirty="0" smtClean="0">
                <a:solidFill>
                  <a:prstClr val="black"/>
                </a:solidFill>
              </a:rPr>
              <a:t>.</a:t>
            </a: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2241621"/>
            <a:ext cx="3563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prstClr val="black"/>
                </a:solidFill>
              </a:rPr>
              <a:t>У </a:t>
            </a:r>
            <a:r>
              <a:rPr lang="ru-RU" dirty="0" err="1">
                <a:solidFill>
                  <a:prstClr val="black"/>
                </a:solidFill>
              </a:rPr>
              <a:t>мрії</a:t>
            </a:r>
            <a:r>
              <a:rPr lang="ru-RU" dirty="0">
                <a:solidFill>
                  <a:prstClr val="black"/>
                </a:solidFill>
              </a:rPr>
              <a:t> — два </a:t>
            </a:r>
            <a:r>
              <a:rPr lang="ru-RU" dirty="0" err="1">
                <a:solidFill>
                  <a:prstClr val="black"/>
                </a:solidFill>
              </a:rPr>
              <a:t>крила</a:t>
            </a:r>
            <a:r>
              <a:rPr lang="ru-RU" dirty="0">
                <a:solidFill>
                  <a:prstClr val="black"/>
                </a:solidFill>
              </a:rPr>
              <a:t>, на одному </a:t>
            </a:r>
            <a:r>
              <a:rPr lang="ru-RU" dirty="0" err="1">
                <a:solidFill>
                  <a:prstClr val="black"/>
                </a:solidFill>
              </a:rPr>
              <a:t>тримається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відданість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улюбленій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справі</a:t>
            </a:r>
            <a:r>
              <a:rPr lang="ru-RU" dirty="0">
                <a:solidFill>
                  <a:prstClr val="black"/>
                </a:solidFill>
              </a:rPr>
              <a:t>, на другому — </a:t>
            </a:r>
            <a:r>
              <a:rPr lang="uk-UA" dirty="0">
                <a:solidFill>
                  <a:prstClr val="black"/>
                </a:solidFill>
              </a:rPr>
              <a:t> щоденна праця над самим </a:t>
            </a:r>
            <a:r>
              <a:rPr lang="uk-UA" dirty="0" smtClean="0">
                <a:solidFill>
                  <a:prstClr val="black"/>
                </a:solidFill>
              </a:rPr>
              <a:t>собою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47316" y="5805264"/>
            <a:ext cx="3583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ПРИЙОМ «Ц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КАВЕ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ПЕРЕВТІЛЕННЯ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» 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9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706125" y="5614907"/>
            <a:ext cx="2459086" cy="83099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uk-UA" sz="2400" i="1" dirty="0" smtClean="0">
                <a:solidFill>
                  <a:srgbClr val="C00000"/>
                </a:solidFill>
                <a:latin typeface="Century Gothic" pitchFamily="34" charset="0"/>
              </a:rPr>
              <a:t>Результати досліджень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9139630"/>
              </p:ext>
            </p:extLst>
          </p:nvPr>
        </p:nvGraphicFramePr>
        <p:xfrm>
          <a:off x="-35336" y="0"/>
          <a:ext cx="4843837" cy="6856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25" y="5420166"/>
            <a:ext cx="1800200" cy="122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855324"/>
              </p:ext>
            </p:extLst>
          </p:nvPr>
        </p:nvGraphicFramePr>
        <p:xfrm>
          <a:off x="251460" y="877671"/>
          <a:ext cx="8286509" cy="4278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625990" y="5089136"/>
            <a:ext cx="1080135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4F81BD">
                    <a:lumMod val="75000"/>
                  </a:srgbClr>
                </a:solidFill>
              </a:rPr>
              <a:t>6-й клас </a:t>
            </a:r>
            <a:endParaRPr lang="en-US" b="1" i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33048" y="5050835"/>
            <a:ext cx="1294387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4F81BD">
                    <a:lumMod val="75000"/>
                  </a:srgbClr>
                </a:solidFill>
              </a:rPr>
              <a:t>7-й клас </a:t>
            </a:r>
            <a:endParaRPr lang="en-US" b="1" i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62583" y="5105249"/>
            <a:ext cx="1080135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4F81BD">
                    <a:lumMod val="75000"/>
                  </a:srgbClr>
                </a:solidFill>
              </a:rPr>
              <a:t>5-й </a:t>
            </a:r>
            <a:r>
              <a:rPr lang="uk-UA" b="1" i="1" dirty="0">
                <a:solidFill>
                  <a:srgbClr val="4F81BD">
                    <a:lumMod val="75000"/>
                  </a:srgbClr>
                </a:solidFill>
              </a:rPr>
              <a:t>клас </a:t>
            </a:r>
            <a:endParaRPr lang="en-US" b="1" i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21099" y="185665"/>
            <a:ext cx="4335499" cy="83099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C00000"/>
                </a:solidFill>
              </a:rPr>
              <a:t>Ріст читацької активності учнів (проміжні результати)</a:t>
            </a:r>
          </a:p>
        </p:txBody>
      </p:sp>
    </p:spTree>
    <p:extLst>
      <p:ext uri="{BB962C8B-B14F-4D97-AF65-F5344CB8AC3E}">
        <p14:creationId xmlns:p14="http://schemas.microsoft.com/office/powerpoint/2010/main" val="38656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8" r="31784"/>
          <a:stretch/>
        </p:blipFill>
        <p:spPr bwMode="auto">
          <a:xfrm>
            <a:off x="0" y="0"/>
            <a:ext cx="550641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404664"/>
            <a:ext cx="32403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Р</a:t>
            </a:r>
            <a:r>
              <a:rPr lang="ru-RU" sz="2800" b="1" i="1" dirty="0" smtClean="0">
                <a:solidFill>
                  <a:srgbClr val="FFC000"/>
                </a:solidFill>
                <a:latin typeface="Century Gothic" pitchFamily="34" charset="0"/>
                <a:cs typeface="Arial" charset="0"/>
              </a:rPr>
              <a:t>ЕЗ</a:t>
            </a:r>
            <a:r>
              <a:rPr lang="ru-RU" sz="28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УЛЬ</a:t>
            </a:r>
            <a:r>
              <a:rPr lang="ru-RU" sz="2800" b="1" i="1" dirty="0" smtClean="0">
                <a:solidFill>
                  <a:srgbClr val="FFC000"/>
                </a:solidFill>
                <a:latin typeface="Century Gothic" pitchFamily="34" charset="0"/>
                <a:cs typeface="Arial" charset="0"/>
              </a:rPr>
              <a:t>ТАТ</a:t>
            </a:r>
            <a:r>
              <a:rPr lang="ru-RU" sz="28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И</a:t>
            </a:r>
          </a:p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ДОС</a:t>
            </a:r>
            <a:r>
              <a:rPr lang="ru-RU" sz="2800" b="1" i="1" dirty="0" smtClean="0">
                <a:solidFill>
                  <a:srgbClr val="FFC000"/>
                </a:solidFill>
                <a:latin typeface="Century Gothic" pitchFamily="34" charset="0"/>
                <a:cs typeface="Arial" charset="0"/>
              </a:rPr>
              <a:t>ВІ</a:t>
            </a:r>
            <a:r>
              <a:rPr lang="ru-RU" sz="2800" b="1" i="1" dirty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Д</a:t>
            </a:r>
            <a:r>
              <a:rPr lang="ru-RU" sz="2800" b="1" i="1" dirty="0" smtClean="0">
                <a:solidFill>
                  <a:prstClr val="black"/>
                </a:solidFill>
                <a:latin typeface="Century Gothic" pitchFamily="34" charset="0"/>
                <a:cs typeface="Arial" charset="0"/>
              </a:rPr>
              <a:t>У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1358771"/>
            <a:ext cx="309634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400" dirty="0" err="1" smtClean="0">
                <a:latin typeface="Century Gothic" pitchFamily="34" charset="0"/>
              </a:rPr>
              <a:t>зростання</a:t>
            </a:r>
            <a:r>
              <a:rPr lang="ru-RU" sz="1400" dirty="0" smtClean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пізнавальної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активності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школярів</a:t>
            </a:r>
            <a:r>
              <a:rPr lang="ru-RU" sz="1400" dirty="0">
                <a:latin typeface="Century Gothic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latin typeface="Century Gothic" pitchFamily="34" charset="0"/>
              </a:rPr>
              <a:t>уроки</a:t>
            </a:r>
            <a:r>
              <a:rPr lang="ru-RU" sz="1400" dirty="0">
                <a:latin typeface="Century Gothic" pitchFamily="34" charset="0"/>
              </a:rPr>
              <a:t>, </a:t>
            </a:r>
            <a:r>
              <a:rPr lang="ru-RU" sz="1400" dirty="0" err="1">
                <a:latin typeface="Century Gothic" pitchFamily="34" charset="0"/>
              </a:rPr>
              <a:t>проведені</a:t>
            </a:r>
            <a:r>
              <a:rPr lang="ru-RU" sz="1400" dirty="0">
                <a:latin typeface="Century Gothic" pitchFamily="34" charset="0"/>
              </a:rPr>
              <a:t> у </a:t>
            </a:r>
            <a:r>
              <a:rPr lang="ru-RU" sz="1400" dirty="0" err="1">
                <a:latin typeface="Century Gothic" pitchFamily="34" charset="0"/>
              </a:rPr>
              <a:t>творчій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співдії</a:t>
            </a:r>
            <a:r>
              <a:rPr lang="ru-RU" sz="1400" dirty="0">
                <a:latin typeface="Century Gothic" pitchFamily="34" charset="0"/>
              </a:rPr>
              <a:t>, </a:t>
            </a:r>
            <a:r>
              <a:rPr lang="ru-RU" sz="1400" dirty="0" err="1">
                <a:latin typeface="Century Gothic" pitchFamily="34" charset="0"/>
              </a:rPr>
              <a:t>творчому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пошуку</a:t>
            </a:r>
            <a:r>
              <a:rPr lang="ru-RU" sz="1400" dirty="0">
                <a:latin typeface="Century Gothic" pitchFamily="34" charset="0"/>
              </a:rPr>
              <a:t> дали </a:t>
            </a:r>
            <a:r>
              <a:rPr lang="ru-RU" sz="1400" dirty="0" err="1">
                <a:latin typeface="Century Gothic" pitchFamily="34" charset="0"/>
              </a:rPr>
              <a:t>змогу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створити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ситуацію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успіху</a:t>
            </a:r>
            <a:r>
              <a:rPr lang="ru-RU" sz="1400" dirty="0">
                <a:latin typeface="Century Gothic" pitchFamily="34" charset="0"/>
              </a:rPr>
              <a:t>, </a:t>
            </a:r>
            <a:r>
              <a:rPr lang="ru-RU" sz="1400" dirty="0" err="1">
                <a:latin typeface="Century Gothic" pitchFamily="34" charset="0"/>
              </a:rPr>
              <a:t>отримати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позитивний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емоції</a:t>
            </a:r>
            <a:r>
              <a:rPr lang="ru-RU" sz="1400" dirty="0">
                <a:latin typeface="Century Gothic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err="1" smtClean="0">
                <a:latin typeface="Century Gothic" pitchFamily="34" charset="0"/>
              </a:rPr>
              <a:t>збагачення</a:t>
            </a:r>
            <a:r>
              <a:rPr lang="ru-RU" sz="1400" dirty="0" smtClean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читацького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досвіду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дітей</a:t>
            </a:r>
            <a:r>
              <a:rPr lang="ru-RU" sz="1400" dirty="0">
                <a:latin typeface="Century Gothic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err="1" smtClean="0">
                <a:latin typeface="Century Gothic" pitchFamily="34" charset="0"/>
              </a:rPr>
              <a:t>конкретизовано</a:t>
            </a:r>
            <a:r>
              <a:rPr lang="ru-RU" sz="1400" dirty="0" smtClean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види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навчальної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 smtClean="0">
                <a:latin typeface="Century Gothic" pitchFamily="34" charset="0"/>
              </a:rPr>
              <a:t>діяльності</a:t>
            </a:r>
            <a:r>
              <a:rPr lang="ru-RU" sz="1400" dirty="0" smtClean="0">
                <a:latin typeface="Century Gothic" pitchFamily="34" charset="0"/>
              </a:rPr>
              <a:t>, </a:t>
            </a:r>
            <a:r>
              <a:rPr lang="ru-RU" sz="1400" dirty="0" err="1">
                <a:latin typeface="Century Gothic" pitchFamily="34" charset="0"/>
              </a:rPr>
              <a:t>які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забезпечують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ефективне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формування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читацьких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умінь</a:t>
            </a:r>
            <a:r>
              <a:rPr lang="ru-RU" sz="1400" dirty="0">
                <a:latin typeface="Century Gothic" pitchFamily="34" charset="0"/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err="1" smtClean="0">
                <a:latin typeface="Century Gothic" pitchFamily="34" charset="0"/>
              </a:rPr>
              <a:t>розвиток</a:t>
            </a:r>
            <a:r>
              <a:rPr lang="ru-RU" sz="1400" dirty="0" smtClean="0">
                <a:latin typeface="Century Gothic" pitchFamily="34" charset="0"/>
              </a:rPr>
              <a:t> </a:t>
            </a:r>
            <a:r>
              <a:rPr lang="ru-RU" sz="1400" dirty="0">
                <a:latin typeface="Century Gothic" pitchFamily="34" charset="0"/>
              </a:rPr>
              <a:t>в </a:t>
            </a:r>
            <a:r>
              <a:rPr lang="ru-RU" sz="1400" dirty="0" err="1">
                <a:latin typeface="Century Gothic" pitchFamily="34" charset="0"/>
              </a:rPr>
              <a:t>учнів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аналітичних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умінь</a:t>
            </a:r>
            <a:r>
              <a:rPr lang="ru-RU" sz="1400" dirty="0">
                <a:latin typeface="Century Gothic" pitchFamily="34" charset="0"/>
              </a:rPr>
              <a:t>, а </a:t>
            </a:r>
            <a:r>
              <a:rPr lang="ru-RU" sz="1400" dirty="0" err="1">
                <a:latin typeface="Century Gothic" pitchFamily="34" charset="0"/>
              </a:rPr>
              <a:t>також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умінь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емоційно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відгукуватися</a:t>
            </a:r>
            <a:r>
              <a:rPr lang="ru-RU" sz="1400" dirty="0">
                <a:latin typeface="Century Gothic" pitchFamily="34" charset="0"/>
              </a:rPr>
              <a:t> на </a:t>
            </a:r>
            <a:r>
              <a:rPr lang="ru-RU" sz="1400" dirty="0" err="1">
                <a:latin typeface="Century Gothic" pitchFamily="34" charset="0"/>
              </a:rPr>
              <a:t>художній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твір</a:t>
            </a:r>
            <a:r>
              <a:rPr lang="ru-RU" sz="1400" dirty="0">
                <a:latin typeface="Century Gothic" pitchFamily="34" charset="0"/>
              </a:rPr>
              <a:t>, </a:t>
            </a:r>
            <a:r>
              <a:rPr lang="ru-RU" sz="1400" dirty="0" err="1">
                <a:latin typeface="Century Gothic" pitchFamily="34" charset="0"/>
              </a:rPr>
              <a:t>знаходити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емоційний</a:t>
            </a:r>
            <a:r>
              <a:rPr lang="ru-RU" sz="1400" dirty="0">
                <a:latin typeface="Century Gothic" pitchFamily="34" charset="0"/>
              </a:rPr>
              <a:t> лейтмотив, </a:t>
            </a:r>
            <a:r>
              <a:rPr lang="ru-RU" sz="1400" dirty="0" err="1">
                <a:latin typeface="Century Gothic" pitchFamily="34" charset="0"/>
              </a:rPr>
              <a:t>передавати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почуття</a:t>
            </a:r>
            <a:r>
              <a:rPr lang="ru-RU" sz="1400" dirty="0">
                <a:latin typeface="Century Gothic" pitchFamily="34" charset="0"/>
              </a:rPr>
              <a:t> героя й автора </a:t>
            </a:r>
            <a:r>
              <a:rPr lang="ru-RU" sz="1400" dirty="0" err="1">
                <a:latin typeface="Century Gothic" pitchFamily="34" charset="0"/>
              </a:rPr>
              <a:t>засобами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виразного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читання</a:t>
            </a:r>
            <a:r>
              <a:rPr lang="ru-RU" sz="1400" dirty="0">
                <a:latin typeface="Century Gothic" pitchFamily="34" charset="0"/>
              </a:rPr>
              <a:t>, </a:t>
            </a:r>
            <a:r>
              <a:rPr lang="ru-RU" sz="1400" dirty="0" err="1">
                <a:latin typeface="Century Gothic" pitchFamily="34" charset="0"/>
              </a:rPr>
              <a:t>добираючи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>
                <a:latin typeface="Century Gothic" pitchFamily="34" charset="0"/>
              </a:rPr>
              <a:t>найяскравіші</a:t>
            </a:r>
            <a:r>
              <a:rPr lang="ru-RU" sz="1400" dirty="0">
                <a:latin typeface="Century Gothic" pitchFamily="34" charset="0"/>
              </a:rPr>
              <a:t> </a:t>
            </a:r>
            <a:r>
              <a:rPr lang="ru-RU" sz="1400" dirty="0" err="1" smtClean="0">
                <a:latin typeface="Century Gothic" pitchFamily="34" charset="0"/>
              </a:rPr>
              <a:t>епізоди</a:t>
            </a:r>
            <a:r>
              <a:rPr lang="ru-RU" sz="1400" dirty="0" smtClean="0">
                <a:latin typeface="Century Gothic" pitchFamily="34" charset="0"/>
              </a:rPr>
              <a:t> з </a:t>
            </a:r>
            <a:r>
              <a:rPr lang="ru-RU" sz="1400" dirty="0" err="1">
                <a:latin typeface="Century Gothic" pitchFamily="34" charset="0"/>
              </a:rPr>
              <a:t>твору</a:t>
            </a:r>
            <a:r>
              <a:rPr lang="ru-RU" sz="1400" dirty="0">
                <a:latin typeface="Century Gothic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3"/>
          <a:stretch/>
        </p:blipFill>
        <p:spPr bwMode="auto">
          <a:xfrm>
            <a:off x="3" y="0"/>
            <a:ext cx="9144000" cy="541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0507" y="5768821"/>
            <a:ext cx="269979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i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Проблема</a:t>
            </a:r>
            <a:endParaRPr lang="ru-RU" sz="3200" b="1" i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52566" y="5553376"/>
            <a:ext cx="6468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solidFill>
                  <a:prstClr val="black"/>
                </a:solidFill>
                <a:latin typeface="Century Gothic" pitchFamily="34" charset="0"/>
              </a:rPr>
              <a:t>«Використання </a:t>
            </a:r>
            <a:r>
              <a:rPr lang="uk-UA" sz="2000" i="1" dirty="0">
                <a:solidFill>
                  <a:prstClr val="black"/>
                </a:solidFill>
                <a:latin typeface="Century Gothic" pitchFamily="34" charset="0"/>
              </a:rPr>
              <a:t>технології творчої майстерні </a:t>
            </a:r>
            <a:endParaRPr lang="uk-UA" sz="2000" i="1" dirty="0" smtClean="0">
              <a:solidFill>
                <a:prstClr val="black"/>
              </a:solidFill>
              <a:latin typeface="Century Gothic" pitchFamily="34" charset="0"/>
            </a:endParaRPr>
          </a:p>
          <a:p>
            <a:r>
              <a:rPr lang="uk-UA" sz="2000" i="1" dirty="0" smtClean="0">
                <a:solidFill>
                  <a:prstClr val="black"/>
                </a:solidFill>
                <a:latin typeface="Century Gothic" pitchFamily="34" charset="0"/>
              </a:rPr>
              <a:t>для формування </a:t>
            </a:r>
            <a:r>
              <a:rPr lang="uk-UA" sz="2000" i="1" dirty="0">
                <a:solidFill>
                  <a:prstClr val="black"/>
                </a:solidFill>
                <a:latin typeface="Century Gothic" pitchFamily="34" charset="0"/>
              </a:rPr>
              <a:t>читацької компетентності </a:t>
            </a:r>
            <a:r>
              <a:rPr lang="uk-UA" sz="2000" i="1" dirty="0" smtClean="0">
                <a:solidFill>
                  <a:prstClr val="black"/>
                </a:solidFill>
                <a:latin typeface="Century Gothic" pitchFamily="34" charset="0"/>
              </a:rPr>
              <a:t> учнів </a:t>
            </a:r>
          </a:p>
          <a:p>
            <a:r>
              <a:rPr lang="uk-UA" sz="2000" i="1" dirty="0" smtClean="0">
                <a:solidFill>
                  <a:prstClr val="black"/>
                </a:solidFill>
                <a:latin typeface="Century Gothic" pitchFamily="34" charset="0"/>
              </a:rPr>
              <a:t>на </a:t>
            </a:r>
            <a:r>
              <a:rPr lang="uk-UA" sz="2000" i="1" dirty="0">
                <a:solidFill>
                  <a:prstClr val="black"/>
                </a:solidFill>
                <a:latin typeface="Century Gothic" pitchFamily="34" charset="0"/>
              </a:rPr>
              <a:t>уроках української </a:t>
            </a:r>
            <a:r>
              <a:rPr lang="uk-UA" sz="2000" i="1" dirty="0" smtClean="0">
                <a:solidFill>
                  <a:prstClr val="black"/>
                </a:solidFill>
                <a:latin typeface="Century Gothic" pitchFamily="34" charset="0"/>
              </a:rPr>
              <a:t> словесності »</a:t>
            </a:r>
            <a:endParaRPr lang="en-US" sz="2000" i="1" dirty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5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015757" y="5585244"/>
            <a:ext cx="4129648" cy="83099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uk-UA" sz="2400" i="1" dirty="0" smtClean="0">
                <a:solidFill>
                  <a:srgbClr val="C00000"/>
                </a:solidFill>
                <a:latin typeface="Century Gothic" pitchFamily="34" charset="0"/>
              </a:rPr>
              <a:t>Дослідження</a:t>
            </a:r>
          </a:p>
          <a:p>
            <a:pPr algn="r"/>
            <a:r>
              <a:rPr lang="uk-UA" sz="2400" i="1" dirty="0" smtClean="0">
                <a:solidFill>
                  <a:srgbClr val="C00000"/>
                </a:solidFill>
                <a:latin typeface="Century Gothic" pitchFamily="34" charset="0"/>
              </a:rPr>
              <a:t> журналу «Фокус»</a:t>
            </a:r>
            <a:endParaRPr lang="en-US" sz="2400" i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043446"/>
              </p:ext>
            </p:extLst>
          </p:nvPr>
        </p:nvGraphicFramePr>
        <p:xfrm>
          <a:off x="-16107" y="1194"/>
          <a:ext cx="4843837" cy="6856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40" y="5174993"/>
            <a:ext cx="1800200" cy="122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296970"/>
              </p:ext>
            </p:extLst>
          </p:nvPr>
        </p:nvGraphicFramePr>
        <p:xfrm>
          <a:off x="4957804" y="116632"/>
          <a:ext cx="4032448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474508" y="4358839"/>
            <a:ext cx="1008112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+mj-lt"/>
              </a:rPr>
              <a:t>2009</a:t>
            </a:r>
            <a:endParaRPr lang="en-US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43434" y="4358839"/>
            <a:ext cx="1008112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+mj-lt"/>
              </a:rPr>
              <a:t>2011</a:t>
            </a:r>
            <a:endParaRPr lang="en-US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12360" y="4358839"/>
            <a:ext cx="1008112" cy="36933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latin typeface="+mj-lt"/>
              </a:rPr>
              <a:t>2013</a:t>
            </a:r>
            <a:endParaRPr lang="en-US" b="1" i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671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167" y="3573016"/>
            <a:ext cx="216024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Людина, для </a:t>
            </a:r>
            <a:r>
              <a:rPr lang="ru-RU" sz="1400" i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якої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книжка уже в </a:t>
            </a:r>
            <a:r>
              <a:rPr lang="ru-RU" sz="1400" i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дитинстві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стала такою </a:t>
            </a:r>
            <a:r>
              <a:rPr lang="ru-RU" sz="1400" i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необхідною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, </a:t>
            </a:r>
          </a:p>
          <a:p>
            <a:pPr algn="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як скрипка для </a:t>
            </a:r>
            <a:r>
              <a:rPr lang="ru-RU" sz="1400" i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музиканта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, </a:t>
            </a:r>
          </a:p>
          <a:p>
            <a:pPr algn="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як </a:t>
            </a:r>
            <a:r>
              <a:rPr lang="ru-RU" sz="1400" i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пензель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для художника, </a:t>
            </a:r>
            <a:r>
              <a:rPr lang="ru-RU" sz="1400" i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ніколи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не </a:t>
            </a:r>
            <a:r>
              <a:rPr lang="ru-RU" sz="1400" i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відчує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себе </a:t>
            </a:r>
            <a:r>
              <a:rPr lang="ru-RU" sz="1400" i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обділеною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, </a:t>
            </a:r>
            <a:r>
              <a:rPr lang="ru-RU" sz="1400" i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збіднілою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, </a:t>
            </a:r>
            <a:r>
              <a:rPr lang="ru-RU" sz="1400" i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спустошеною</a:t>
            </a:r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.</a:t>
            </a:r>
          </a:p>
          <a:p>
            <a:pPr algn="r"/>
            <a:endParaRPr lang="ru-RU" sz="1400" i="1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В. </a:t>
            </a:r>
            <a:r>
              <a:rPr lang="ru-RU" sz="1400" b="1" i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Сухомлинський</a:t>
            </a:r>
            <a:endParaRPr lang="ru-RU" sz="1400" b="1" i="1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2" t="4453" r="12301" b="14330"/>
          <a:stretch/>
        </p:blipFill>
        <p:spPr bwMode="auto">
          <a:xfrm>
            <a:off x="2566576" y="0"/>
            <a:ext cx="65774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0" b="10630"/>
          <a:stretch/>
        </p:blipFill>
        <p:spPr bwMode="auto">
          <a:xfrm>
            <a:off x="5004048" y="536599"/>
            <a:ext cx="3446036" cy="2892423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2078" r="2250" b="2672"/>
          <a:stretch/>
        </p:blipFill>
        <p:spPr bwMode="auto">
          <a:xfrm>
            <a:off x="3168578" y="2124177"/>
            <a:ext cx="2508467" cy="3769909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9811" y="536599"/>
            <a:ext cx="2566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АКТУАЛЬНІСТЬ ТА ПРАКТИЧНЕ ЗНАЧЕННЯ ПРОБЛЕМИ</a:t>
            </a:r>
            <a:endParaRPr lang="en-US" b="1" i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4" y="1700808"/>
            <a:ext cx="221891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4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Забіла\03-11-2013 1-03-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r="73962" b="9260"/>
          <a:stretch/>
        </p:blipFill>
        <p:spPr bwMode="auto">
          <a:xfrm>
            <a:off x="3" y="-1"/>
            <a:ext cx="174931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49317" y="188640"/>
            <a:ext cx="7301550" cy="830997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600" i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Читання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</a:rPr>
              <a:t>–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це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віконце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в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світ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, 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найважливіший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інструмент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навчання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воно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має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бути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вільним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швидким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–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лише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тоді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цей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інструмент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буде </a:t>
            </a:r>
            <a:r>
              <a:rPr lang="ru-RU" sz="1600" i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готовий</a:t>
            </a:r>
            <a:r>
              <a:rPr lang="ru-RU" sz="1600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до </a:t>
            </a:r>
            <a:r>
              <a:rPr lang="ru-RU" sz="1600" i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дії</a:t>
            </a:r>
            <a:r>
              <a:rPr lang="ru-RU" sz="1600" i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endParaRPr lang="en-US" sz="1600" i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pPr lvl="0" algn="r"/>
            <a:r>
              <a:rPr lang="ru-RU" sz="1600" b="1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В. </a:t>
            </a:r>
            <a:r>
              <a:rPr lang="ru-RU" sz="1600" b="1" i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Сухомлинський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endParaRPr lang="en-US" sz="1600" b="1" i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71341347"/>
              </p:ext>
            </p:extLst>
          </p:nvPr>
        </p:nvGraphicFramePr>
        <p:xfrm>
          <a:off x="2267744" y="980728"/>
          <a:ext cx="5796644" cy="5356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62" y="4930180"/>
            <a:ext cx="2699792" cy="192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53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898" y="7284"/>
            <a:ext cx="515410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218" y="188640"/>
            <a:ext cx="3447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spc="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uk-UA" sz="2400" b="1" i="1" spc="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ПЕДАГОГІЧНА </a:t>
            </a:r>
            <a:r>
              <a:rPr lang="uk-UA" sz="2400" b="1" i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МАЙСТЕРНЯ: </a:t>
            </a:r>
            <a:r>
              <a:rPr lang="uk-UA" sz="2400" b="1" i="1" spc="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АЛГОРИТМ</a:t>
            </a:r>
            <a:r>
              <a:rPr lang="en-US" sz="2400" b="1" i="1" spc="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uk-UA" sz="2400" b="1" i="1" spc="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 ДІЙ </a:t>
            </a:r>
            <a:endParaRPr lang="en-US" sz="2400" b="1" i="1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6" y="4370644"/>
            <a:ext cx="2828328" cy="20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8753" y="2051289"/>
            <a:ext cx="3522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A82928"/>
                </a:solidFill>
                <a:latin typeface="Century Gothic" pitchFamily="34" charset="0"/>
              </a:rPr>
              <a:t> </a:t>
            </a:r>
            <a:endParaRPr lang="en-US" sz="24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0218" y="1651179"/>
            <a:ext cx="2339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ІНДУКЦІЯ 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5956" y="2238309"/>
            <a:ext cx="3162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САМОКОНСТРУКЦІЯ</a:t>
            </a:r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884" y="2863839"/>
            <a:ext cx="2339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СОЦІАЛІЗАЦІЯ 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01327" y="3448613"/>
            <a:ext cx="2339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АФІШУВАННЯ 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7884" y="4072509"/>
            <a:ext cx="2339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q"/>
            </a:pP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РЕФЛЕКСІЯ 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78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dmin\Desktop\Забіла\1292876249_3015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1916832"/>
            <a:ext cx="32403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>
                <a:solidFill>
                  <a:prstClr val="black"/>
                </a:solidFill>
                <a:latin typeface="Century Gothic" pitchFamily="34" charset="0"/>
              </a:rPr>
              <a:t>Навчіть </a:t>
            </a:r>
            <a:r>
              <a:rPr lang="uk-UA" sz="1600" dirty="0">
                <a:solidFill>
                  <a:prstClr val="black"/>
                </a:solidFill>
                <a:latin typeface="Century Gothic" pitchFamily="34" charset="0"/>
              </a:rPr>
              <a:t>усіх дітей читати </a:t>
            </a:r>
            <a:r>
              <a:rPr lang="uk-UA" sz="1600" dirty="0" smtClean="0">
                <a:solidFill>
                  <a:prstClr val="black"/>
                </a:solidFill>
                <a:latin typeface="Century Gothic" pitchFamily="34" charset="0"/>
              </a:rPr>
              <a:t>так, </a:t>
            </a:r>
            <a:r>
              <a:rPr lang="uk-UA" sz="1600" dirty="0">
                <a:solidFill>
                  <a:prstClr val="black"/>
                </a:solidFill>
                <a:latin typeface="Century Gothic" pitchFamily="34" charset="0"/>
              </a:rPr>
              <a:t>щоб вони вміли </a:t>
            </a:r>
            <a:r>
              <a:rPr lang="uk-UA" sz="1600" dirty="0" smtClean="0">
                <a:solidFill>
                  <a:prstClr val="black"/>
                </a:solidFill>
                <a:latin typeface="Century Gothic" pitchFamily="34" charset="0"/>
              </a:rPr>
              <a:t>читаючи</a:t>
            </a:r>
            <a:r>
              <a:rPr lang="uk-UA" sz="1600" dirty="0">
                <a:solidFill>
                  <a:prstClr val="black"/>
                </a:solidFill>
                <a:latin typeface="Century Gothic" pitchFamily="34" charset="0"/>
              </a:rPr>
              <a:t>,</a:t>
            </a:r>
            <a:r>
              <a:rPr lang="uk-UA" sz="1600" dirty="0" smtClean="0">
                <a:solidFill>
                  <a:prstClr val="black"/>
                </a:solidFill>
                <a:latin typeface="Century Gothic" pitchFamily="34" charset="0"/>
              </a:rPr>
              <a:t> думати  </a:t>
            </a:r>
            <a:r>
              <a:rPr lang="uk-UA" sz="1600" dirty="0">
                <a:solidFill>
                  <a:prstClr val="black"/>
                </a:solidFill>
                <a:latin typeface="Century Gothic" pitchFamily="34" charset="0"/>
              </a:rPr>
              <a:t>і </a:t>
            </a:r>
            <a:r>
              <a:rPr lang="uk-UA" sz="1600" dirty="0" smtClean="0">
                <a:solidFill>
                  <a:prstClr val="black"/>
                </a:solidFill>
                <a:latin typeface="Century Gothic" pitchFamily="34" charset="0"/>
              </a:rPr>
              <a:t>думаючи, читати …</a:t>
            </a:r>
          </a:p>
          <a:p>
            <a:pPr algn="r"/>
            <a:r>
              <a:rPr lang="uk-UA" sz="1600" dirty="0" smtClean="0">
                <a:solidFill>
                  <a:prstClr val="black"/>
                </a:solidFill>
                <a:latin typeface="Century Gothic" pitchFamily="34" charset="0"/>
              </a:rPr>
              <a:t>В. Сухомлинський</a:t>
            </a:r>
            <a:endParaRPr lang="uk-UA" sz="1600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67967" y="116632"/>
            <a:ext cx="269979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i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Основна </a:t>
            </a:r>
            <a:r>
              <a:rPr lang="uk-UA" sz="3200" b="1" i="1" spc="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ідея </a:t>
            </a:r>
            <a:r>
              <a:rPr lang="uk-UA" sz="3200" b="1" i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досвіду</a:t>
            </a:r>
            <a:endParaRPr lang="ru-RU" sz="3200" b="1" i="1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67967" y="3021981"/>
            <a:ext cx="2699792" cy="18774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i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Технологія реалізації проблеми</a:t>
            </a:r>
          </a:p>
          <a:p>
            <a:pPr algn="ctr"/>
            <a:r>
              <a:rPr lang="uk-UA" sz="3200" b="1" i="1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 </a:t>
            </a:r>
            <a:endParaRPr lang="ru-RU" sz="3200" b="1" i="1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97683" y="4725144"/>
            <a:ext cx="32403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q"/>
            </a:pPr>
            <a:r>
              <a:rPr lang="uk-UA" sz="1600" dirty="0" smtClean="0">
                <a:solidFill>
                  <a:prstClr val="black"/>
                </a:solidFill>
                <a:latin typeface="Century Gothic" pitchFamily="34" charset="0"/>
              </a:rPr>
              <a:t> уроки словесності;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1600" dirty="0">
                <a:solidFill>
                  <a:prstClr val="black"/>
                </a:solidFill>
                <a:latin typeface="Century Gothic" pitchFamily="34" charset="0"/>
              </a:rPr>
              <a:t>п</a:t>
            </a:r>
            <a:r>
              <a:rPr lang="uk-UA" sz="1600" dirty="0" smtClean="0">
                <a:solidFill>
                  <a:prstClr val="black"/>
                </a:solidFill>
                <a:latin typeface="Century Gothic" pitchFamily="34" charset="0"/>
              </a:rPr>
              <a:t>озакласна робота;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1600" dirty="0">
                <a:solidFill>
                  <a:prstClr val="black"/>
                </a:solidFill>
                <a:latin typeface="Century Gothic" pitchFamily="34" charset="0"/>
              </a:rPr>
              <a:t>м</a:t>
            </a:r>
            <a:r>
              <a:rPr lang="uk-UA" sz="1600" dirty="0" smtClean="0">
                <a:solidFill>
                  <a:prstClr val="black"/>
                </a:solidFill>
                <a:latin typeface="Century Gothic" pitchFamily="34" charset="0"/>
              </a:rPr>
              <a:t>етодична майстерня вчителя</a:t>
            </a:r>
            <a:endParaRPr lang="uk-UA" sz="1600" dirty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0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b="3238"/>
          <a:stretch/>
        </p:blipFill>
        <p:spPr bwMode="auto">
          <a:xfrm>
            <a:off x="0" y="0"/>
            <a:ext cx="9144000" cy="512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19395" y="5291507"/>
            <a:ext cx="48498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 Умови </a:t>
            </a:r>
            <a:r>
              <a:rPr lang="uk-UA" sz="2800" b="1" i="1" dirty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ефективності</a:t>
            </a:r>
          </a:p>
          <a:p>
            <a:pPr algn="ctr"/>
            <a:r>
              <a:rPr lang="uk-UA" sz="2800" b="1" i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технології педагогічної майстерні</a:t>
            </a:r>
            <a:endParaRPr lang="en-US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8550" y="5291507"/>
            <a:ext cx="2339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проблемність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550" y="5763810"/>
            <a:ext cx="2339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діалогічність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550" y="6263135"/>
            <a:ext cx="2339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варіативність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97680" y="5375046"/>
            <a:ext cx="2339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Творчий пошук  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9199" y="5795591"/>
            <a:ext cx="2483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Парадоксальність 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65143" y="6259853"/>
            <a:ext cx="2987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Позитивне оцінювання 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814</Words>
  <Application>Microsoft Office PowerPoint</Application>
  <PresentationFormat>Экран (4:3)</PresentationFormat>
  <Paragraphs>153</Paragraphs>
  <Slides>22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</cp:revision>
  <dcterms:created xsi:type="dcterms:W3CDTF">2014-12-18T05:18:20Z</dcterms:created>
  <dcterms:modified xsi:type="dcterms:W3CDTF">2014-12-18T06:22:11Z</dcterms:modified>
</cp:coreProperties>
</file>