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2" r:id="rId4"/>
    <p:sldId id="260" r:id="rId5"/>
    <p:sldId id="261" r:id="rId6"/>
    <p:sldId id="263" r:id="rId7"/>
    <p:sldId id="262" r:id="rId8"/>
    <p:sldId id="264" r:id="rId9"/>
    <p:sldId id="266" r:id="rId10"/>
    <p:sldId id="276" r:id="rId11"/>
    <p:sldId id="277" r:id="rId12"/>
    <p:sldId id="278" r:id="rId13"/>
    <p:sldId id="267" r:id="rId14"/>
    <p:sldId id="280" r:id="rId15"/>
    <p:sldId id="281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ристувач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8000"/>
    <a:srgbClr val="99CC00"/>
    <a:srgbClr val="996633"/>
    <a:srgbClr val="FF9966"/>
    <a:srgbClr val="B6714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5" autoAdjust="0"/>
    <p:restoredTop sz="94660"/>
  </p:normalViewPr>
  <p:slideViewPr>
    <p:cSldViewPr>
      <p:cViewPr>
        <p:scale>
          <a:sx n="75" d="100"/>
          <a:sy n="75" d="100"/>
        </p:scale>
        <p:origin x="-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05594-4414-4602-983F-979338FD125E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0C068A6-0081-49D4-8A7A-11A904059FA1}">
      <dgm:prSet custT="1"/>
      <dgm:spPr/>
      <dgm:t>
        <a:bodyPr/>
        <a:lstStyle/>
        <a:p>
          <a:pPr rtl="0"/>
          <a:r>
            <a:rPr lang="ru-RU" sz="2400" dirty="0" err="1" smtClean="0"/>
            <a:t>використанні</a:t>
          </a:r>
          <a:r>
            <a:rPr lang="ru-RU" sz="2400" dirty="0" smtClean="0"/>
            <a:t> </a:t>
          </a:r>
          <a:r>
            <a:rPr lang="ru-RU" sz="2400" dirty="0" err="1" smtClean="0"/>
            <a:t>інформаційно-комунікаційних</a:t>
          </a:r>
          <a:r>
            <a:rPr lang="ru-RU" sz="2400" dirty="0" smtClean="0"/>
            <a:t> </a:t>
          </a:r>
          <a:r>
            <a:rPr lang="ru-RU" sz="2400" dirty="0" err="1" smtClean="0"/>
            <a:t>технологій</a:t>
          </a:r>
          <a:r>
            <a:rPr lang="ru-RU" sz="2400" dirty="0" smtClean="0"/>
            <a:t> на уроках </a:t>
          </a:r>
          <a:r>
            <a:rPr lang="ru-RU" sz="2400" dirty="0" err="1" smtClean="0"/>
            <a:t>образотворчого</a:t>
          </a:r>
          <a:r>
            <a:rPr lang="ru-RU" sz="2400" dirty="0" smtClean="0"/>
            <a:t> </a:t>
          </a:r>
          <a:r>
            <a:rPr lang="ru-RU" sz="2400" dirty="0" err="1" smtClean="0"/>
            <a:t>мистецтва</a:t>
          </a:r>
          <a:r>
            <a:rPr lang="ru-RU" sz="2400" dirty="0" smtClean="0"/>
            <a:t>;</a:t>
          </a:r>
          <a:endParaRPr lang="uk-UA" sz="2400" dirty="0"/>
        </a:p>
      </dgm:t>
    </dgm:pt>
    <dgm:pt modelId="{1D0D5372-CD8B-4546-9315-AAB19DDAA49A}" type="parTrans" cxnId="{CD044293-05AF-4F8F-B0D5-DCB7FE93F67E}">
      <dgm:prSet/>
      <dgm:spPr/>
      <dgm:t>
        <a:bodyPr/>
        <a:lstStyle/>
        <a:p>
          <a:endParaRPr lang="uk-UA" sz="2400"/>
        </a:p>
      </dgm:t>
    </dgm:pt>
    <dgm:pt modelId="{6394BF96-11D1-4282-A803-424DDA35F11A}" type="sibTrans" cxnId="{CD044293-05AF-4F8F-B0D5-DCB7FE93F67E}">
      <dgm:prSet/>
      <dgm:spPr/>
      <dgm:t>
        <a:bodyPr/>
        <a:lstStyle/>
        <a:p>
          <a:endParaRPr lang="uk-UA" sz="2400"/>
        </a:p>
      </dgm:t>
    </dgm:pt>
    <dgm:pt modelId="{A73763B2-3525-4F0D-9F22-785911885500}">
      <dgm:prSet custT="1"/>
      <dgm:spPr/>
      <dgm:t>
        <a:bodyPr/>
        <a:lstStyle/>
        <a:p>
          <a:pPr rtl="0"/>
          <a:r>
            <a:rPr lang="ru-RU" sz="2400" smtClean="0"/>
            <a:t>розвиток креативного мислення;</a:t>
          </a:r>
          <a:endParaRPr lang="uk-UA" sz="2400"/>
        </a:p>
      </dgm:t>
    </dgm:pt>
    <dgm:pt modelId="{EA70503A-D287-4AD5-B771-30D3D267EDAF}" type="parTrans" cxnId="{06712C8E-0AB2-421B-80AD-F7BAF3383FD8}">
      <dgm:prSet/>
      <dgm:spPr/>
      <dgm:t>
        <a:bodyPr/>
        <a:lstStyle/>
        <a:p>
          <a:endParaRPr lang="uk-UA" sz="2400"/>
        </a:p>
      </dgm:t>
    </dgm:pt>
    <dgm:pt modelId="{51AB413A-EA30-4B8E-B491-147AA2B045CE}" type="sibTrans" cxnId="{06712C8E-0AB2-421B-80AD-F7BAF3383FD8}">
      <dgm:prSet/>
      <dgm:spPr/>
      <dgm:t>
        <a:bodyPr/>
        <a:lstStyle/>
        <a:p>
          <a:endParaRPr lang="uk-UA" sz="2400"/>
        </a:p>
      </dgm:t>
    </dgm:pt>
    <dgm:pt modelId="{5C9A44F2-5DDB-4640-AE49-531B28110A49}">
      <dgm:prSet custT="1"/>
      <dgm:spPr/>
      <dgm:t>
        <a:bodyPr/>
        <a:lstStyle/>
        <a:p>
          <a:pPr rtl="0"/>
          <a:r>
            <a:rPr lang="ru-RU" sz="2400" dirty="0" err="1" smtClean="0"/>
            <a:t>розвиток</a:t>
          </a:r>
          <a:r>
            <a:rPr lang="ru-RU" sz="2400" dirty="0" smtClean="0"/>
            <a:t> </a:t>
          </a:r>
          <a:r>
            <a:rPr lang="ru-RU" sz="2400" dirty="0" err="1" smtClean="0"/>
            <a:t>творчих</a:t>
          </a:r>
          <a:r>
            <a:rPr lang="ru-RU" sz="2400" dirty="0" smtClean="0"/>
            <a:t> </a:t>
          </a:r>
          <a:r>
            <a:rPr lang="ru-RU" sz="2400" dirty="0" err="1" smtClean="0"/>
            <a:t>здібностей</a:t>
          </a:r>
          <a:r>
            <a:rPr lang="ru-RU" sz="2400" dirty="0" smtClean="0"/>
            <a:t>;</a:t>
          </a:r>
          <a:endParaRPr lang="uk-UA" sz="2400" dirty="0"/>
        </a:p>
      </dgm:t>
    </dgm:pt>
    <dgm:pt modelId="{938D2063-AA41-477B-BA6E-7CC1B5B1F5DA}" type="parTrans" cxnId="{511C1B82-231B-4C5B-A46E-2A0D68F67A5D}">
      <dgm:prSet/>
      <dgm:spPr/>
      <dgm:t>
        <a:bodyPr/>
        <a:lstStyle/>
        <a:p>
          <a:endParaRPr lang="uk-UA" sz="2400"/>
        </a:p>
      </dgm:t>
    </dgm:pt>
    <dgm:pt modelId="{599429C8-81F6-4D53-BB31-45299B840063}" type="sibTrans" cxnId="{511C1B82-231B-4C5B-A46E-2A0D68F67A5D}">
      <dgm:prSet/>
      <dgm:spPr/>
      <dgm:t>
        <a:bodyPr/>
        <a:lstStyle/>
        <a:p>
          <a:endParaRPr lang="uk-UA" sz="2400"/>
        </a:p>
      </dgm:t>
    </dgm:pt>
    <dgm:pt modelId="{B81D7B3B-49A3-46A2-955E-066ACF18518C}">
      <dgm:prSet custT="1"/>
      <dgm:spPr/>
      <dgm:t>
        <a:bodyPr/>
        <a:lstStyle/>
        <a:p>
          <a:pPr rtl="0"/>
          <a:r>
            <a:rPr lang="ru-RU" sz="2400" dirty="0" err="1" smtClean="0"/>
            <a:t>розвиток</a:t>
          </a:r>
          <a:r>
            <a:rPr lang="ru-RU" sz="2400" dirty="0" smtClean="0"/>
            <a:t> </a:t>
          </a:r>
          <a:r>
            <a:rPr lang="ru-RU" sz="2400" dirty="0" err="1" smtClean="0"/>
            <a:t>особистості</a:t>
          </a:r>
          <a:r>
            <a:rPr lang="ru-RU" sz="2400" dirty="0" smtClean="0"/>
            <a:t> </a:t>
          </a:r>
          <a:r>
            <a:rPr lang="ru-RU" sz="2400" dirty="0" err="1" smtClean="0"/>
            <a:t>учня</a:t>
          </a:r>
          <a:r>
            <a:rPr lang="ru-RU" sz="2400" dirty="0" smtClean="0"/>
            <a:t> та </a:t>
          </a:r>
          <a:r>
            <a:rPr lang="ru-RU" sz="2400" dirty="0" err="1" smtClean="0"/>
            <a:t>його</a:t>
          </a:r>
          <a:r>
            <a:rPr lang="ru-RU" sz="2400" dirty="0" smtClean="0"/>
            <a:t> </a:t>
          </a:r>
          <a:r>
            <a:rPr lang="ru-RU" sz="2400" dirty="0" err="1" smtClean="0"/>
            <a:t>адаптація</a:t>
          </a:r>
          <a:r>
            <a:rPr lang="ru-RU" sz="2400" dirty="0" smtClean="0"/>
            <a:t> у </a:t>
          </a:r>
          <a:r>
            <a:rPr lang="ru-RU" sz="2400" dirty="0" err="1" smtClean="0"/>
            <a:t>світовому</a:t>
          </a:r>
          <a:r>
            <a:rPr lang="ru-RU" sz="2400" dirty="0" smtClean="0"/>
            <a:t> </a:t>
          </a:r>
          <a:r>
            <a:rPr lang="ru-RU" sz="2400" dirty="0" err="1" smtClean="0"/>
            <a:t>інформаційному</a:t>
          </a:r>
          <a:r>
            <a:rPr lang="ru-RU" sz="2400" dirty="0" smtClean="0"/>
            <a:t> </a:t>
          </a:r>
          <a:r>
            <a:rPr lang="ru-RU" sz="2400" dirty="0" err="1" smtClean="0"/>
            <a:t>просторі</a:t>
          </a:r>
          <a:r>
            <a:rPr lang="ru-RU" sz="2400" dirty="0" smtClean="0"/>
            <a:t>;</a:t>
          </a:r>
          <a:endParaRPr lang="uk-UA" sz="2400" dirty="0"/>
        </a:p>
      </dgm:t>
    </dgm:pt>
    <dgm:pt modelId="{904FCA19-F777-4FD3-A4EB-16D2B80A5582}" type="parTrans" cxnId="{66CAC29E-D68B-4310-B5BB-19306E84B424}">
      <dgm:prSet/>
      <dgm:spPr/>
      <dgm:t>
        <a:bodyPr/>
        <a:lstStyle/>
        <a:p>
          <a:endParaRPr lang="uk-UA" sz="2400"/>
        </a:p>
      </dgm:t>
    </dgm:pt>
    <dgm:pt modelId="{22E1055A-3D38-4578-AFAF-EC0B0F70B2AD}" type="sibTrans" cxnId="{66CAC29E-D68B-4310-B5BB-19306E84B424}">
      <dgm:prSet/>
      <dgm:spPr/>
      <dgm:t>
        <a:bodyPr/>
        <a:lstStyle/>
        <a:p>
          <a:endParaRPr lang="uk-UA" sz="2400"/>
        </a:p>
      </dgm:t>
    </dgm:pt>
    <dgm:pt modelId="{36F189D6-03B2-4153-9165-30876DE66487}">
      <dgm:prSet custT="1"/>
      <dgm:spPr/>
      <dgm:t>
        <a:bodyPr/>
        <a:lstStyle/>
        <a:p>
          <a:pPr rtl="0"/>
          <a:r>
            <a:rPr lang="ru-RU" sz="2400" dirty="0" err="1" smtClean="0"/>
            <a:t>навчання</a:t>
          </a:r>
          <a:r>
            <a:rPr lang="ru-RU" sz="2400" dirty="0" smtClean="0"/>
            <a:t> і </a:t>
          </a:r>
          <a:r>
            <a:rPr lang="ru-RU" sz="2400" dirty="0" err="1" smtClean="0"/>
            <a:t>виховання</a:t>
          </a:r>
          <a:r>
            <a:rPr lang="ru-RU" sz="2400" dirty="0" smtClean="0"/>
            <a:t> за </a:t>
          </a:r>
          <a:r>
            <a:rPr lang="ru-RU" sz="2400" dirty="0" err="1" smtClean="0"/>
            <a:t>рахунок</a:t>
          </a:r>
          <a:r>
            <a:rPr lang="ru-RU" sz="2400" dirty="0" smtClean="0"/>
            <a:t> </a:t>
          </a:r>
          <a:r>
            <a:rPr lang="ru-RU" sz="2400" dirty="0" err="1" smtClean="0"/>
            <a:t>використання</a:t>
          </a:r>
          <a:r>
            <a:rPr lang="ru-RU" sz="2400" dirty="0" smtClean="0"/>
            <a:t> ІКТ.</a:t>
          </a:r>
          <a:endParaRPr lang="uk-UA" sz="2400" dirty="0"/>
        </a:p>
      </dgm:t>
    </dgm:pt>
    <dgm:pt modelId="{EDB69F88-944B-4429-AE26-247F4237389C}" type="parTrans" cxnId="{8022BEEA-4F98-4820-88D8-E77D0BB65B41}">
      <dgm:prSet/>
      <dgm:spPr/>
      <dgm:t>
        <a:bodyPr/>
        <a:lstStyle/>
        <a:p>
          <a:endParaRPr lang="uk-UA" sz="2400"/>
        </a:p>
      </dgm:t>
    </dgm:pt>
    <dgm:pt modelId="{C2D996E4-841B-4A0D-BBF2-A903A41FCF8C}" type="sibTrans" cxnId="{8022BEEA-4F98-4820-88D8-E77D0BB65B41}">
      <dgm:prSet/>
      <dgm:spPr/>
      <dgm:t>
        <a:bodyPr/>
        <a:lstStyle/>
        <a:p>
          <a:endParaRPr lang="uk-UA" sz="2400"/>
        </a:p>
      </dgm:t>
    </dgm:pt>
    <dgm:pt modelId="{2BB8F0C2-D780-484B-87E6-9356E41FD16C}" type="pres">
      <dgm:prSet presAssocID="{C8A05594-4414-4602-983F-979338FD1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DA6CD5-FD3E-4A64-BC47-9C727619F744}" type="pres">
      <dgm:prSet presAssocID="{10C068A6-0081-49D4-8A7A-11A904059F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EF1A86-10CF-4FDA-B0A2-06ECB43127C1}" type="pres">
      <dgm:prSet presAssocID="{6394BF96-11D1-4282-A803-424DDA35F11A}" presName="spacer" presStyleCnt="0"/>
      <dgm:spPr/>
    </dgm:pt>
    <dgm:pt modelId="{CAB164F1-938A-4379-8C61-F498C73C551B}" type="pres">
      <dgm:prSet presAssocID="{A73763B2-3525-4F0D-9F22-7859118855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EC5548-2677-4773-8ABF-9663993781D4}" type="pres">
      <dgm:prSet presAssocID="{51AB413A-EA30-4B8E-B491-147AA2B045CE}" presName="spacer" presStyleCnt="0"/>
      <dgm:spPr/>
    </dgm:pt>
    <dgm:pt modelId="{33E074F6-73D6-49BA-B2F3-95E947818414}" type="pres">
      <dgm:prSet presAssocID="{5C9A44F2-5DDB-4640-AE49-531B28110A4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7FD4CE-66E4-49BD-BD64-3C916AFDA142}" type="pres">
      <dgm:prSet presAssocID="{599429C8-81F6-4D53-BB31-45299B840063}" presName="spacer" presStyleCnt="0"/>
      <dgm:spPr/>
    </dgm:pt>
    <dgm:pt modelId="{1CDB886D-9FB2-4CC6-86FC-A63FB58DADD9}" type="pres">
      <dgm:prSet presAssocID="{B81D7B3B-49A3-46A2-955E-066ACF18518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630086-171C-47B1-AA0D-C222D8174E74}" type="pres">
      <dgm:prSet presAssocID="{22E1055A-3D38-4578-AFAF-EC0B0F70B2AD}" presName="spacer" presStyleCnt="0"/>
      <dgm:spPr/>
    </dgm:pt>
    <dgm:pt modelId="{4B54BC93-DB65-4EA0-8147-C83E3D3503B4}" type="pres">
      <dgm:prSet presAssocID="{36F189D6-03B2-4153-9165-30876DE664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7FB1AE-40A0-4043-AB60-D43038528D7E}" type="presOf" srcId="{5C9A44F2-5DDB-4640-AE49-531B28110A49}" destId="{33E074F6-73D6-49BA-B2F3-95E947818414}" srcOrd="0" destOrd="0" presId="urn:microsoft.com/office/officeart/2005/8/layout/vList2"/>
    <dgm:cxn modelId="{7522658F-562C-4988-BE02-1DEF2052AAAF}" type="presOf" srcId="{C8A05594-4414-4602-983F-979338FD125E}" destId="{2BB8F0C2-D780-484B-87E6-9356E41FD16C}" srcOrd="0" destOrd="0" presId="urn:microsoft.com/office/officeart/2005/8/layout/vList2"/>
    <dgm:cxn modelId="{06712C8E-0AB2-421B-80AD-F7BAF3383FD8}" srcId="{C8A05594-4414-4602-983F-979338FD125E}" destId="{A73763B2-3525-4F0D-9F22-785911885500}" srcOrd="1" destOrd="0" parTransId="{EA70503A-D287-4AD5-B771-30D3D267EDAF}" sibTransId="{51AB413A-EA30-4B8E-B491-147AA2B045CE}"/>
    <dgm:cxn modelId="{CD044293-05AF-4F8F-B0D5-DCB7FE93F67E}" srcId="{C8A05594-4414-4602-983F-979338FD125E}" destId="{10C068A6-0081-49D4-8A7A-11A904059FA1}" srcOrd="0" destOrd="0" parTransId="{1D0D5372-CD8B-4546-9315-AAB19DDAA49A}" sibTransId="{6394BF96-11D1-4282-A803-424DDA35F11A}"/>
    <dgm:cxn modelId="{511C1B82-231B-4C5B-A46E-2A0D68F67A5D}" srcId="{C8A05594-4414-4602-983F-979338FD125E}" destId="{5C9A44F2-5DDB-4640-AE49-531B28110A49}" srcOrd="2" destOrd="0" parTransId="{938D2063-AA41-477B-BA6E-7CC1B5B1F5DA}" sibTransId="{599429C8-81F6-4D53-BB31-45299B840063}"/>
    <dgm:cxn modelId="{3EA173DC-FC31-45DB-8A27-49DF783725D4}" type="presOf" srcId="{10C068A6-0081-49D4-8A7A-11A904059FA1}" destId="{B1DA6CD5-FD3E-4A64-BC47-9C727619F744}" srcOrd="0" destOrd="0" presId="urn:microsoft.com/office/officeart/2005/8/layout/vList2"/>
    <dgm:cxn modelId="{547CC077-E4CE-404F-A64E-8AAF8822C198}" type="presOf" srcId="{A73763B2-3525-4F0D-9F22-785911885500}" destId="{CAB164F1-938A-4379-8C61-F498C73C551B}" srcOrd="0" destOrd="0" presId="urn:microsoft.com/office/officeart/2005/8/layout/vList2"/>
    <dgm:cxn modelId="{8022BEEA-4F98-4820-88D8-E77D0BB65B41}" srcId="{C8A05594-4414-4602-983F-979338FD125E}" destId="{36F189D6-03B2-4153-9165-30876DE66487}" srcOrd="4" destOrd="0" parTransId="{EDB69F88-944B-4429-AE26-247F4237389C}" sibTransId="{C2D996E4-841B-4A0D-BBF2-A903A41FCF8C}"/>
    <dgm:cxn modelId="{CC20E14D-FEAE-4415-9D7E-1CA311B6BAFB}" type="presOf" srcId="{36F189D6-03B2-4153-9165-30876DE66487}" destId="{4B54BC93-DB65-4EA0-8147-C83E3D3503B4}" srcOrd="0" destOrd="0" presId="urn:microsoft.com/office/officeart/2005/8/layout/vList2"/>
    <dgm:cxn modelId="{B57C4584-D6C1-457D-996F-E63F5943271F}" type="presOf" srcId="{B81D7B3B-49A3-46A2-955E-066ACF18518C}" destId="{1CDB886D-9FB2-4CC6-86FC-A63FB58DADD9}" srcOrd="0" destOrd="0" presId="urn:microsoft.com/office/officeart/2005/8/layout/vList2"/>
    <dgm:cxn modelId="{66CAC29E-D68B-4310-B5BB-19306E84B424}" srcId="{C8A05594-4414-4602-983F-979338FD125E}" destId="{B81D7B3B-49A3-46A2-955E-066ACF18518C}" srcOrd="3" destOrd="0" parTransId="{904FCA19-F777-4FD3-A4EB-16D2B80A5582}" sibTransId="{22E1055A-3D38-4578-AFAF-EC0B0F70B2AD}"/>
    <dgm:cxn modelId="{81FE0231-9333-4245-AE05-EB7FF6578D43}" type="presParOf" srcId="{2BB8F0C2-D780-484B-87E6-9356E41FD16C}" destId="{B1DA6CD5-FD3E-4A64-BC47-9C727619F744}" srcOrd="0" destOrd="0" presId="urn:microsoft.com/office/officeart/2005/8/layout/vList2"/>
    <dgm:cxn modelId="{5E1BBCB3-180C-4043-BC57-13A353EB1698}" type="presParOf" srcId="{2BB8F0C2-D780-484B-87E6-9356E41FD16C}" destId="{34EF1A86-10CF-4FDA-B0A2-06ECB43127C1}" srcOrd="1" destOrd="0" presId="urn:microsoft.com/office/officeart/2005/8/layout/vList2"/>
    <dgm:cxn modelId="{1143B846-72D8-4AEE-AEE9-C2E4CB2A5FEB}" type="presParOf" srcId="{2BB8F0C2-D780-484B-87E6-9356E41FD16C}" destId="{CAB164F1-938A-4379-8C61-F498C73C551B}" srcOrd="2" destOrd="0" presId="urn:microsoft.com/office/officeart/2005/8/layout/vList2"/>
    <dgm:cxn modelId="{C3D5369A-7635-4127-9B40-9244FEEC4523}" type="presParOf" srcId="{2BB8F0C2-D780-484B-87E6-9356E41FD16C}" destId="{CBEC5548-2677-4773-8ABF-9663993781D4}" srcOrd="3" destOrd="0" presId="urn:microsoft.com/office/officeart/2005/8/layout/vList2"/>
    <dgm:cxn modelId="{84B3B48B-35E3-4896-87AD-B03E74B72C48}" type="presParOf" srcId="{2BB8F0C2-D780-484B-87E6-9356E41FD16C}" destId="{33E074F6-73D6-49BA-B2F3-95E947818414}" srcOrd="4" destOrd="0" presId="urn:microsoft.com/office/officeart/2005/8/layout/vList2"/>
    <dgm:cxn modelId="{D9D6E49D-9D04-4761-90E2-CE7CF945762B}" type="presParOf" srcId="{2BB8F0C2-D780-484B-87E6-9356E41FD16C}" destId="{687FD4CE-66E4-49BD-BD64-3C916AFDA142}" srcOrd="5" destOrd="0" presId="urn:microsoft.com/office/officeart/2005/8/layout/vList2"/>
    <dgm:cxn modelId="{340F14B5-2163-445B-8319-A87455700C99}" type="presParOf" srcId="{2BB8F0C2-D780-484B-87E6-9356E41FD16C}" destId="{1CDB886D-9FB2-4CC6-86FC-A63FB58DADD9}" srcOrd="6" destOrd="0" presId="urn:microsoft.com/office/officeart/2005/8/layout/vList2"/>
    <dgm:cxn modelId="{3A2DB045-AB3A-4F9D-8E5B-7DED9D5B5F23}" type="presParOf" srcId="{2BB8F0C2-D780-484B-87E6-9356E41FD16C}" destId="{B0630086-171C-47B1-AA0D-C222D8174E74}" srcOrd="7" destOrd="0" presId="urn:microsoft.com/office/officeart/2005/8/layout/vList2"/>
    <dgm:cxn modelId="{D8467814-D768-4E8F-A294-2AB16E8C10F9}" type="presParOf" srcId="{2BB8F0C2-D780-484B-87E6-9356E41FD16C}" destId="{4B54BC93-DB65-4EA0-8147-C83E3D3503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24498-3FB5-4EF0-B148-6C7DA1C1A688}" type="doc">
      <dgm:prSet loTypeId="urn:microsoft.com/office/officeart/2005/8/layout/l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DAC430B-49A7-490F-B78F-748FDA314A41}">
      <dgm:prSet phldrT="[Текст]"/>
      <dgm:spPr/>
      <dgm:t>
        <a:bodyPr/>
        <a:lstStyle/>
        <a:p>
          <a:r>
            <a:rPr lang="uk-UA" dirty="0" smtClean="0"/>
            <a:t>Пояснювально-спонукальний метод викладання</a:t>
          </a:r>
          <a:endParaRPr lang="uk-UA" dirty="0"/>
        </a:p>
      </dgm:t>
    </dgm:pt>
    <dgm:pt modelId="{1F505276-71C1-44FC-B081-165D160E3722}" type="parTrans" cxnId="{B469AF2D-AFAE-4863-9F1B-5868603A5896}">
      <dgm:prSet/>
      <dgm:spPr/>
      <dgm:t>
        <a:bodyPr/>
        <a:lstStyle/>
        <a:p>
          <a:endParaRPr lang="uk-UA"/>
        </a:p>
      </dgm:t>
    </dgm:pt>
    <dgm:pt modelId="{858E9366-A163-423E-ACA6-63DFB7934CE5}" type="sibTrans" cxnId="{B469AF2D-AFAE-4863-9F1B-5868603A5896}">
      <dgm:prSet/>
      <dgm:spPr/>
      <dgm:t>
        <a:bodyPr/>
        <a:lstStyle/>
        <a:p>
          <a:endParaRPr lang="uk-UA"/>
        </a:p>
      </dgm:t>
    </dgm:pt>
    <dgm:pt modelId="{C6F930FA-02F7-414F-BAC7-F178556A8DA0}">
      <dgm:prSet phldrT="[Текст]"/>
      <dgm:spPr/>
      <dgm:t>
        <a:bodyPr/>
        <a:lstStyle/>
        <a:p>
          <a:r>
            <a:rPr lang="uk-UA" dirty="0" smtClean="0"/>
            <a:t>Частково-пошуковий метод учіння</a:t>
          </a:r>
          <a:endParaRPr lang="uk-UA" dirty="0"/>
        </a:p>
      </dgm:t>
    </dgm:pt>
    <dgm:pt modelId="{D36997EA-2A43-4A10-9F96-7A3BF7D80349}" type="parTrans" cxnId="{A50BF5D0-4D06-4871-AF79-29871F26E962}">
      <dgm:prSet/>
      <dgm:spPr/>
      <dgm:t>
        <a:bodyPr/>
        <a:lstStyle/>
        <a:p>
          <a:endParaRPr lang="uk-UA"/>
        </a:p>
      </dgm:t>
    </dgm:pt>
    <dgm:pt modelId="{15430192-AA78-4B15-BCF5-DB616AD83F43}" type="sibTrans" cxnId="{A50BF5D0-4D06-4871-AF79-29871F26E962}">
      <dgm:prSet/>
      <dgm:spPr/>
      <dgm:t>
        <a:bodyPr/>
        <a:lstStyle/>
        <a:p>
          <a:endParaRPr lang="uk-UA"/>
        </a:p>
      </dgm:t>
    </dgm:pt>
    <dgm:pt modelId="{1D800ED6-42F7-44C1-B813-9D6019DB84A8}">
      <dgm:prSet phldrT="[Текст]"/>
      <dgm:spPr/>
      <dgm:t>
        <a:bodyPr/>
        <a:lstStyle/>
        <a:p>
          <a:r>
            <a:rPr lang="uk-UA" dirty="0" smtClean="0"/>
            <a:t>Ілюстрування</a:t>
          </a:r>
          <a:endParaRPr lang="uk-UA" dirty="0"/>
        </a:p>
      </dgm:t>
    </dgm:pt>
    <dgm:pt modelId="{233B3835-1D71-42D8-AC33-1974694881DE}" type="parTrans" cxnId="{390075A8-EED8-4CE1-BE0A-83BB7B8ACE84}">
      <dgm:prSet/>
      <dgm:spPr/>
      <dgm:t>
        <a:bodyPr/>
        <a:lstStyle/>
        <a:p>
          <a:endParaRPr lang="uk-UA"/>
        </a:p>
      </dgm:t>
    </dgm:pt>
    <dgm:pt modelId="{45D4C4A0-C77B-4B18-BB40-E6781CDCCF0A}" type="sibTrans" cxnId="{390075A8-EED8-4CE1-BE0A-83BB7B8ACE84}">
      <dgm:prSet/>
      <dgm:spPr/>
      <dgm:t>
        <a:bodyPr/>
        <a:lstStyle/>
        <a:p>
          <a:endParaRPr lang="uk-UA"/>
        </a:p>
      </dgm:t>
    </dgm:pt>
    <dgm:pt modelId="{62088C45-104D-47DB-87D4-25E1BF772C83}">
      <dgm:prSet phldrT="[Текст]"/>
      <dgm:spPr/>
      <dgm:t>
        <a:bodyPr/>
        <a:lstStyle/>
        <a:p>
          <a:r>
            <a:rPr lang="uk-UA" dirty="0" smtClean="0"/>
            <a:t>Демонстрування</a:t>
          </a:r>
          <a:endParaRPr lang="uk-UA" dirty="0"/>
        </a:p>
      </dgm:t>
    </dgm:pt>
    <dgm:pt modelId="{0D87F170-41C4-45A0-A498-32E38D5AB97E}" type="parTrans" cxnId="{39FD286D-E430-4E8F-95D9-D31A2746B989}">
      <dgm:prSet/>
      <dgm:spPr/>
      <dgm:t>
        <a:bodyPr/>
        <a:lstStyle/>
        <a:p>
          <a:endParaRPr lang="uk-UA"/>
        </a:p>
      </dgm:t>
    </dgm:pt>
    <dgm:pt modelId="{D0B60198-9FBA-48AF-9768-1435B3EA7826}" type="sibTrans" cxnId="{39FD286D-E430-4E8F-95D9-D31A2746B989}">
      <dgm:prSet/>
      <dgm:spPr/>
      <dgm:t>
        <a:bodyPr/>
        <a:lstStyle/>
        <a:p>
          <a:endParaRPr lang="uk-UA"/>
        </a:p>
      </dgm:t>
    </dgm:pt>
    <dgm:pt modelId="{84C229EB-3900-4F29-942E-E3FF0A3185EB}">
      <dgm:prSet phldrT="[Текст]"/>
      <dgm:spPr/>
      <dgm:t>
        <a:bodyPr/>
        <a:lstStyle/>
        <a:p>
          <a:r>
            <a:rPr lang="uk-UA" dirty="0" smtClean="0"/>
            <a:t>Проектів</a:t>
          </a:r>
          <a:endParaRPr lang="uk-UA" dirty="0"/>
        </a:p>
      </dgm:t>
    </dgm:pt>
    <dgm:pt modelId="{4B8FB09F-E217-4285-A371-6BC344A4C4E7}" type="parTrans" cxnId="{7878F458-7B6A-4417-87B1-C3601559FB6C}">
      <dgm:prSet/>
      <dgm:spPr/>
      <dgm:t>
        <a:bodyPr/>
        <a:lstStyle/>
        <a:p>
          <a:endParaRPr lang="uk-UA"/>
        </a:p>
      </dgm:t>
    </dgm:pt>
    <dgm:pt modelId="{D24FF69B-389F-4292-B399-FF273CA2C254}" type="sibTrans" cxnId="{7878F458-7B6A-4417-87B1-C3601559FB6C}">
      <dgm:prSet/>
      <dgm:spPr/>
      <dgm:t>
        <a:bodyPr/>
        <a:lstStyle/>
        <a:p>
          <a:endParaRPr lang="uk-UA"/>
        </a:p>
      </dgm:t>
    </dgm:pt>
    <dgm:pt modelId="{DABF086E-0F28-4819-AE19-AB357DDEF731}" type="pres">
      <dgm:prSet presAssocID="{96F24498-3FB5-4EF0-B148-6C7DA1C1A68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68815-7157-4C78-8526-26AE79139CEB}" type="pres">
      <dgm:prSet presAssocID="{8DAC430B-49A7-490F-B78F-748FDA314A41}" presName="horFlow" presStyleCnt="0"/>
      <dgm:spPr/>
    </dgm:pt>
    <dgm:pt modelId="{F1943231-759E-41D1-82CC-FAFC531A93CB}" type="pres">
      <dgm:prSet presAssocID="{8DAC430B-49A7-490F-B78F-748FDA314A41}" presName="bigChev" presStyleLbl="node1" presStyleIdx="0" presStyleCnt="5" custScaleX="238375"/>
      <dgm:spPr/>
      <dgm:t>
        <a:bodyPr/>
        <a:lstStyle/>
        <a:p>
          <a:endParaRPr lang="uk-UA"/>
        </a:p>
      </dgm:t>
    </dgm:pt>
    <dgm:pt modelId="{6A6F010A-DA6D-4138-9F08-3DCF1BAC25D7}" type="pres">
      <dgm:prSet presAssocID="{8DAC430B-49A7-490F-B78F-748FDA314A41}" presName="vSp" presStyleCnt="0"/>
      <dgm:spPr/>
    </dgm:pt>
    <dgm:pt modelId="{7BFAD1F3-8E1F-48CF-89DB-6DF5C69C388D}" type="pres">
      <dgm:prSet presAssocID="{C6F930FA-02F7-414F-BAC7-F178556A8DA0}" presName="horFlow" presStyleCnt="0"/>
      <dgm:spPr/>
    </dgm:pt>
    <dgm:pt modelId="{72E84C06-2BEA-42D2-8B97-0530B737C1AC}" type="pres">
      <dgm:prSet presAssocID="{C6F930FA-02F7-414F-BAC7-F178556A8DA0}" presName="bigChev" presStyleLbl="node1" presStyleIdx="1" presStyleCnt="5" custScaleX="238417"/>
      <dgm:spPr/>
      <dgm:t>
        <a:bodyPr/>
        <a:lstStyle/>
        <a:p>
          <a:endParaRPr lang="uk-UA"/>
        </a:p>
      </dgm:t>
    </dgm:pt>
    <dgm:pt modelId="{2DB613B2-C7F4-4F38-8C75-54F481CDD4BB}" type="pres">
      <dgm:prSet presAssocID="{C6F930FA-02F7-414F-BAC7-F178556A8DA0}" presName="vSp" presStyleCnt="0"/>
      <dgm:spPr/>
    </dgm:pt>
    <dgm:pt modelId="{16AAFFEC-573C-4431-974C-1AFB61B5A0A9}" type="pres">
      <dgm:prSet presAssocID="{1D800ED6-42F7-44C1-B813-9D6019DB84A8}" presName="horFlow" presStyleCnt="0"/>
      <dgm:spPr/>
    </dgm:pt>
    <dgm:pt modelId="{BF26291F-E390-4CE0-A72A-7321FBA840C4}" type="pres">
      <dgm:prSet presAssocID="{1D800ED6-42F7-44C1-B813-9D6019DB84A8}" presName="bigChev" presStyleLbl="node1" presStyleIdx="2" presStyleCnt="5" custScaleX="238695"/>
      <dgm:spPr/>
      <dgm:t>
        <a:bodyPr/>
        <a:lstStyle/>
        <a:p>
          <a:endParaRPr lang="uk-UA"/>
        </a:p>
      </dgm:t>
    </dgm:pt>
    <dgm:pt modelId="{EF70F9BC-347B-4377-BF92-61180E65A3CE}" type="pres">
      <dgm:prSet presAssocID="{1D800ED6-42F7-44C1-B813-9D6019DB84A8}" presName="vSp" presStyleCnt="0"/>
      <dgm:spPr/>
    </dgm:pt>
    <dgm:pt modelId="{C31B07C1-E3AE-47AA-8E11-EAEBA4316E90}" type="pres">
      <dgm:prSet presAssocID="{62088C45-104D-47DB-87D4-25E1BF772C83}" presName="horFlow" presStyleCnt="0"/>
      <dgm:spPr/>
    </dgm:pt>
    <dgm:pt modelId="{AD73DA79-EA56-4393-990D-172E1C444126}" type="pres">
      <dgm:prSet presAssocID="{62088C45-104D-47DB-87D4-25E1BF772C83}" presName="bigChev" presStyleLbl="node1" presStyleIdx="3" presStyleCnt="5" custScaleX="233410"/>
      <dgm:spPr/>
      <dgm:t>
        <a:bodyPr/>
        <a:lstStyle/>
        <a:p>
          <a:endParaRPr lang="uk-UA"/>
        </a:p>
      </dgm:t>
    </dgm:pt>
    <dgm:pt modelId="{0A522537-72A2-4AEE-8F26-4FBDB53ECBBD}" type="pres">
      <dgm:prSet presAssocID="{62088C45-104D-47DB-87D4-25E1BF772C83}" presName="vSp" presStyleCnt="0"/>
      <dgm:spPr/>
    </dgm:pt>
    <dgm:pt modelId="{8A476C2E-B077-4332-A4CB-4F84157A8BDC}" type="pres">
      <dgm:prSet presAssocID="{84C229EB-3900-4F29-942E-E3FF0A3185EB}" presName="horFlow" presStyleCnt="0"/>
      <dgm:spPr/>
    </dgm:pt>
    <dgm:pt modelId="{B19CD50A-2661-4F21-9F63-A15D24B74EE5}" type="pres">
      <dgm:prSet presAssocID="{84C229EB-3900-4F29-942E-E3FF0A3185EB}" presName="bigChev" presStyleLbl="node1" presStyleIdx="4" presStyleCnt="5" custScaleX="233410"/>
      <dgm:spPr/>
      <dgm:t>
        <a:bodyPr/>
        <a:lstStyle/>
        <a:p>
          <a:endParaRPr lang="uk-UA"/>
        </a:p>
      </dgm:t>
    </dgm:pt>
  </dgm:ptLst>
  <dgm:cxnLst>
    <dgm:cxn modelId="{A0F3EFE5-94D2-47FD-8842-E334084F6985}" type="presOf" srcId="{84C229EB-3900-4F29-942E-E3FF0A3185EB}" destId="{B19CD50A-2661-4F21-9F63-A15D24B74EE5}" srcOrd="0" destOrd="0" presId="urn:microsoft.com/office/officeart/2005/8/layout/lProcess3"/>
    <dgm:cxn modelId="{A50BF5D0-4D06-4871-AF79-29871F26E962}" srcId="{96F24498-3FB5-4EF0-B148-6C7DA1C1A688}" destId="{C6F930FA-02F7-414F-BAC7-F178556A8DA0}" srcOrd="1" destOrd="0" parTransId="{D36997EA-2A43-4A10-9F96-7A3BF7D80349}" sibTransId="{15430192-AA78-4B15-BCF5-DB616AD83F43}"/>
    <dgm:cxn modelId="{B469AF2D-AFAE-4863-9F1B-5868603A5896}" srcId="{96F24498-3FB5-4EF0-B148-6C7DA1C1A688}" destId="{8DAC430B-49A7-490F-B78F-748FDA314A41}" srcOrd="0" destOrd="0" parTransId="{1F505276-71C1-44FC-B081-165D160E3722}" sibTransId="{858E9366-A163-423E-ACA6-63DFB7934CE5}"/>
    <dgm:cxn modelId="{7878F458-7B6A-4417-87B1-C3601559FB6C}" srcId="{96F24498-3FB5-4EF0-B148-6C7DA1C1A688}" destId="{84C229EB-3900-4F29-942E-E3FF0A3185EB}" srcOrd="4" destOrd="0" parTransId="{4B8FB09F-E217-4285-A371-6BC344A4C4E7}" sibTransId="{D24FF69B-389F-4292-B399-FF273CA2C254}"/>
    <dgm:cxn modelId="{22899FA4-82F1-4CED-B484-5753605CEC75}" type="presOf" srcId="{8DAC430B-49A7-490F-B78F-748FDA314A41}" destId="{F1943231-759E-41D1-82CC-FAFC531A93CB}" srcOrd="0" destOrd="0" presId="urn:microsoft.com/office/officeart/2005/8/layout/lProcess3"/>
    <dgm:cxn modelId="{6CF35024-C0DF-42DA-AFC8-A4F84FF50079}" type="presOf" srcId="{C6F930FA-02F7-414F-BAC7-F178556A8DA0}" destId="{72E84C06-2BEA-42D2-8B97-0530B737C1AC}" srcOrd="0" destOrd="0" presId="urn:microsoft.com/office/officeart/2005/8/layout/lProcess3"/>
    <dgm:cxn modelId="{0842E1E2-8FBC-41F5-97C2-D5907BC4E66A}" type="presOf" srcId="{1D800ED6-42F7-44C1-B813-9D6019DB84A8}" destId="{BF26291F-E390-4CE0-A72A-7321FBA840C4}" srcOrd="0" destOrd="0" presId="urn:microsoft.com/office/officeart/2005/8/layout/lProcess3"/>
    <dgm:cxn modelId="{39FD286D-E430-4E8F-95D9-D31A2746B989}" srcId="{96F24498-3FB5-4EF0-B148-6C7DA1C1A688}" destId="{62088C45-104D-47DB-87D4-25E1BF772C83}" srcOrd="3" destOrd="0" parTransId="{0D87F170-41C4-45A0-A498-32E38D5AB97E}" sibTransId="{D0B60198-9FBA-48AF-9768-1435B3EA7826}"/>
    <dgm:cxn modelId="{390075A8-EED8-4CE1-BE0A-83BB7B8ACE84}" srcId="{96F24498-3FB5-4EF0-B148-6C7DA1C1A688}" destId="{1D800ED6-42F7-44C1-B813-9D6019DB84A8}" srcOrd="2" destOrd="0" parTransId="{233B3835-1D71-42D8-AC33-1974694881DE}" sibTransId="{45D4C4A0-C77B-4B18-BB40-E6781CDCCF0A}"/>
    <dgm:cxn modelId="{7201718C-CFF7-43BD-A047-96D3797229ED}" type="presOf" srcId="{62088C45-104D-47DB-87D4-25E1BF772C83}" destId="{AD73DA79-EA56-4393-990D-172E1C444126}" srcOrd="0" destOrd="0" presId="urn:microsoft.com/office/officeart/2005/8/layout/lProcess3"/>
    <dgm:cxn modelId="{D53D3BC0-2B72-4AE8-B7C8-D218232C2F88}" type="presOf" srcId="{96F24498-3FB5-4EF0-B148-6C7DA1C1A688}" destId="{DABF086E-0F28-4819-AE19-AB357DDEF731}" srcOrd="0" destOrd="0" presId="urn:microsoft.com/office/officeart/2005/8/layout/lProcess3"/>
    <dgm:cxn modelId="{52E0750D-15EB-4D0F-8811-DBFDEEBFFCC6}" type="presParOf" srcId="{DABF086E-0F28-4819-AE19-AB357DDEF731}" destId="{66868815-7157-4C78-8526-26AE79139CEB}" srcOrd="0" destOrd="0" presId="urn:microsoft.com/office/officeart/2005/8/layout/lProcess3"/>
    <dgm:cxn modelId="{242AC32E-4A82-4744-A80B-E6C63E07F535}" type="presParOf" srcId="{66868815-7157-4C78-8526-26AE79139CEB}" destId="{F1943231-759E-41D1-82CC-FAFC531A93CB}" srcOrd="0" destOrd="0" presId="urn:microsoft.com/office/officeart/2005/8/layout/lProcess3"/>
    <dgm:cxn modelId="{44029CAE-EBB5-424F-A3B8-A522A0939002}" type="presParOf" srcId="{DABF086E-0F28-4819-AE19-AB357DDEF731}" destId="{6A6F010A-DA6D-4138-9F08-3DCF1BAC25D7}" srcOrd="1" destOrd="0" presId="urn:microsoft.com/office/officeart/2005/8/layout/lProcess3"/>
    <dgm:cxn modelId="{A854B164-81DD-4406-B643-632D2F892A0F}" type="presParOf" srcId="{DABF086E-0F28-4819-AE19-AB357DDEF731}" destId="{7BFAD1F3-8E1F-48CF-89DB-6DF5C69C388D}" srcOrd="2" destOrd="0" presId="urn:microsoft.com/office/officeart/2005/8/layout/lProcess3"/>
    <dgm:cxn modelId="{1469191A-DC58-4BF9-9405-CB4FF2F5F23E}" type="presParOf" srcId="{7BFAD1F3-8E1F-48CF-89DB-6DF5C69C388D}" destId="{72E84C06-2BEA-42D2-8B97-0530B737C1AC}" srcOrd="0" destOrd="0" presId="urn:microsoft.com/office/officeart/2005/8/layout/lProcess3"/>
    <dgm:cxn modelId="{AE5FD761-E25B-4A4D-8994-673F792451AC}" type="presParOf" srcId="{DABF086E-0F28-4819-AE19-AB357DDEF731}" destId="{2DB613B2-C7F4-4F38-8C75-54F481CDD4BB}" srcOrd="3" destOrd="0" presId="urn:microsoft.com/office/officeart/2005/8/layout/lProcess3"/>
    <dgm:cxn modelId="{30FD817A-377A-4212-B70E-580E605946B8}" type="presParOf" srcId="{DABF086E-0F28-4819-AE19-AB357DDEF731}" destId="{16AAFFEC-573C-4431-974C-1AFB61B5A0A9}" srcOrd="4" destOrd="0" presId="urn:microsoft.com/office/officeart/2005/8/layout/lProcess3"/>
    <dgm:cxn modelId="{F0A21252-4C3F-4F44-A52D-131995FA54A4}" type="presParOf" srcId="{16AAFFEC-573C-4431-974C-1AFB61B5A0A9}" destId="{BF26291F-E390-4CE0-A72A-7321FBA840C4}" srcOrd="0" destOrd="0" presId="urn:microsoft.com/office/officeart/2005/8/layout/lProcess3"/>
    <dgm:cxn modelId="{16B14B83-0E4B-4DC5-881C-6BCDA200104E}" type="presParOf" srcId="{DABF086E-0F28-4819-AE19-AB357DDEF731}" destId="{EF70F9BC-347B-4377-BF92-61180E65A3CE}" srcOrd="5" destOrd="0" presId="urn:microsoft.com/office/officeart/2005/8/layout/lProcess3"/>
    <dgm:cxn modelId="{8A309BA5-BF76-4F36-95E9-7F719E107C35}" type="presParOf" srcId="{DABF086E-0F28-4819-AE19-AB357DDEF731}" destId="{C31B07C1-E3AE-47AA-8E11-EAEBA4316E90}" srcOrd="6" destOrd="0" presId="urn:microsoft.com/office/officeart/2005/8/layout/lProcess3"/>
    <dgm:cxn modelId="{DE14762A-98CB-4CF4-8FB7-7F7929B3C215}" type="presParOf" srcId="{C31B07C1-E3AE-47AA-8E11-EAEBA4316E90}" destId="{AD73DA79-EA56-4393-990D-172E1C444126}" srcOrd="0" destOrd="0" presId="urn:microsoft.com/office/officeart/2005/8/layout/lProcess3"/>
    <dgm:cxn modelId="{068F35D2-4059-4ECF-A682-C32C0CDF08DA}" type="presParOf" srcId="{DABF086E-0F28-4819-AE19-AB357DDEF731}" destId="{0A522537-72A2-4AEE-8F26-4FBDB53ECBBD}" srcOrd="7" destOrd="0" presId="urn:microsoft.com/office/officeart/2005/8/layout/lProcess3"/>
    <dgm:cxn modelId="{3A49BBD4-ABB7-40A0-87E8-71149F8BC8CE}" type="presParOf" srcId="{DABF086E-0F28-4819-AE19-AB357DDEF731}" destId="{8A476C2E-B077-4332-A4CB-4F84157A8BDC}" srcOrd="8" destOrd="0" presId="urn:microsoft.com/office/officeart/2005/8/layout/lProcess3"/>
    <dgm:cxn modelId="{8ADB8F2C-E205-4B26-8686-56159B6704D7}" type="presParOf" srcId="{8A476C2E-B077-4332-A4CB-4F84157A8BDC}" destId="{B19CD50A-2661-4F21-9F63-A15D24B74EE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50E8D-E78F-434E-AB33-8D5FE5322EA3}" type="doc">
      <dgm:prSet loTypeId="urn:microsoft.com/office/officeart/2005/8/layout/orgChart1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4C5B6F26-4448-4EB4-8341-E45D3FCEADD7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ялинка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86C72-AA79-4E86-B43D-BB5B313CC5E7}" type="parTrans" cxnId="{DC4E3421-840F-42C0-94F1-A5F8536B7828}">
      <dgm:prSet/>
      <dgm:spPr/>
      <dgm:t>
        <a:bodyPr/>
        <a:lstStyle/>
        <a:p>
          <a:endParaRPr lang="uk-UA" sz="1600"/>
        </a:p>
      </dgm:t>
    </dgm:pt>
    <dgm:pt modelId="{876E8BE8-F806-483B-A447-081980BDE595}" type="sibTrans" cxnId="{DC4E3421-840F-42C0-94F1-A5F8536B7828}">
      <dgm:prSet/>
      <dgm:spPr/>
      <dgm:t>
        <a:bodyPr/>
        <a:lstStyle/>
        <a:p>
          <a:endParaRPr lang="uk-UA" sz="1600"/>
        </a:p>
      </dgm:t>
    </dgm:pt>
    <dgm:pt modelId="{5946A4C3-1AF3-4347-B1BC-D9D8B32B150A}">
      <dgm:prSet phldrT="[Текст]" custT="1"/>
      <dgm:spPr/>
      <dgm:t>
        <a:bodyPr/>
        <a:lstStyle/>
        <a:p>
          <a:r>
            <a:rPr lang="uk-UA" sz="1600" dirty="0" smtClean="0"/>
            <a:t>висока</a:t>
          </a:r>
          <a:endParaRPr lang="uk-UA" sz="1600" dirty="0"/>
        </a:p>
      </dgm:t>
    </dgm:pt>
    <dgm:pt modelId="{7B9B0240-488A-4CD3-AF53-CAD8AE07FC69}" type="parTrans" cxnId="{39E74516-1EEE-4C50-B68F-4BA938CE6318}">
      <dgm:prSet/>
      <dgm:spPr/>
      <dgm:t>
        <a:bodyPr/>
        <a:lstStyle/>
        <a:p>
          <a:endParaRPr lang="uk-UA" sz="1600"/>
        </a:p>
      </dgm:t>
    </dgm:pt>
    <dgm:pt modelId="{E17B22B5-4161-4C2F-931E-93B949330541}" type="sibTrans" cxnId="{39E74516-1EEE-4C50-B68F-4BA938CE6318}">
      <dgm:prSet/>
      <dgm:spPr/>
      <dgm:t>
        <a:bodyPr/>
        <a:lstStyle/>
        <a:p>
          <a:endParaRPr lang="uk-UA" sz="1600"/>
        </a:p>
      </dgm:t>
    </dgm:pt>
    <dgm:pt modelId="{BB96CC27-E9EB-4189-946F-6769893EA9A6}">
      <dgm:prSet phldrT="[Текст]" custT="1"/>
      <dgm:spPr/>
      <dgm:t>
        <a:bodyPr/>
        <a:lstStyle/>
        <a:p>
          <a:r>
            <a:rPr lang="uk-UA" sz="1600" dirty="0" smtClean="0"/>
            <a:t>сумна</a:t>
          </a:r>
          <a:endParaRPr lang="uk-UA" sz="1600" dirty="0"/>
        </a:p>
      </dgm:t>
    </dgm:pt>
    <dgm:pt modelId="{1F9AC682-A2D6-4CAE-ACF8-914CF5999D8B}" type="parTrans" cxnId="{DFE830DE-978F-43FD-A9C1-C6859BE63A87}">
      <dgm:prSet/>
      <dgm:spPr/>
      <dgm:t>
        <a:bodyPr/>
        <a:lstStyle/>
        <a:p>
          <a:endParaRPr lang="uk-UA" sz="1600"/>
        </a:p>
      </dgm:t>
    </dgm:pt>
    <dgm:pt modelId="{070D53E5-3009-4942-B7ED-CD77C647A118}" type="sibTrans" cxnId="{DFE830DE-978F-43FD-A9C1-C6859BE63A87}">
      <dgm:prSet/>
      <dgm:spPr/>
      <dgm:t>
        <a:bodyPr/>
        <a:lstStyle/>
        <a:p>
          <a:endParaRPr lang="uk-UA" sz="1600"/>
        </a:p>
      </dgm:t>
    </dgm:pt>
    <dgm:pt modelId="{9584AF2B-E98D-46AC-8A79-1B53B5339B1E}">
      <dgm:prSet phldrT="[Текст]" custT="1"/>
      <dgm:spPr/>
      <dgm:t>
        <a:bodyPr/>
        <a:lstStyle/>
        <a:p>
          <a:r>
            <a:rPr lang="uk-UA" sz="1600" dirty="0" smtClean="0"/>
            <a:t>самотня</a:t>
          </a:r>
          <a:endParaRPr lang="uk-UA" sz="1600" dirty="0"/>
        </a:p>
      </dgm:t>
    </dgm:pt>
    <dgm:pt modelId="{F4262201-389D-42BB-8F12-1E39E6FE4D36}" type="parTrans" cxnId="{2486CE94-126A-48F3-AAD5-3749C2959902}">
      <dgm:prSet/>
      <dgm:spPr/>
      <dgm:t>
        <a:bodyPr/>
        <a:lstStyle/>
        <a:p>
          <a:endParaRPr lang="uk-UA" sz="1600"/>
        </a:p>
      </dgm:t>
    </dgm:pt>
    <dgm:pt modelId="{EDBCB41B-8462-4C4F-9BAD-C1C44840F9EF}" type="sibTrans" cxnId="{2486CE94-126A-48F3-AAD5-3749C2959902}">
      <dgm:prSet/>
      <dgm:spPr/>
      <dgm:t>
        <a:bodyPr/>
        <a:lstStyle/>
        <a:p>
          <a:endParaRPr lang="uk-UA" sz="1600"/>
        </a:p>
      </dgm:t>
    </dgm:pt>
    <dgm:pt modelId="{F75F60D4-7609-47C2-AA5F-640FA4BFC450}">
      <dgm:prSet phldrT="[Текст]" custT="1"/>
      <dgm:spPr/>
      <dgm:t>
        <a:bodyPr/>
        <a:lstStyle/>
        <a:p>
          <a:r>
            <a:rPr lang="uk-UA" sz="1600" dirty="0" smtClean="0"/>
            <a:t>пухнаста</a:t>
          </a:r>
          <a:endParaRPr lang="uk-UA" sz="1600" dirty="0"/>
        </a:p>
      </dgm:t>
    </dgm:pt>
    <dgm:pt modelId="{6048E1F0-FA1B-4DAD-9C5C-1C86527C3451}" type="parTrans" cxnId="{EB7344C9-3AFF-4F68-B7D8-509BB4AD962C}">
      <dgm:prSet/>
      <dgm:spPr/>
      <dgm:t>
        <a:bodyPr/>
        <a:lstStyle/>
        <a:p>
          <a:endParaRPr lang="uk-UA" sz="1600"/>
        </a:p>
      </dgm:t>
    </dgm:pt>
    <dgm:pt modelId="{BCD3BCAF-7697-48BC-958F-C5A600D6660E}" type="sibTrans" cxnId="{EB7344C9-3AFF-4F68-B7D8-509BB4AD962C}">
      <dgm:prSet/>
      <dgm:spPr/>
      <dgm:t>
        <a:bodyPr/>
        <a:lstStyle/>
        <a:p>
          <a:endParaRPr lang="uk-UA" sz="1600"/>
        </a:p>
      </dgm:t>
    </dgm:pt>
    <dgm:pt modelId="{FF72E466-05F7-4321-9053-BC96F0AA2783}">
      <dgm:prSet phldrT="[Текст]" custT="1"/>
      <dgm:spPr/>
      <dgm:t>
        <a:bodyPr/>
        <a:lstStyle/>
        <a:p>
          <a:r>
            <a:rPr lang="uk-UA" sz="1600" dirty="0" smtClean="0"/>
            <a:t>снігова</a:t>
          </a:r>
          <a:endParaRPr lang="uk-UA" sz="1600" dirty="0"/>
        </a:p>
      </dgm:t>
    </dgm:pt>
    <dgm:pt modelId="{6AB82BE1-A284-4199-A8AD-B9442720AC13}" type="parTrans" cxnId="{CCC63A0B-8B34-4AE1-9DE0-26BDC65D4BC1}">
      <dgm:prSet/>
      <dgm:spPr/>
      <dgm:t>
        <a:bodyPr/>
        <a:lstStyle/>
        <a:p>
          <a:endParaRPr lang="uk-UA" sz="1600"/>
        </a:p>
      </dgm:t>
    </dgm:pt>
    <dgm:pt modelId="{6C9392C9-5E51-4D63-A538-FA2A4DB9B0B4}" type="sibTrans" cxnId="{CCC63A0B-8B34-4AE1-9DE0-26BDC65D4BC1}">
      <dgm:prSet/>
      <dgm:spPr/>
      <dgm:t>
        <a:bodyPr/>
        <a:lstStyle/>
        <a:p>
          <a:endParaRPr lang="uk-UA" sz="1600"/>
        </a:p>
      </dgm:t>
    </dgm:pt>
    <dgm:pt modelId="{E90F73BC-1F83-48F7-8A52-2CC4163B4EBD}" type="pres">
      <dgm:prSet presAssocID="{F9D50E8D-E78F-434E-AB33-8D5FE5322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5BBD913-70B5-4160-B812-DF603C4C7500}" type="pres">
      <dgm:prSet presAssocID="{4C5B6F26-4448-4EB4-8341-E45D3FCEADD7}" presName="hierRoot1" presStyleCnt="0">
        <dgm:presLayoutVars>
          <dgm:hierBranch val="init"/>
        </dgm:presLayoutVars>
      </dgm:prSet>
      <dgm:spPr/>
    </dgm:pt>
    <dgm:pt modelId="{89CB65CE-1B43-4146-B3EF-92A3F222E0D7}" type="pres">
      <dgm:prSet presAssocID="{4C5B6F26-4448-4EB4-8341-E45D3FCEADD7}" presName="rootComposite1" presStyleCnt="0"/>
      <dgm:spPr/>
    </dgm:pt>
    <dgm:pt modelId="{CA596D59-2B5B-4838-BF79-A1F0E6BED48D}" type="pres">
      <dgm:prSet presAssocID="{4C5B6F26-4448-4EB4-8341-E45D3FCEADD7}" presName="rootText1" presStyleLbl="node0" presStyleIdx="0" presStyleCnt="1" custScaleX="138311" custScaleY="1886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930AA0-E3CF-4813-908F-0B2F80064740}" type="pres">
      <dgm:prSet presAssocID="{4C5B6F26-4448-4EB4-8341-E45D3FCEADD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4FF1C51-266D-4B86-AFB8-CFC077913DC0}" type="pres">
      <dgm:prSet presAssocID="{4C5B6F26-4448-4EB4-8341-E45D3FCEADD7}" presName="hierChild2" presStyleCnt="0"/>
      <dgm:spPr/>
    </dgm:pt>
    <dgm:pt modelId="{2EF779D3-92F0-42AC-84CE-82A815B9E29D}" type="pres">
      <dgm:prSet presAssocID="{7B9B0240-488A-4CD3-AF53-CAD8AE07FC69}" presName="Name37" presStyleLbl="parChTrans1D2" presStyleIdx="0" presStyleCnt="5"/>
      <dgm:spPr/>
      <dgm:t>
        <a:bodyPr/>
        <a:lstStyle/>
        <a:p>
          <a:endParaRPr lang="uk-UA"/>
        </a:p>
      </dgm:t>
    </dgm:pt>
    <dgm:pt modelId="{9FB3E7E7-F2C4-4974-8605-F14776B9B841}" type="pres">
      <dgm:prSet presAssocID="{5946A4C3-1AF3-4347-B1BC-D9D8B32B150A}" presName="hierRoot2" presStyleCnt="0">
        <dgm:presLayoutVars>
          <dgm:hierBranch val="init"/>
        </dgm:presLayoutVars>
      </dgm:prSet>
      <dgm:spPr/>
    </dgm:pt>
    <dgm:pt modelId="{EF041169-3667-4EE0-8ACC-9A7BFF30BCBB}" type="pres">
      <dgm:prSet presAssocID="{5946A4C3-1AF3-4347-B1BC-D9D8B32B150A}" presName="rootComposite" presStyleCnt="0"/>
      <dgm:spPr/>
    </dgm:pt>
    <dgm:pt modelId="{5B15FB0C-716F-40D2-ABB0-C8D47522CD66}" type="pres">
      <dgm:prSet presAssocID="{5946A4C3-1AF3-4347-B1BC-D9D8B32B150A}" presName="rootText" presStyleLbl="node2" presStyleIdx="0" presStyleCnt="5" custScaleX="114935" custScaleY="150112" custLinFactNeighborX="-8029" custLinFactNeighborY="-830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C8A3B0-DB19-49A2-B4B1-51C5B5EF9895}" type="pres">
      <dgm:prSet presAssocID="{5946A4C3-1AF3-4347-B1BC-D9D8B32B150A}" presName="rootConnector" presStyleLbl="node2" presStyleIdx="0" presStyleCnt="5"/>
      <dgm:spPr/>
      <dgm:t>
        <a:bodyPr/>
        <a:lstStyle/>
        <a:p>
          <a:endParaRPr lang="uk-UA"/>
        </a:p>
      </dgm:t>
    </dgm:pt>
    <dgm:pt modelId="{FB468C36-5EA1-4A1A-B2CC-76E2AD52A2B7}" type="pres">
      <dgm:prSet presAssocID="{5946A4C3-1AF3-4347-B1BC-D9D8B32B150A}" presName="hierChild4" presStyleCnt="0"/>
      <dgm:spPr/>
    </dgm:pt>
    <dgm:pt modelId="{A9F3D50C-B59E-4933-A43B-3848D910E84D}" type="pres">
      <dgm:prSet presAssocID="{5946A4C3-1AF3-4347-B1BC-D9D8B32B150A}" presName="hierChild5" presStyleCnt="0"/>
      <dgm:spPr/>
    </dgm:pt>
    <dgm:pt modelId="{DD7C014A-528E-4308-8061-2A12AB3739A5}" type="pres">
      <dgm:prSet presAssocID="{1F9AC682-A2D6-4CAE-ACF8-914CF5999D8B}" presName="Name37" presStyleLbl="parChTrans1D2" presStyleIdx="1" presStyleCnt="5"/>
      <dgm:spPr/>
      <dgm:t>
        <a:bodyPr/>
        <a:lstStyle/>
        <a:p>
          <a:endParaRPr lang="uk-UA"/>
        </a:p>
      </dgm:t>
    </dgm:pt>
    <dgm:pt modelId="{0DC578E4-B88B-48C3-B7E0-3D1A0B54A1C8}" type="pres">
      <dgm:prSet presAssocID="{BB96CC27-E9EB-4189-946F-6769893EA9A6}" presName="hierRoot2" presStyleCnt="0">
        <dgm:presLayoutVars>
          <dgm:hierBranch val="init"/>
        </dgm:presLayoutVars>
      </dgm:prSet>
      <dgm:spPr/>
    </dgm:pt>
    <dgm:pt modelId="{3166538D-AB5F-4916-B66A-8C857203A55B}" type="pres">
      <dgm:prSet presAssocID="{BB96CC27-E9EB-4189-946F-6769893EA9A6}" presName="rootComposite" presStyleCnt="0"/>
      <dgm:spPr/>
    </dgm:pt>
    <dgm:pt modelId="{1C911D37-0671-4FA3-8E3D-72247719C464}" type="pres">
      <dgm:prSet presAssocID="{BB96CC27-E9EB-4189-946F-6769893EA9A6}" presName="rootText" presStyleLbl="node2" presStyleIdx="1" presStyleCnt="5" custScaleX="115177" custScaleY="86167" custLinFactY="-100000" custLinFactNeighborX="-7915" custLinFactNeighborY="-1665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D94507-78DA-4FBD-B24C-7A2CAB2920E5}" type="pres">
      <dgm:prSet presAssocID="{BB96CC27-E9EB-4189-946F-6769893EA9A6}" presName="rootConnector" presStyleLbl="node2" presStyleIdx="1" presStyleCnt="5"/>
      <dgm:spPr/>
      <dgm:t>
        <a:bodyPr/>
        <a:lstStyle/>
        <a:p>
          <a:endParaRPr lang="uk-UA"/>
        </a:p>
      </dgm:t>
    </dgm:pt>
    <dgm:pt modelId="{E0BAD8E1-CB55-4034-85F5-262D97A666C7}" type="pres">
      <dgm:prSet presAssocID="{BB96CC27-E9EB-4189-946F-6769893EA9A6}" presName="hierChild4" presStyleCnt="0"/>
      <dgm:spPr/>
    </dgm:pt>
    <dgm:pt modelId="{C5A31C87-41AD-4FD3-8A37-35E727C4A1AD}" type="pres">
      <dgm:prSet presAssocID="{BB96CC27-E9EB-4189-946F-6769893EA9A6}" presName="hierChild5" presStyleCnt="0"/>
      <dgm:spPr/>
    </dgm:pt>
    <dgm:pt modelId="{755F0590-D9D3-4E5C-BAE4-E9EEED231023}" type="pres">
      <dgm:prSet presAssocID="{F4262201-389D-42BB-8F12-1E39E6FE4D36}" presName="Name37" presStyleLbl="parChTrans1D2" presStyleIdx="2" presStyleCnt="5"/>
      <dgm:spPr/>
      <dgm:t>
        <a:bodyPr/>
        <a:lstStyle/>
        <a:p>
          <a:endParaRPr lang="uk-UA"/>
        </a:p>
      </dgm:t>
    </dgm:pt>
    <dgm:pt modelId="{AF0619F0-54F5-4E8B-9403-0389CAF3E7B8}" type="pres">
      <dgm:prSet presAssocID="{9584AF2B-E98D-46AC-8A79-1B53B5339B1E}" presName="hierRoot2" presStyleCnt="0">
        <dgm:presLayoutVars>
          <dgm:hierBranch val="init"/>
        </dgm:presLayoutVars>
      </dgm:prSet>
      <dgm:spPr/>
    </dgm:pt>
    <dgm:pt modelId="{EA43629F-8270-4DF7-BDAC-F195A522E0FC}" type="pres">
      <dgm:prSet presAssocID="{9584AF2B-E98D-46AC-8A79-1B53B5339B1E}" presName="rootComposite" presStyleCnt="0"/>
      <dgm:spPr/>
    </dgm:pt>
    <dgm:pt modelId="{DCA11622-ECD1-40C0-AC29-2C144C637363}" type="pres">
      <dgm:prSet presAssocID="{9584AF2B-E98D-46AC-8A79-1B53B5339B1E}" presName="rootText" presStyleLbl="node2" presStyleIdx="2" presStyleCnt="5" custScaleX="124161" custScaleY="161276" custLinFactY="13756" custLinFactNeighborX="-88926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B44F94-BA5F-47F2-8B16-651B1CA73AE7}" type="pres">
      <dgm:prSet presAssocID="{9584AF2B-E98D-46AC-8A79-1B53B5339B1E}" presName="rootConnector" presStyleLbl="node2" presStyleIdx="2" presStyleCnt="5"/>
      <dgm:spPr/>
      <dgm:t>
        <a:bodyPr/>
        <a:lstStyle/>
        <a:p>
          <a:endParaRPr lang="uk-UA"/>
        </a:p>
      </dgm:t>
    </dgm:pt>
    <dgm:pt modelId="{FA714DE8-A64E-49EE-B862-E1CDCC90652D}" type="pres">
      <dgm:prSet presAssocID="{9584AF2B-E98D-46AC-8A79-1B53B5339B1E}" presName="hierChild4" presStyleCnt="0"/>
      <dgm:spPr/>
    </dgm:pt>
    <dgm:pt modelId="{41564E54-FAFF-4C4D-BAE2-B75B45DD319F}" type="pres">
      <dgm:prSet presAssocID="{9584AF2B-E98D-46AC-8A79-1B53B5339B1E}" presName="hierChild5" presStyleCnt="0"/>
      <dgm:spPr/>
    </dgm:pt>
    <dgm:pt modelId="{9B45B515-EE04-4198-B4C8-10F9E1086042}" type="pres">
      <dgm:prSet presAssocID="{6AB82BE1-A284-4199-A8AD-B9442720AC13}" presName="Name37" presStyleLbl="parChTrans1D2" presStyleIdx="3" presStyleCnt="5"/>
      <dgm:spPr/>
      <dgm:t>
        <a:bodyPr/>
        <a:lstStyle/>
        <a:p>
          <a:endParaRPr lang="uk-UA"/>
        </a:p>
      </dgm:t>
    </dgm:pt>
    <dgm:pt modelId="{835792A6-0996-4B0E-83A9-5909F2860220}" type="pres">
      <dgm:prSet presAssocID="{FF72E466-05F7-4321-9053-BC96F0AA2783}" presName="hierRoot2" presStyleCnt="0">
        <dgm:presLayoutVars>
          <dgm:hierBranch val="init"/>
        </dgm:presLayoutVars>
      </dgm:prSet>
      <dgm:spPr/>
    </dgm:pt>
    <dgm:pt modelId="{B814C4E3-DA0B-4527-BD98-DF1B3D74F345}" type="pres">
      <dgm:prSet presAssocID="{FF72E466-05F7-4321-9053-BC96F0AA2783}" presName="rootComposite" presStyleCnt="0"/>
      <dgm:spPr/>
    </dgm:pt>
    <dgm:pt modelId="{417D47D2-6C29-46EB-BFB5-BF1328F3E032}" type="pres">
      <dgm:prSet presAssocID="{FF72E466-05F7-4321-9053-BC96F0AA2783}" presName="rootText" presStyleLbl="node2" presStyleIdx="3" presStyleCnt="5" custScaleX="113333" custScaleY="143102" custLinFactX="9880" custLinFactNeighborX="100000" custLinFactNeighborY="-6896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56664F0-5A05-429D-93FE-98465D9CFFDB}" type="pres">
      <dgm:prSet presAssocID="{FF72E466-05F7-4321-9053-BC96F0AA2783}" presName="rootConnector" presStyleLbl="node2" presStyleIdx="3" presStyleCnt="5"/>
      <dgm:spPr/>
      <dgm:t>
        <a:bodyPr/>
        <a:lstStyle/>
        <a:p>
          <a:endParaRPr lang="uk-UA"/>
        </a:p>
      </dgm:t>
    </dgm:pt>
    <dgm:pt modelId="{92DB0FD4-C20D-4B55-B490-FBA955599CB6}" type="pres">
      <dgm:prSet presAssocID="{FF72E466-05F7-4321-9053-BC96F0AA2783}" presName="hierChild4" presStyleCnt="0"/>
      <dgm:spPr/>
    </dgm:pt>
    <dgm:pt modelId="{56025143-8DA4-4E34-88F9-FDCC07D34552}" type="pres">
      <dgm:prSet presAssocID="{FF72E466-05F7-4321-9053-BC96F0AA2783}" presName="hierChild5" presStyleCnt="0"/>
      <dgm:spPr/>
    </dgm:pt>
    <dgm:pt modelId="{B05D79B9-0154-4D8A-83A5-6DD20B5F72D9}" type="pres">
      <dgm:prSet presAssocID="{6048E1F0-FA1B-4DAD-9C5C-1C86527C3451}" presName="Name37" presStyleLbl="parChTrans1D2" presStyleIdx="4" presStyleCnt="5"/>
      <dgm:spPr/>
      <dgm:t>
        <a:bodyPr/>
        <a:lstStyle/>
        <a:p>
          <a:endParaRPr lang="uk-UA"/>
        </a:p>
      </dgm:t>
    </dgm:pt>
    <dgm:pt modelId="{7ACD3811-D325-404E-86F3-718C1C40221F}" type="pres">
      <dgm:prSet presAssocID="{F75F60D4-7609-47C2-AA5F-640FA4BFC450}" presName="hierRoot2" presStyleCnt="0">
        <dgm:presLayoutVars>
          <dgm:hierBranch val="init"/>
        </dgm:presLayoutVars>
      </dgm:prSet>
      <dgm:spPr/>
    </dgm:pt>
    <dgm:pt modelId="{A740B302-97EC-4830-8B44-0447E57A9BC4}" type="pres">
      <dgm:prSet presAssocID="{F75F60D4-7609-47C2-AA5F-640FA4BFC450}" presName="rootComposite" presStyleCnt="0"/>
      <dgm:spPr/>
    </dgm:pt>
    <dgm:pt modelId="{7025E6FF-A36E-4BC1-BF4C-4260B27977AA}" type="pres">
      <dgm:prSet presAssocID="{F75F60D4-7609-47C2-AA5F-640FA4BFC450}" presName="rootText" presStyleLbl="node2" presStyleIdx="4" presStyleCnt="5" custScaleX="114895" custScaleY="137808" custLinFactY="-100000" custLinFactNeighborX="-73068" custLinFactNeighborY="-1727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311161-E4D9-453C-A3B3-987D300F96E9}" type="pres">
      <dgm:prSet presAssocID="{F75F60D4-7609-47C2-AA5F-640FA4BFC450}" presName="rootConnector" presStyleLbl="node2" presStyleIdx="4" presStyleCnt="5"/>
      <dgm:spPr/>
      <dgm:t>
        <a:bodyPr/>
        <a:lstStyle/>
        <a:p>
          <a:endParaRPr lang="uk-UA"/>
        </a:p>
      </dgm:t>
    </dgm:pt>
    <dgm:pt modelId="{60160481-D49C-4E3C-8D80-4CC27FB686B4}" type="pres">
      <dgm:prSet presAssocID="{F75F60D4-7609-47C2-AA5F-640FA4BFC450}" presName="hierChild4" presStyleCnt="0"/>
      <dgm:spPr/>
    </dgm:pt>
    <dgm:pt modelId="{BEB2095C-B0ED-48FD-B4D0-DE20678AD61E}" type="pres">
      <dgm:prSet presAssocID="{F75F60D4-7609-47C2-AA5F-640FA4BFC450}" presName="hierChild5" presStyleCnt="0"/>
      <dgm:spPr/>
    </dgm:pt>
    <dgm:pt modelId="{0EE3DAB9-B235-4471-BFF1-242130223606}" type="pres">
      <dgm:prSet presAssocID="{4C5B6F26-4448-4EB4-8341-E45D3FCEADD7}" presName="hierChild3" presStyleCnt="0"/>
      <dgm:spPr/>
    </dgm:pt>
  </dgm:ptLst>
  <dgm:cxnLst>
    <dgm:cxn modelId="{F67B0F4D-A0BC-4BC9-85BC-A9ADAC63FC33}" type="presOf" srcId="{5946A4C3-1AF3-4347-B1BC-D9D8B32B150A}" destId="{96C8A3B0-DB19-49A2-B4B1-51C5B5EF9895}" srcOrd="1" destOrd="0" presId="urn:microsoft.com/office/officeart/2005/8/layout/orgChart1"/>
    <dgm:cxn modelId="{D4BF5839-C6B4-42AA-89B0-252A42C28F0E}" type="presOf" srcId="{5946A4C3-1AF3-4347-B1BC-D9D8B32B150A}" destId="{5B15FB0C-716F-40D2-ABB0-C8D47522CD66}" srcOrd="0" destOrd="0" presId="urn:microsoft.com/office/officeart/2005/8/layout/orgChart1"/>
    <dgm:cxn modelId="{66C43C10-3DBA-48FD-8D46-7BAD064124F1}" type="presOf" srcId="{FF72E466-05F7-4321-9053-BC96F0AA2783}" destId="{417D47D2-6C29-46EB-BFB5-BF1328F3E032}" srcOrd="0" destOrd="0" presId="urn:microsoft.com/office/officeart/2005/8/layout/orgChart1"/>
    <dgm:cxn modelId="{D7D5A16E-CC73-401D-9BA2-F652056C3CE3}" type="presOf" srcId="{9584AF2B-E98D-46AC-8A79-1B53B5339B1E}" destId="{DCA11622-ECD1-40C0-AC29-2C144C637363}" srcOrd="0" destOrd="0" presId="urn:microsoft.com/office/officeart/2005/8/layout/orgChart1"/>
    <dgm:cxn modelId="{39E74516-1EEE-4C50-B68F-4BA938CE6318}" srcId="{4C5B6F26-4448-4EB4-8341-E45D3FCEADD7}" destId="{5946A4C3-1AF3-4347-B1BC-D9D8B32B150A}" srcOrd="0" destOrd="0" parTransId="{7B9B0240-488A-4CD3-AF53-CAD8AE07FC69}" sibTransId="{E17B22B5-4161-4C2F-931E-93B949330541}"/>
    <dgm:cxn modelId="{2486CE94-126A-48F3-AAD5-3749C2959902}" srcId="{4C5B6F26-4448-4EB4-8341-E45D3FCEADD7}" destId="{9584AF2B-E98D-46AC-8A79-1B53B5339B1E}" srcOrd="2" destOrd="0" parTransId="{F4262201-389D-42BB-8F12-1E39E6FE4D36}" sibTransId="{EDBCB41B-8462-4C4F-9BAD-C1C44840F9EF}"/>
    <dgm:cxn modelId="{DC4E3421-840F-42C0-94F1-A5F8536B7828}" srcId="{F9D50E8D-E78F-434E-AB33-8D5FE5322EA3}" destId="{4C5B6F26-4448-4EB4-8341-E45D3FCEADD7}" srcOrd="0" destOrd="0" parTransId="{02E86C72-AA79-4E86-B43D-BB5B313CC5E7}" sibTransId="{876E8BE8-F806-483B-A447-081980BDE595}"/>
    <dgm:cxn modelId="{67866CB9-AE4D-48A3-BFB3-A133327455FD}" type="presOf" srcId="{FF72E466-05F7-4321-9053-BC96F0AA2783}" destId="{556664F0-5A05-429D-93FE-98465D9CFFDB}" srcOrd="1" destOrd="0" presId="urn:microsoft.com/office/officeart/2005/8/layout/orgChart1"/>
    <dgm:cxn modelId="{D17A3336-34DA-4019-9B97-99EBBD5B219E}" type="presOf" srcId="{7B9B0240-488A-4CD3-AF53-CAD8AE07FC69}" destId="{2EF779D3-92F0-42AC-84CE-82A815B9E29D}" srcOrd="0" destOrd="0" presId="urn:microsoft.com/office/officeart/2005/8/layout/orgChart1"/>
    <dgm:cxn modelId="{8D12CB1D-3D48-40DD-AAD8-85352648E88D}" type="presOf" srcId="{BB96CC27-E9EB-4189-946F-6769893EA9A6}" destId="{1C911D37-0671-4FA3-8E3D-72247719C464}" srcOrd="0" destOrd="0" presId="urn:microsoft.com/office/officeart/2005/8/layout/orgChart1"/>
    <dgm:cxn modelId="{86037EB6-2294-4867-95FA-5A37256835F8}" type="presOf" srcId="{F9D50E8D-E78F-434E-AB33-8D5FE5322EA3}" destId="{E90F73BC-1F83-48F7-8A52-2CC4163B4EBD}" srcOrd="0" destOrd="0" presId="urn:microsoft.com/office/officeart/2005/8/layout/orgChart1"/>
    <dgm:cxn modelId="{DCFBB557-C327-41D9-9705-1E08CCA446DB}" type="presOf" srcId="{F75F60D4-7609-47C2-AA5F-640FA4BFC450}" destId="{10311161-E4D9-453C-A3B3-987D300F96E9}" srcOrd="1" destOrd="0" presId="urn:microsoft.com/office/officeart/2005/8/layout/orgChart1"/>
    <dgm:cxn modelId="{FA84F62F-3831-4F5E-8D19-55728A5B9DAA}" type="presOf" srcId="{F75F60D4-7609-47C2-AA5F-640FA4BFC450}" destId="{7025E6FF-A36E-4BC1-BF4C-4260B27977AA}" srcOrd="0" destOrd="0" presId="urn:microsoft.com/office/officeart/2005/8/layout/orgChart1"/>
    <dgm:cxn modelId="{5A087599-ED10-400E-BA46-B1539DD0ED76}" type="presOf" srcId="{4C5B6F26-4448-4EB4-8341-E45D3FCEADD7}" destId="{CA596D59-2B5B-4838-BF79-A1F0E6BED48D}" srcOrd="0" destOrd="0" presId="urn:microsoft.com/office/officeart/2005/8/layout/orgChart1"/>
    <dgm:cxn modelId="{CCC63A0B-8B34-4AE1-9DE0-26BDC65D4BC1}" srcId="{4C5B6F26-4448-4EB4-8341-E45D3FCEADD7}" destId="{FF72E466-05F7-4321-9053-BC96F0AA2783}" srcOrd="3" destOrd="0" parTransId="{6AB82BE1-A284-4199-A8AD-B9442720AC13}" sibTransId="{6C9392C9-5E51-4D63-A538-FA2A4DB9B0B4}"/>
    <dgm:cxn modelId="{EDD22875-B280-4C3D-BD30-B17A91967C32}" type="presOf" srcId="{1F9AC682-A2D6-4CAE-ACF8-914CF5999D8B}" destId="{DD7C014A-528E-4308-8061-2A12AB3739A5}" srcOrd="0" destOrd="0" presId="urn:microsoft.com/office/officeart/2005/8/layout/orgChart1"/>
    <dgm:cxn modelId="{EB7344C9-3AFF-4F68-B7D8-509BB4AD962C}" srcId="{4C5B6F26-4448-4EB4-8341-E45D3FCEADD7}" destId="{F75F60D4-7609-47C2-AA5F-640FA4BFC450}" srcOrd="4" destOrd="0" parTransId="{6048E1F0-FA1B-4DAD-9C5C-1C86527C3451}" sibTransId="{BCD3BCAF-7697-48BC-958F-C5A600D6660E}"/>
    <dgm:cxn modelId="{E45C6C3F-5A3B-4CE8-92CE-640D418FBF09}" type="presOf" srcId="{9584AF2B-E98D-46AC-8A79-1B53B5339B1E}" destId="{8DB44F94-BA5F-47F2-8B16-651B1CA73AE7}" srcOrd="1" destOrd="0" presId="urn:microsoft.com/office/officeart/2005/8/layout/orgChart1"/>
    <dgm:cxn modelId="{7B2D241D-6E6D-4A03-A55C-E1DAAC434768}" type="presOf" srcId="{6AB82BE1-A284-4199-A8AD-B9442720AC13}" destId="{9B45B515-EE04-4198-B4C8-10F9E1086042}" srcOrd="0" destOrd="0" presId="urn:microsoft.com/office/officeart/2005/8/layout/orgChart1"/>
    <dgm:cxn modelId="{BB41AE5A-7152-4B5C-A9B3-5A8AEA8E1C4E}" type="presOf" srcId="{6048E1F0-FA1B-4DAD-9C5C-1C86527C3451}" destId="{B05D79B9-0154-4D8A-83A5-6DD20B5F72D9}" srcOrd="0" destOrd="0" presId="urn:microsoft.com/office/officeart/2005/8/layout/orgChart1"/>
    <dgm:cxn modelId="{2BF30634-6A08-45FB-9CED-68A46AC6109A}" type="presOf" srcId="{BB96CC27-E9EB-4189-946F-6769893EA9A6}" destId="{8FD94507-78DA-4FBD-B24C-7A2CAB2920E5}" srcOrd="1" destOrd="0" presId="urn:microsoft.com/office/officeart/2005/8/layout/orgChart1"/>
    <dgm:cxn modelId="{55314A14-9008-4810-BBC8-8537B261B03B}" type="presOf" srcId="{F4262201-389D-42BB-8F12-1E39E6FE4D36}" destId="{755F0590-D9D3-4E5C-BAE4-E9EEED231023}" srcOrd="0" destOrd="0" presId="urn:microsoft.com/office/officeart/2005/8/layout/orgChart1"/>
    <dgm:cxn modelId="{9FC77896-B4F9-48CB-AEB1-9031463A1D6B}" type="presOf" srcId="{4C5B6F26-4448-4EB4-8341-E45D3FCEADD7}" destId="{80930AA0-E3CF-4813-908F-0B2F80064740}" srcOrd="1" destOrd="0" presId="urn:microsoft.com/office/officeart/2005/8/layout/orgChart1"/>
    <dgm:cxn modelId="{DFE830DE-978F-43FD-A9C1-C6859BE63A87}" srcId="{4C5B6F26-4448-4EB4-8341-E45D3FCEADD7}" destId="{BB96CC27-E9EB-4189-946F-6769893EA9A6}" srcOrd="1" destOrd="0" parTransId="{1F9AC682-A2D6-4CAE-ACF8-914CF5999D8B}" sibTransId="{070D53E5-3009-4942-B7ED-CD77C647A118}"/>
    <dgm:cxn modelId="{60D6377D-640B-41BC-B45C-34A42FA7DA47}" type="presParOf" srcId="{E90F73BC-1F83-48F7-8A52-2CC4163B4EBD}" destId="{25BBD913-70B5-4160-B812-DF603C4C7500}" srcOrd="0" destOrd="0" presId="urn:microsoft.com/office/officeart/2005/8/layout/orgChart1"/>
    <dgm:cxn modelId="{165D3BA0-0DCB-455E-BF50-942FF86A115A}" type="presParOf" srcId="{25BBD913-70B5-4160-B812-DF603C4C7500}" destId="{89CB65CE-1B43-4146-B3EF-92A3F222E0D7}" srcOrd="0" destOrd="0" presId="urn:microsoft.com/office/officeart/2005/8/layout/orgChart1"/>
    <dgm:cxn modelId="{4DE13EA2-3FF3-4867-BD2C-B4B7E3F4C0C1}" type="presParOf" srcId="{89CB65CE-1B43-4146-B3EF-92A3F222E0D7}" destId="{CA596D59-2B5B-4838-BF79-A1F0E6BED48D}" srcOrd="0" destOrd="0" presId="urn:microsoft.com/office/officeart/2005/8/layout/orgChart1"/>
    <dgm:cxn modelId="{5E3FDF65-DDD7-487B-A70E-E8335A430FCF}" type="presParOf" srcId="{89CB65CE-1B43-4146-B3EF-92A3F222E0D7}" destId="{80930AA0-E3CF-4813-908F-0B2F80064740}" srcOrd="1" destOrd="0" presId="urn:microsoft.com/office/officeart/2005/8/layout/orgChart1"/>
    <dgm:cxn modelId="{9064D595-771D-428C-84FC-A5B8063387FA}" type="presParOf" srcId="{25BBD913-70B5-4160-B812-DF603C4C7500}" destId="{54FF1C51-266D-4B86-AFB8-CFC077913DC0}" srcOrd="1" destOrd="0" presId="urn:microsoft.com/office/officeart/2005/8/layout/orgChart1"/>
    <dgm:cxn modelId="{36841749-FDD1-4ECF-9707-5DBE6B7EF99B}" type="presParOf" srcId="{54FF1C51-266D-4B86-AFB8-CFC077913DC0}" destId="{2EF779D3-92F0-42AC-84CE-82A815B9E29D}" srcOrd="0" destOrd="0" presId="urn:microsoft.com/office/officeart/2005/8/layout/orgChart1"/>
    <dgm:cxn modelId="{A4A79351-71D2-423B-A148-8E9E73388B88}" type="presParOf" srcId="{54FF1C51-266D-4B86-AFB8-CFC077913DC0}" destId="{9FB3E7E7-F2C4-4974-8605-F14776B9B841}" srcOrd="1" destOrd="0" presId="urn:microsoft.com/office/officeart/2005/8/layout/orgChart1"/>
    <dgm:cxn modelId="{DAB96C57-8475-4F8D-9DB3-9BE63E453082}" type="presParOf" srcId="{9FB3E7E7-F2C4-4974-8605-F14776B9B841}" destId="{EF041169-3667-4EE0-8ACC-9A7BFF30BCBB}" srcOrd="0" destOrd="0" presId="urn:microsoft.com/office/officeart/2005/8/layout/orgChart1"/>
    <dgm:cxn modelId="{63DDF679-DD74-4F93-956C-AC7722296EED}" type="presParOf" srcId="{EF041169-3667-4EE0-8ACC-9A7BFF30BCBB}" destId="{5B15FB0C-716F-40D2-ABB0-C8D47522CD66}" srcOrd="0" destOrd="0" presId="urn:microsoft.com/office/officeart/2005/8/layout/orgChart1"/>
    <dgm:cxn modelId="{FEAF4B48-875F-4691-A766-8B70CA0496B6}" type="presParOf" srcId="{EF041169-3667-4EE0-8ACC-9A7BFF30BCBB}" destId="{96C8A3B0-DB19-49A2-B4B1-51C5B5EF9895}" srcOrd="1" destOrd="0" presId="urn:microsoft.com/office/officeart/2005/8/layout/orgChart1"/>
    <dgm:cxn modelId="{08061DAA-FCB6-4D8E-92B1-5FC7CC80F2E1}" type="presParOf" srcId="{9FB3E7E7-F2C4-4974-8605-F14776B9B841}" destId="{FB468C36-5EA1-4A1A-B2CC-76E2AD52A2B7}" srcOrd="1" destOrd="0" presId="urn:microsoft.com/office/officeart/2005/8/layout/orgChart1"/>
    <dgm:cxn modelId="{7174F1AC-CAC7-4EC1-A2A0-9E52A06048C3}" type="presParOf" srcId="{9FB3E7E7-F2C4-4974-8605-F14776B9B841}" destId="{A9F3D50C-B59E-4933-A43B-3848D910E84D}" srcOrd="2" destOrd="0" presId="urn:microsoft.com/office/officeart/2005/8/layout/orgChart1"/>
    <dgm:cxn modelId="{86E08E8C-38B2-417A-BFCD-A58E647097A1}" type="presParOf" srcId="{54FF1C51-266D-4B86-AFB8-CFC077913DC0}" destId="{DD7C014A-528E-4308-8061-2A12AB3739A5}" srcOrd="2" destOrd="0" presId="urn:microsoft.com/office/officeart/2005/8/layout/orgChart1"/>
    <dgm:cxn modelId="{EFAB7970-EDA8-4DF4-B91B-281549753461}" type="presParOf" srcId="{54FF1C51-266D-4B86-AFB8-CFC077913DC0}" destId="{0DC578E4-B88B-48C3-B7E0-3D1A0B54A1C8}" srcOrd="3" destOrd="0" presId="urn:microsoft.com/office/officeart/2005/8/layout/orgChart1"/>
    <dgm:cxn modelId="{10BF25C8-17AD-40F1-973A-3E0D7C4D5784}" type="presParOf" srcId="{0DC578E4-B88B-48C3-B7E0-3D1A0B54A1C8}" destId="{3166538D-AB5F-4916-B66A-8C857203A55B}" srcOrd="0" destOrd="0" presId="urn:microsoft.com/office/officeart/2005/8/layout/orgChart1"/>
    <dgm:cxn modelId="{3F00FF64-EEE0-4952-89EF-84D912F63AC0}" type="presParOf" srcId="{3166538D-AB5F-4916-B66A-8C857203A55B}" destId="{1C911D37-0671-4FA3-8E3D-72247719C464}" srcOrd="0" destOrd="0" presId="urn:microsoft.com/office/officeart/2005/8/layout/orgChart1"/>
    <dgm:cxn modelId="{2E2B8B96-5929-4B2F-A67B-72EFA85C718D}" type="presParOf" srcId="{3166538D-AB5F-4916-B66A-8C857203A55B}" destId="{8FD94507-78DA-4FBD-B24C-7A2CAB2920E5}" srcOrd="1" destOrd="0" presId="urn:microsoft.com/office/officeart/2005/8/layout/orgChart1"/>
    <dgm:cxn modelId="{3C53BF55-3728-4EA5-8620-53F1E4267FFD}" type="presParOf" srcId="{0DC578E4-B88B-48C3-B7E0-3D1A0B54A1C8}" destId="{E0BAD8E1-CB55-4034-85F5-262D97A666C7}" srcOrd="1" destOrd="0" presId="urn:microsoft.com/office/officeart/2005/8/layout/orgChart1"/>
    <dgm:cxn modelId="{A1F25DC5-3976-46E9-AFA7-7F6A6F1581B6}" type="presParOf" srcId="{0DC578E4-B88B-48C3-B7E0-3D1A0B54A1C8}" destId="{C5A31C87-41AD-4FD3-8A37-35E727C4A1AD}" srcOrd="2" destOrd="0" presId="urn:microsoft.com/office/officeart/2005/8/layout/orgChart1"/>
    <dgm:cxn modelId="{86C19AD2-1721-4ED3-A9BF-94F9F197A75D}" type="presParOf" srcId="{54FF1C51-266D-4B86-AFB8-CFC077913DC0}" destId="{755F0590-D9D3-4E5C-BAE4-E9EEED231023}" srcOrd="4" destOrd="0" presId="urn:microsoft.com/office/officeart/2005/8/layout/orgChart1"/>
    <dgm:cxn modelId="{666C2800-035C-4D24-87DA-79E5CA99248B}" type="presParOf" srcId="{54FF1C51-266D-4B86-AFB8-CFC077913DC0}" destId="{AF0619F0-54F5-4E8B-9403-0389CAF3E7B8}" srcOrd="5" destOrd="0" presId="urn:microsoft.com/office/officeart/2005/8/layout/orgChart1"/>
    <dgm:cxn modelId="{67540FDC-E425-4104-BED1-986895010AEA}" type="presParOf" srcId="{AF0619F0-54F5-4E8B-9403-0389CAF3E7B8}" destId="{EA43629F-8270-4DF7-BDAC-F195A522E0FC}" srcOrd="0" destOrd="0" presId="urn:microsoft.com/office/officeart/2005/8/layout/orgChart1"/>
    <dgm:cxn modelId="{EF676D80-78A5-4E2F-AF27-BB6C194D2BA1}" type="presParOf" srcId="{EA43629F-8270-4DF7-BDAC-F195A522E0FC}" destId="{DCA11622-ECD1-40C0-AC29-2C144C637363}" srcOrd="0" destOrd="0" presId="urn:microsoft.com/office/officeart/2005/8/layout/orgChart1"/>
    <dgm:cxn modelId="{009BDB06-35A1-4B86-B3EB-03476551916C}" type="presParOf" srcId="{EA43629F-8270-4DF7-BDAC-F195A522E0FC}" destId="{8DB44F94-BA5F-47F2-8B16-651B1CA73AE7}" srcOrd="1" destOrd="0" presId="urn:microsoft.com/office/officeart/2005/8/layout/orgChart1"/>
    <dgm:cxn modelId="{4AF4196A-7472-47C7-A40A-4F7732193E41}" type="presParOf" srcId="{AF0619F0-54F5-4E8B-9403-0389CAF3E7B8}" destId="{FA714DE8-A64E-49EE-B862-E1CDCC90652D}" srcOrd="1" destOrd="0" presId="urn:microsoft.com/office/officeart/2005/8/layout/orgChart1"/>
    <dgm:cxn modelId="{86A1BC18-66CD-484C-8175-E9F3F30BDAAC}" type="presParOf" srcId="{AF0619F0-54F5-4E8B-9403-0389CAF3E7B8}" destId="{41564E54-FAFF-4C4D-BAE2-B75B45DD319F}" srcOrd="2" destOrd="0" presId="urn:microsoft.com/office/officeart/2005/8/layout/orgChart1"/>
    <dgm:cxn modelId="{36811E27-B03D-4484-B45F-C7E19CDDDE51}" type="presParOf" srcId="{54FF1C51-266D-4B86-AFB8-CFC077913DC0}" destId="{9B45B515-EE04-4198-B4C8-10F9E1086042}" srcOrd="6" destOrd="0" presId="urn:microsoft.com/office/officeart/2005/8/layout/orgChart1"/>
    <dgm:cxn modelId="{874F579A-C105-475A-B2FD-8C66E316B809}" type="presParOf" srcId="{54FF1C51-266D-4B86-AFB8-CFC077913DC0}" destId="{835792A6-0996-4B0E-83A9-5909F2860220}" srcOrd="7" destOrd="0" presId="urn:microsoft.com/office/officeart/2005/8/layout/orgChart1"/>
    <dgm:cxn modelId="{4305C435-8926-4BCA-A30D-5C7DB04533FB}" type="presParOf" srcId="{835792A6-0996-4B0E-83A9-5909F2860220}" destId="{B814C4E3-DA0B-4527-BD98-DF1B3D74F345}" srcOrd="0" destOrd="0" presId="urn:microsoft.com/office/officeart/2005/8/layout/orgChart1"/>
    <dgm:cxn modelId="{A094910B-1539-4576-8EFD-546B89B1AFCF}" type="presParOf" srcId="{B814C4E3-DA0B-4527-BD98-DF1B3D74F345}" destId="{417D47D2-6C29-46EB-BFB5-BF1328F3E032}" srcOrd="0" destOrd="0" presId="urn:microsoft.com/office/officeart/2005/8/layout/orgChart1"/>
    <dgm:cxn modelId="{2D4F9DEC-18B6-43C7-A130-2DD14F17C05C}" type="presParOf" srcId="{B814C4E3-DA0B-4527-BD98-DF1B3D74F345}" destId="{556664F0-5A05-429D-93FE-98465D9CFFDB}" srcOrd="1" destOrd="0" presId="urn:microsoft.com/office/officeart/2005/8/layout/orgChart1"/>
    <dgm:cxn modelId="{362447A3-9A7E-4B65-9652-707A4C6937F4}" type="presParOf" srcId="{835792A6-0996-4B0E-83A9-5909F2860220}" destId="{92DB0FD4-C20D-4B55-B490-FBA955599CB6}" srcOrd="1" destOrd="0" presId="urn:microsoft.com/office/officeart/2005/8/layout/orgChart1"/>
    <dgm:cxn modelId="{5E3A2A9A-06A6-405A-B985-FBF78D9A1891}" type="presParOf" srcId="{835792A6-0996-4B0E-83A9-5909F2860220}" destId="{56025143-8DA4-4E34-88F9-FDCC07D34552}" srcOrd="2" destOrd="0" presId="urn:microsoft.com/office/officeart/2005/8/layout/orgChart1"/>
    <dgm:cxn modelId="{39E66B0F-864B-4D95-8244-6BE00B518322}" type="presParOf" srcId="{54FF1C51-266D-4B86-AFB8-CFC077913DC0}" destId="{B05D79B9-0154-4D8A-83A5-6DD20B5F72D9}" srcOrd="8" destOrd="0" presId="urn:microsoft.com/office/officeart/2005/8/layout/orgChart1"/>
    <dgm:cxn modelId="{F13F34FE-6BAF-4AAC-9B85-3DE2DDCE611D}" type="presParOf" srcId="{54FF1C51-266D-4B86-AFB8-CFC077913DC0}" destId="{7ACD3811-D325-404E-86F3-718C1C40221F}" srcOrd="9" destOrd="0" presId="urn:microsoft.com/office/officeart/2005/8/layout/orgChart1"/>
    <dgm:cxn modelId="{00C2758E-8543-4881-AC0B-1D680ECD40AC}" type="presParOf" srcId="{7ACD3811-D325-404E-86F3-718C1C40221F}" destId="{A740B302-97EC-4830-8B44-0447E57A9BC4}" srcOrd="0" destOrd="0" presId="urn:microsoft.com/office/officeart/2005/8/layout/orgChart1"/>
    <dgm:cxn modelId="{B7B3AF15-C8BF-41AB-8806-C57D78AE1A5C}" type="presParOf" srcId="{A740B302-97EC-4830-8B44-0447E57A9BC4}" destId="{7025E6FF-A36E-4BC1-BF4C-4260B27977AA}" srcOrd="0" destOrd="0" presId="urn:microsoft.com/office/officeart/2005/8/layout/orgChart1"/>
    <dgm:cxn modelId="{1519BCE7-3399-47B1-B394-8B731028D633}" type="presParOf" srcId="{A740B302-97EC-4830-8B44-0447E57A9BC4}" destId="{10311161-E4D9-453C-A3B3-987D300F96E9}" srcOrd="1" destOrd="0" presId="urn:microsoft.com/office/officeart/2005/8/layout/orgChart1"/>
    <dgm:cxn modelId="{7EDD953B-98B8-4D00-89E3-05B6092C2A96}" type="presParOf" srcId="{7ACD3811-D325-404E-86F3-718C1C40221F}" destId="{60160481-D49C-4E3C-8D80-4CC27FB686B4}" srcOrd="1" destOrd="0" presId="urn:microsoft.com/office/officeart/2005/8/layout/orgChart1"/>
    <dgm:cxn modelId="{6F76DB76-AE85-4A3C-A3BF-E4D7E302F2CA}" type="presParOf" srcId="{7ACD3811-D325-404E-86F3-718C1C40221F}" destId="{BEB2095C-B0ED-48FD-B4D0-DE20678AD61E}" srcOrd="2" destOrd="0" presId="urn:microsoft.com/office/officeart/2005/8/layout/orgChart1"/>
    <dgm:cxn modelId="{4C9E909B-B1A8-4679-87C4-ABE830B5CF9C}" type="presParOf" srcId="{25BBD913-70B5-4160-B812-DF603C4C7500}" destId="{0EE3DAB9-B235-4471-BFF1-2421302236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A6CD5-FD3E-4A64-BC47-9C727619F744}">
      <dsp:nvSpPr>
        <dsp:cNvPr id="0" name=""/>
        <dsp:cNvSpPr/>
      </dsp:nvSpPr>
      <dsp:spPr>
        <a:xfrm>
          <a:off x="0" y="348"/>
          <a:ext cx="7778601" cy="8394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використанні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інформаційно-комунікаційних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технологій</a:t>
          </a:r>
          <a:r>
            <a:rPr lang="ru-RU" sz="2400" kern="1200" dirty="0" smtClean="0"/>
            <a:t> на уроках </a:t>
          </a:r>
          <a:r>
            <a:rPr lang="ru-RU" sz="2400" kern="1200" dirty="0" err="1" smtClean="0"/>
            <a:t>образотворчого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мистецтва</a:t>
          </a:r>
          <a:r>
            <a:rPr lang="ru-RU" sz="2400" kern="1200" dirty="0" smtClean="0"/>
            <a:t>;</a:t>
          </a:r>
          <a:endParaRPr lang="uk-UA" sz="2400" kern="1200" dirty="0"/>
        </a:p>
      </dsp:txBody>
      <dsp:txXfrm>
        <a:off x="0" y="348"/>
        <a:ext cx="7778601" cy="839475"/>
      </dsp:txXfrm>
    </dsp:sp>
    <dsp:sp modelId="{CAB164F1-938A-4379-8C61-F498C73C551B}">
      <dsp:nvSpPr>
        <dsp:cNvPr id="0" name=""/>
        <dsp:cNvSpPr/>
      </dsp:nvSpPr>
      <dsp:spPr>
        <a:xfrm>
          <a:off x="0" y="852423"/>
          <a:ext cx="7778601" cy="83947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розвиток креативного мислення;</a:t>
          </a:r>
          <a:endParaRPr lang="uk-UA" sz="2400" kern="1200"/>
        </a:p>
      </dsp:txBody>
      <dsp:txXfrm>
        <a:off x="0" y="852423"/>
        <a:ext cx="7778601" cy="839475"/>
      </dsp:txXfrm>
    </dsp:sp>
    <dsp:sp modelId="{33E074F6-73D6-49BA-B2F3-95E947818414}">
      <dsp:nvSpPr>
        <dsp:cNvPr id="0" name=""/>
        <dsp:cNvSpPr/>
      </dsp:nvSpPr>
      <dsp:spPr>
        <a:xfrm>
          <a:off x="0" y="1704498"/>
          <a:ext cx="7778601" cy="83947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розвиток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творчих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здібностей</a:t>
          </a:r>
          <a:r>
            <a:rPr lang="ru-RU" sz="2400" kern="1200" dirty="0" smtClean="0"/>
            <a:t>;</a:t>
          </a:r>
          <a:endParaRPr lang="uk-UA" sz="2400" kern="1200" dirty="0"/>
        </a:p>
      </dsp:txBody>
      <dsp:txXfrm>
        <a:off x="0" y="1704498"/>
        <a:ext cx="7778601" cy="839475"/>
      </dsp:txXfrm>
    </dsp:sp>
    <dsp:sp modelId="{1CDB886D-9FB2-4CC6-86FC-A63FB58DADD9}">
      <dsp:nvSpPr>
        <dsp:cNvPr id="0" name=""/>
        <dsp:cNvSpPr/>
      </dsp:nvSpPr>
      <dsp:spPr>
        <a:xfrm>
          <a:off x="0" y="2556573"/>
          <a:ext cx="7778601" cy="83947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розвиток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особистості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учня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його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адаптація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світовому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інформаційному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просторі</a:t>
          </a:r>
          <a:r>
            <a:rPr lang="ru-RU" sz="2400" kern="1200" dirty="0" smtClean="0"/>
            <a:t>;</a:t>
          </a:r>
          <a:endParaRPr lang="uk-UA" sz="2400" kern="1200" dirty="0"/>
        </a:p>
      </dsp:txBody>
      <dsp:txXfrm>
        <a:off x="0" y="2556573"/>
        <a:ext cx="7778601" cy="839475"/>
      </dsp:txXfrm>
    </dsp:sp>
    <dsp:sp modelId="{4B54BC93-DB65-4EA0-8147-C83E3D3503B4}">
      <dsp:nvSpPr>
        <dsp:cNvPr id="0" name=""/>
        <dsp:cNvSpPr/>
      </dsp:nvSpPr>
      <dsp:spPr>
        <a:xfrm>
          <a:off x="0" y="3408648"/>
          <a:ext cx="7778601" cy="83947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навчання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виховання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рахунок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використання</a:t>
          </a:r>
          <a:r>
            <a:rPr lang="ru-RU" sz="2400" kern="1200" dirty="0" smtClean="0"/>
            <a:t> ІКТ.</a:t>
          </a:r>
          <a:endParaRPr lang="uk-UA" sz="2400" kern="1200" dirty="0"/>
        </a:p>
      </dsp:txBody>
      <dsp:txXfrm>
        <a:off x="0" y="3408648"/>
        <a:ext cx="7778601" cy="839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43231-759E-41D1-82CC-FAFC531A93CB}">
      <dsp:nvSpPr>
        <dsp:cNvPr id="0" name=""/>
        <dsp:cNvSpPr/>
      </dsp:nvSpPr>
      <dsp:spPr>
        <a:xfrm>
          <a:off x="314969" y="1747"/>
          <a:ext cx="3254124" cy="5460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Пояснювально-спонукальний метод викладання</a:t>
          </a:r>
          <a:endParaRPr lang="uk-UA" sz="1600" kern="1200" dirty="0"/>
        </a:p>
      </dsp:txBody>
      <dsp:txXfrm>
        <a:off x="314969" y="1747"/>
        <a:ext cx="3254124" cy="546051"/>
      </dsp:txXfrm>
    </dsp:sp>
    <dsp:sp modelId="{72E84C06-2BEA-42D2-8B97-0530B737C1AC}">
      <dsp:nvSpPr>
        <dsp:cNvPr id="0" name=""/>
        <dsp:cNvSpPr/>
      </dsp:nvSpPr>
      <dsp:spPr>
        <a:xfrm>
          <a:off x="314969" y="624246"/>
          <a:ext cx="3254697" cy="546051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Частково-пошуковий метод учіння</a:t>
          </a:r>
          <a:endParaRPr lang="uk-UA" sz="1600" kern="1200" dirty="0"/>
        </a:p>
      </dsp:txBody>
      <dsp:txXfrm>
        <a:off x="314969" y="624246"/>
        <a:ext cx="3254697" cy="546051"/>
      </dsp:txXfrm>
    </dsp:sp>
    <dsp:sp modelId="{BF26291F-E390-4CE0-A72A-7321FBA840C4}">
      <dsp:nvSpPr>
        <dsp:cNvPr id="0" name=""/>
        <dsp:cNvSpPr/>
      </dsp:nvSpPr>
      <dsp:spPr>
        <a:xfrm>
          <a:off x="314969" y="1246744"/>
          <a:ext cx="3258492" cy="54605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Ілюстрування</a:t>
          </a:r>
          <a:endParaRPr lang="uk-UA" sz="1600" kern="1200" dirty="0"/>
        </a:p>
      </dsp:txBody>
      <dsp:txXfrm>
        <a:off x="314969" y="1246744"/>
        <a:ext cx="3258492" cy="546051"/>
      </dsp:txXfrm>
    </dsp:sp>
    <dsp:sp modelId="{AD73DA79-EA56-4393-990D-172E1C444126}">
      <dsp:nvSpPr>
        <dsp:cNvPr id="0" name=""/>
        <dsp:cNvSpPr/>
      </dsp:nvSpPr>
      <dsp:spPr>
        <a:xfrm>
          <a:off x="314969" y="1869243"/>
          <a:ext cx="3186345" cy="546051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Демонстрування</a:t>
          </a:r>
          <a:endParaRPr lang="uk-UA" sz="1600" kern="1200" dirty="0"/>
        </a:p>
      </dsp:txBody>
      <dsp:txXfrm>
        <a:off x="314969" y="1869243"/>
        <a:ext cx="3186345" cy="546051"/>
      </dsp:txXfrm>
    </dsp:sp>
    <dsp:sp modelId="{B19CD50A-2661-4F21-9F63-A15D24B74EE5}">
      <dsp:nvSpPr>
        <dsp:cNvPr id="0" name=""/>
        <dsp:cNvSpPr/>
      </dsp:nvSpPr>
      <dsp:spPr>
        <a:xfrm>
          <a:off x="314969" y="2491741"/>
          <a:ext cx="3186345" cy="54605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Проектів</a:t>
          </a:r>
          <a:endParaRPr lang="uk-UA" sz="1600" kern="1200" dirty="0"/>
        </a:p>
      </dsp:txBody>
      <dsp:txXfrm>
        <a:off x="314969" y="2491741"/>
        <a:ext cx="3186345" cy="5460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D79B9-0154-4D8A-83A5-6DD20B5F72D9}">
      <dsp:nvSpPr>
        <dsp:cNvPr id="0" name=""/>
        <dsp:cNvSpPr/>
      </dsp:nvSpPr>
      <dsp:spPr>
        <a:xfrm>
          <a:off x="4464496" y="0"/>
          <a:ext cx="2715218" cy="1470984"/>
        </a:xfrm>
        <a:custGeom>
          <a:avLst/>
          <a:gdLst/>
          <a:ahLst/>
          <a:cxnLst/>
          <a:rect l="0" t="0" r="0" b="0"/>
          <a:pathLst>
            <a:path>
              <a:moveTo>
                <a:pt x="0" y="1470984"/>
              </a:moveTo>
              <a:lnTo>
                <a:pt x="271521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5B515-EE04-4198-B4C8-10F9E1086042}">
      <dsp:nvSpPr>
        <dsp:cNvPr id="0" name=""/>
        <dsp:cNvSpPr/>
      </dsp:nvSpPr>
      <dsp:spPr>
        <a:xfrm>
          <a:off x="4464496" y="1290427"/>
          <a:ext cx="3355856" cy="180556"/>
        </a:xfrm>
        <a:custGeom>
          <a:avLst/>
          <a:gdLst/>
          <a:ahLst/>
          <a:cxnLst/>
          <a:rect l="0" t="0" r="0" b="0"/>
          <a:pathLst>
            <a:path>
              <a:moveTo>
                <a:pt x="0" y="180556"/>
              </a:moveTo>
              <a:lnTo>
                <a:pt x="335585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F0590-D9D3-4E5C-BAE4-E9EEED231023}">
      <dsp:nvSpPr>
        <dsp:cNvPr id="0" name=""/>
        <dsp:cNvSpPr/>
      </dsp:nvSpPr>
      <dsp:spPr>
        <a:xfrm>
          <a:off x="3286131" y="1470984"/>
          <a:ext cx="1178364" cy="489147"/>
        </a:xfrm>
        <a:custGeom>
          <a:avLst/>
          <a:gdLst/>
          <a:ahLst/>
          <a:cxnLst/>
          <a:rect l="0" t="0" r="0" b="0"/>
          <a:pathLst>
            <a:path>
              <a:moveTo>
                <a:pt x="1178364" y="0"/>
              </a:moveTo>
              <a:lnTo>
                <a:pt x="1178364" y="348521"/>
              </a:lnTo>
              <a:lnTo>
                <a:pt x="0" y="348521"/>
              </a:lnTo>
              <a:lnTo>
                <a:pt x="0" y="4891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C014A-528E-4308-8061-2A12AB3739A5}">
      <dsp:nvSpPr>
        <dsp:cNvPr id="0" name=""/>
        <dsp:cNvSpPr/>
      </dsp:nvSpPr>
      <dsp:spPr>
        <a:xfrm>
          <a:off x="2487135" y="0"/>
          <a:ext cx="1977360" cy="1470984"/>
        </a:xfrm>
        <a:custGeom>
          <a:avLst/>
          <a:gdLst/>
          <a:ahLst/>
          <a:cxnLst/>
          <a:rect l="0" t="0" r="0" b="0"/>
          <a:pathLst>
            <a:path>
              <a:moveTo>
                <a:pt x="1977360" y="1470984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779D3-92F0-42AC-84CE-82A815B9E29D}">
      <dsp:nvSpPr>
        <dsp:cNvPr id="0" name=""/>
        <dsp:cNvSpPr/>
      </dsp:nvSpPr>
      <dsp:spPr>
        <a:xfrm>
          <a:off x="769658" y="1195832"/>
          <a:ext cx="3694837" cy="275151"/>
        </a:xfrm>
        <a:custGeom>
          <a:avLst/>
          <a:gdLst/>
          <a:ahLst/>
          <a:cxnLst/>
          <a:rect l="0" t="0" r="0" b="0"/>
          <a:pathLst>
            <a:path>
              <a:moveTo>
                <a:pt x="3694837" y="27515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96D59-2B5B-4838-BF79-A1F0E6BED48D}">
      <dsp:nvSpPr>
        <dsp:cNvPr id="0" name=""/>
        <dsp:cNvSpPr/>
      </dsp:nvSpPr>
      <dsp:spPr>
        <a:xfrm>
          <a:off x="3538300" y="207895"/>
          <a:ext cx="1852391" cy="126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ялинка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8300" y="207895"/>
        <a:ext cx="1852391" cy="1263088"/>
      </dsp:txXfrm>
    </dsp:sp>
    <dsp:sp modelId="{5B15FB0C-716F-40D2-ABB0-C8D47522CD66}">
      <dsp:nvSpPr>
        <dsp:cNvPr id="0" name=""/>
        <dsp:cNvSpPr/>
      </dsp:nvSpPr>
      <dsp:spPr>
        <a:xfrm>
          <a:off x="0" y="1195832"/>
          <a:ext cx="1539317" cy="1005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висока</a:t>
          </a:r>
          <a:endParaRPr lang="uk-UA" sz="1600" kern="1200" dirty="0"/>
        </a:p>
      </dsp:txBody>
      <dsp:txXfrm>
        <a:off x="0" y="1195832"/>
        <a:ext cx="1539317" cy="1005220"/>
      </dsp:txXfrm>
    </dsp:sp>
    <dsp:sp modelId="{1C911D37-0671-4FA3-8E3D-72247719C464}">
      <dsp:nvSpPr>
        <dsp:cNvPr id="0" name=""/>
        <dsp:cNvSpPr/>
      </dsp:nvSpPr>
      <dsp:spPr>
        <a:xfrm>
          <a:off x="1715855" y="0"/>
          <a:ext cx="1542558" cy="5770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сумна</a:t>
          </a:r>
          <a:endParaRPr lang="uk-UA" sz="1600" kern="1200" dirty="0"/>
        </a:p>
      </dsp:txBody>
      <dsp:txXfrm>
        <a:off x="1715855" y="0"/>
        <a:ext cx="1542558" cy="577014"/>
      </dsp:txXfrm>
    </dsp:sp>
    <dsp:sp modelId="{DCA11622-ECD1-40C0-AC29-2C144C637363}">
      <dsp:nvSpPr>
        <dsp:cNvPr id="0" name=""/>
        <dsp:cNvSpPr/>
      </dsp:nvSpPr>
      <dsp:spPr>
        <a:xfrm>
          <a:off x="2454690" y="1960131"/>
          <a:ext cx="1662881" cy="10799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самотня</a:t>
          </a:r>
          <a:endParaRPr lang="uk-UA" sz="1600" kern="1200" dirty="0"/>
        </a:p>
      </dsp:txBody>
      <dsp:txXfrm>
        <a:off x="2454690" y="1960131"/>
        <a:ext cx="1662881" cy="1079980"/>
      </dsp:txXfrm>
    </dsp:sp>
    <dsp:sp modelId="{417D47D2-6C29-46EB-BFB5-BF1328F3E032}">
      <dsp:nvSpPr>
        <dsp:cNvPr id="0" name=""/>
        <dsp:cNvSpPr/>
      </dsp:nvSpPr>
      <dsp:spPr>
        <a:xfrm>
          <a:off x="7061421" y="1290427"/>
          <a:ext cx="1517862" cy="9582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снігова</a:t>
          </a:r>
          <a:endParaRPr lang="uk-UA" sz="1600" kern="1200" dirty="0"/>
        </a:p>
      </dsp:txBody>
      <dsp:txXfrm>
        <a:off x="7061421" y="1290427"/>
        <a:ext cx="1517862" cy="958278"/>
      </dsp:txXfrm>
    </dsp:sp>
    <dsp:sp modelId="{7025E6FF-A36E-4BC1-BF4C-4260B27977AA}">
      <dsp:nvSpPr>
        <dsp:cNvPr id="0" name=""/>
        <dsp:cNvSpPr/>
      </dsp:nvSpPr>
      <dsp:spPr>
        <a:xfrm>
          <a:off x="6410323" y="0"/>
          <a:ext cx="1538782" cy="9228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пухнаста</a:t>
          </a:r>
          <a:endParaRPr lang="uk-UA" sz="1600" kern="1200" dirty="0"/>
        </a:p>
      </dsp:txBody>
      <dsp:txXfrm>
        <a:off x="6410323" y="0"/>
        <a:ext cx="1538782" cy="92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5BC3A2-21F2-4D2D-9D2E-79CC922A8561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2EF56-23C7-41DA-A2AD-3D0CB727B4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A00EF-9EFA-4232-B4FF-F44B1C7B9762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41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3AC28-98CA-466A-803C-77B1A801941F}" type="slidenum">
              <a:rPr lang="uk-UA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7B64-A65F-4E95-8EDA-9AE055FEE7A1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6579-64BD-4D5F-B4ED-AAA144C4A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33ED-7F66-4944-A9D5-39F86C084A3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CAC4-238E-4B65-B83C-8496469A7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6E1F-B3C1-4FC4-B296-2270B37F8AF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2E53-45C5-4713-9A34-FEF2E57B4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72033" name="Image" r:id="rId3" imgW="8609524" imgH="1307937" progId="">
              <p:embed/>
            </p:oleObj>
          </a:graphicData>
        </a:graphic>
      </p:graphicFrame>
      <p:sp>
        <p:nvSpPr>
          <p:cNvPr id="4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prstClr val="black"/>
                </a:solidFill>
              </a:rPr>
              <a:t>LOGO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uk-UA">
              <a:solidFill>
                <a:prstClr val="black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257C-5331-43FB-9D34-B2BB41B0C836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D0DB-D064-4BB6-BB09-54B023D80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1DCE-8D15-4A89-A3EC-5C793011E589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CF7A-4EE9-4DC3-9CF5-AE632A928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5958-510F-4169-8BDD-C1C091FAFA2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1AA5-228A-474E-9A08-88EC61E0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EA1C-E1B5-4B79-BF8B-A1D5D5D7A87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D95F-95A9-439F-BDE3-915FF3CC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95E1-7FC8-4CEE-8C79-D2A3C112E2E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852D-4F17-499A-BA25-A7A897DF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8F3E-75FD-46F9-811C-6B88D2B6E5E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8830-BBC6-4E6F-98E5-286D0F8B5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713B-60B8-4E2C-9781-227277A16F46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99BB-DFEA-462C-B427-80F7BA21A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6365-3C78-45EB-BDD5-F3656979BA6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F914-2AEB-4F28-870C-87BE2B3D8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FD79EF-A924-4520-9603-EB9B914F931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FE62F1-B1E3-42DF-A7EE-E8A3F05A8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9" r:id="rId7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057;&#1077;&#1088;&#1075;&#1077;&#1081;%20&#1050;&#1072;&#1083;&#1077;&#1089;&#1085;&#1080;&#1082;%20&#1080;%20&#1069;&#1076;&#1075;&#1072;&#1088;%20&#1053;&#1080;&#1082;&#1080;&#1090;&#1080;&#1085;%20-%20&#1057;&#1072;&#1082;&#1089;&#1086;&#1092;&#1086;&#1085;%20&#1080;%20&#1075;&#1080;&#1090;&#1072;&#1088;&#107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304800"/>
            <a:ext cx="8353425" cy="1258888"/>
          </a:xfrm>
        </p:spPr>
        <p:txBody>
          <a:bodyPr/>
          <a:lstStyle/>
          <a:p>
            <a:pPr>
              <a:spcBef>
                <a:spcPct val="0"/>
              </a:spcBef>
              <a:buSzPct val="25000"/>
            </a:pPr>
            <a:r>
              <a:rPr lang="ru-RU" altLang="uk-UA" sz="4800" smtClean="0">
                <a:solidFill>
                  <a:srgbClr val="403152"/>
                </a:solidFill>
                <a:latin typeface="Monotype Corsiva" pitchFamily="66" charset="0"/>
                <a:cs typeface="Times New Roman" pitchFamily="18" charset="0"/>
                <a:sym typeface="Times New Roman" pitchFamily="18" charset="0"/>
              </a:rPr>
              <a:t>З досвіду роботи</a:t>
            </a:r>
          </a:p>
          <a:p>
            <a:pPr>
              <a:spcBef>
                <a:spcPct val="0"/>
              </a:spcBef>
              <a:buSzPct val="25000"/>
            </a:pPr>
            <a:r>
              <a:rPr lang="ru-RU" altLang="uk-UA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Черевчук Оксани Вікторівни</a:t>
            </a:r>
          </a:p>
          <a:p>
            <a:pPr>
              <a:spcBef>
                <a:spcPct val="0"/>
              </a:spcBef>
              <a:buSzPct val="25000"/>
            </a:pPr>
            <a:r>
              <a:rPr lang="ru-RU" altLang="uk-UA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вчителя  образотворчого  мистецтва та  художньої  культури</a:t>
            </a:r>
            <a:endParaRPr lang="ru-RU" altLang="uk-UA" sz="9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ru-RU" alt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Микулинецької ЗОШ  І-ІІІ ступенів</a:t>
            </a:r>
          </a:p>
          <a:p>
            <a:endParaRPr lang="ru-RU" altLang="uk-UA" smtClean="0">
              <a:solidFill>
                <a:srgbClr val="4A452A"/>
              </a:solidFill>
              <a:cs typeface="Arial" charset="0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88913"/>
            <a:ext cx="124301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ергей Калесник и Эдгар Никитин - Саксофон и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24100" y="4149725"/>
            <a:ext cx="6569075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“Щоб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бути чудовим педагогом , треба любити те , що викладаєш , і любити тих , кому </a:t>
            </a:r>
            <a:r>
              <a:rPr lang="uk-UA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викладаєш”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2533" y="2280117"/>
            <a:ext cx="1859262" cy="330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913" y="215900"/>
            <a:ext cx="6615112" cy="1341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uk-UA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Поміркуй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52388" y="1368425"/>
            <a:ext cx="9144001" cy="2347913"/>
          </a:xfrm>
          <a:prstGeom prst="rect">
            <a:avLst/>
          </a:prstGeom>
          <a:noFill/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algn="ctr">
              <a:defRPr/>
            </a:pPr>
            <a:endParaRPr lang="uk-UA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defRPr/>
            </a:pPr>
            <a:r>
              <a:rPr lang="uk-UA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«Червоне – то любов, а чорне -  то журба»</a:t>
            </a:r>
          </a:p>
          <a:p>
            <a:pPr lvl="1" algn="r">
              <a:defRPr/>
            </a:pP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Д. Павличко</a:t>
            </a:r>
          </a:p>
          <a:p>
            <a:pPr lvl="1" algn="ctr">
              <a:defRPr/>
            </a:pP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(Малевич </a:t>
            </a:r>
            <a:r>
              <a:rPr lang="uk-UA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“Чорний</a:t>
            </a: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квадрат”</a:t>
            </a:r>
            <a:r>
              <a:rPr lang="uk-UA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 cstate="print"/>
          <a:srcRect b="6747"/>
          <a:stretch>
            <a:fillRect/>
          </a:stretch>
        </p:blipFill>
        <p:spPr bwMode="auto">
          <a:xfrm>
            <a:off x="1619250" y="3860800"/>
            <a:ext cx="34353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1" descr="C:\Users\ultimate\Desktop\квадр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860800"/>
            <a:ext cx="30241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5038" y="139700"/>
            <a:ext cx="7200900" cy="1341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uk-UA" sz="44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Давайте попрацюємо</a:t>
            </a:r>
            <a:endParaRPr lang="en-US" sz="44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15008" y="2132856"/>
          <a:ext cx="892899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63082" y="1052736"/>
            <a:ext cx="719620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Гронування</a:t>
            </a: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І.В.Шишкін «На півночі дикій…»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1" descr="C:\Users\ultimate\Desktop\ялин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740150"/>
            <a:ext cx="20875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243888" y="476250"/>
            <a:ext cx="360362" cy="215900"/>
          </a:xfrm>
        </p:spPr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103429" name="Заголовок 6"/>
          <p:cNvSpPr>
            <a:spLocks noGrp="1"/>
          </p:cNvSpPr>
          <p:nvPr>
            <p:ph type="title"/>
          </p:nvPr>
        </p:nvSpPr>
        <p:spPr>
          <a:xfrm>
            <a:off x="611188" y="404813"/>
            <a:ext cx="7129462" cy="2303462"/>
          </a:xfrm>
        </p:spPr>
        <p:txBody>
          <a:bodyPr/>
          <a:lstStyle/>
          <a:p>
            <a:r>
              <a:rPr lang="uk-UA" sz="4000" smtClean="0">
                <a:solidFill>
                  <a:srgbClr val="C00000"/>
                </a:solidFill>
                <a:latin typeface="Cassandra"/>
                <a:cs typeface="Arial" charset="0"/>
              </a:rPr>
              <a:t>Навчальні досягнення учнів протягом 2011-2013н.р.</a:t>
            </a:r>
          </a:p>
        </p:txBody>
      </p:sp>
      <p:graphicFrame>
        <p:nvGraphicFramePr>
          <p:cNvPr id="103427" name="Діаграма 7"/>
          <p:cNvGraphicFramePr>
            <a:graphicFrameLocks/>
          </p:cNvGraphicFramePr>
          <p:nvPr/>
        </p:nvGraphicFramePr>
        <p:xfrm>
          <a:off x="2000250" y="2370138"/>
          <a:ext cx="5670550" cy="3141662"/>
        </p:xfrm>
        <a:graphic>
          <a:graphicData uri="http://schemas.openxmlformats.org/presentationml/2006/ole">
            <p:oleObj spid="_x0000_s103427" r:id="rId3" imgW="5669771" imgH="3139712" progId="Excel.Char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0225" y="179388"/>
            <a:ext cx="4859338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Позакласна робота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908720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27716" y="3488571"/>
            <a:ext cx="2340864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3249584"/>
            <a:ext cx="2543587" cy="33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3119" y="905728"/>
            <a:ext cx="3602178" cy="270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2136140"/>
            <a:ext cx="2617096" cy="196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2584" name="TextBox 12"/>
          <p:cNvSpPr txBox="1">
            <a:spLocks noChangeArrowheads="1"/>
          </p:cNvSpPr>
          <p:nvPr/>
        </p:nvSpPr>
        <p:spPr bwMode="auto">
          <a:xfrm>
            <a:off x="611188" y="346551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Verdana" pitchFamily="34" charset="0"/>
              </a:rPr>
              <a:t>Луцьк</a:t>
            </a:r>
          </a:p>
        </p:txBody>
      </p:sp>
      <p:sp>
        <p:nvSpPr>
          <p:cNvPr id="152585" name="TextBox 13"/>
          <p:cNvSpPr txBox="1">
            <a:spLocks noChangeArrowheads="1"/>
          </p:cNvSpPr>
          <p:nvPr/>
        </p:nvSpPr>
        <p:spPr bwMode="auto">
          <a:xfrm>
            <a:off x="468313" y="1012825"/>
            <a:ext cx="758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Verdana" pitchFamily="34" charset="0"/>
              </a:rPr>
              <a:t>Хотин</a:t>
            </a:r>
          </a:p>
        </p:txBody>
      </p:sp>
      <p:sp>
        <p:nvSpPr>
          <p:cNvPr id="152586" name="TextBox 14"/>
          <p:cNvSpPr txBox="1">
            <a:spLocks noChangeArrowheads="1"/>
          </p:cNvSpPr>
          <p:nvPr/>
        </p:nvSpPr>
        <p:spPr bwMode="auto">
          <a:xfrm>
            <a:off x="4487863" y="2932113"/>
            <a:ext cx="75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Verdana" pitchFamily="34" charset="0"/>
              </a:rPr>
              <a:t>Рівне</a:t>
            </a:r>
            <a:r>
              <a:rPr lang="uk-UA">
                <a:latin typeface="Verdana" pitchFamily="34" charset="0"/>
              </a:rPr>
              <a:t> </a:t>
            </a:r>
          </a:p>
        </p:txBody>
      </p:sp>
      <p:sp>
        <p:nvSpPr>
          <p:cNvPr id="152587" name="TextBox 15"/>
          <p:cNvSpPr txBox="1">
            <a:spLocks noChangeArrowheads="1"/>
          </p:cNvSpPr>
          <p:nvPr/>
        </p:nvSpPr>
        <p:spPr bwMode="auto">
          <a:xfrm>
            <a:off x="3987800" y="6272213"/>
            <a:ext cx="758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Verdana" pitchFamily="34" charset="0"/>
              </a:rPr>
              <a:t>Хотин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85157" y="3821390"/>
            <a:ext cx="1969024" cy="262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2589" name="TextBox 17"/>
          <p:cNvSpPr txBox="1">
            <a:spLocks noChangeArrowheads="1"/>
          </p:cNvSpPr>
          <p:nvPr/>
        </p:nvSpPr>
        <p:spPr bwMode="auto">
          <a:xfrm>
            <a:off x="6981825" y="6272213"/>
            <a:ext cx="2085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solidFill>
                  <a:srgbClr val="C00000"/>
                </a:solidFill>
                <a:latin typeface="Verdana" pitchFamily="34" charset="0"/>
              </a:rPr>
              <a:t>Кам</a:t>
            </a:r>
            <a:r>
              <a:rPr lang="en-US" sz="1400">
                <a:solidFill>
                  <a:srgbClr val="C00000"/>
                </a:solidFill>
                <a:latin typeface="Verdana" pitchFamily="34" charset="0"/>
              </a:rPr>
              <a:t>’</a:t>
            </a:r>
            <a:r>
              <a:rPr lang="uk-UA" sz="1400">
                <a:solidFill>
                  <a:srgbClr val="C00000"/>
                </a:solidFill>
                <a:latin typeface="Verdana" pitchFamily="34" charset="0"/>
              </a:rPr>
              <a:t>янецьк-Подільський</a:t>
            </a:r>
          </a:p>
        </p:txBody>
      </p:sp>
      <p:sp>
        <p:nvSpPr>
          <p:cNvPr id="152590" name="TextBox 18"/>
          <p:cNvSpPr txBox="1">
            <a:spLocks noChangeArrowheads="1"/>
          </p:cNvSpPr>
          <p:nvPr/>
        </p:nvSpPr>
        <p:spPr bwMode="auto">
          <a:xfrm>
            <a:off x="6659563" y="2420938"/>
            <a:ext cx="76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Verdana" pitchFamily="34" charset="0"/>
              </a:rPr>
              <a:t>Хотин</a:t>
            </a:r>
          </a:p>
        </p:txBody>
      </p:sp>
      <p:pic>
        <p:nvPicPr>
          <p:cNvPr id="2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0299" y="915070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5838" y="433388"/>
            <a:ext cx="5245120" cy="51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Мої досягнення.</a:t>
            </a:r>
            <a:r>
              <a:rPr lang="uk-UA" sz="2800" dirty="0" smtClean="0">
                <a:solidFill>
                  <a:srgbClr val="D099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uk-UA" sz="2800" dirty="0">
              <a:solidFill>
                <a:srgbClr val="D099F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060" r="3246"/>
          <a:stretch/>
        </p:blipFill>
        <p:spPr>
          <a:xfrm>
            <a:off x="226381" y="1232989"/>
            <a:ext cx="18021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82414" y="3825277"/>
            <a:ext cx="1953345" cy="260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9850" y="1189588"/>
            <a:ext cx="1924236" cy="25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8842" t="2538" r="7142" b="5780"/>
          <a:stretch/>
        </p:blipFill>
        <p:spPr>
          <a:xfrm>
            <a:off x="6948264" y="1221897"/>
            <a:ext cx="1775534" cy="258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51038" y="3973455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5163" y="4065530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38" y="296863"/>
            <a:ext cx="7920037" cy="900112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935038" y="1593850"/>
            <a:ext cx="7920037" cy="4248150"/>
          </a:xfrm>
        </p:spPr>
        <p:txBody>
          <a:bodyPr/>
          <a:lstStyle/>
          <a:p>
            <a:pPr>
              <a:defRPr/>
            </a:pPr>
            <a:endParaRPr lang="uk-UA" dirty="0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924300" y="2565400"/>
          <a:ext cx="2489200" cy="685800"/>
        </p:xfrm>
        <a:graphic>
          <a:graphicData uri="http://schemas.openxmlformats.org/presentationml/2006/ole">
            <p:oleObj spid="_x0000_s109571" name="Объект упаковщика для оболочки" showAsIcon="1" r:id="rId3" imgW="2489760" imgH="685800" progId="Package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7557" y="404664"/>
            <a:ext cx="7772400" cy="89962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Розвиток  творчих здібностей та мотивація учнів на уроках образотворчого мистецтва та художньої культури.</a:t>
            </a:r>
            <a:endParaRPr lang="uk-UA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ahoma" pitchFamily="34" charset="0"/>
              <a:ea typeface="+mj-ea"/>
              <a:cs typeface="+mj-cs"/>
            </a:endParaRPr>
          </a:p>
        </p:txBody>
      </p:sp>
      <p:grpSp>
        <p:nvGrpSpPr>
          <p:cNvPr id="132099" name="Группа 2050"/>
          <p:cNvGrpSpPr>
            <a:grpSpLocks/>
          </p:cNvGrpSpPr>
          <p:nvPr/>
        </p:nvGrpSpPr>
        <p:grpSpPr bwMode="auto">
          <a:xfrm>
            <a:off x="4652963" y="1719263"/>
            <a:ext cx="4337050" cy="4895850"/>
            <a:chOff x="4555639" y="1124744"/>
            <a:chExt cx="4337003" cy="4896543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5140068" y="1124744"/>
              <a:ext cx="3752574" cy="668438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Акценти проблеми:</a:t>
              </a:r>
              <a:endPara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32111" name="Группа 25"/>
            <p:cNvGrpSpPr>
              <a:grpSpLocks/>
            </p:cNvGrpSpPr>
            <p:nvPr/>
          </p:nvGrpSpPr>
          <p:grpSpPr bwMode="auto">
            <a:xfrm>
              <a:off x="4555639" y="1936746"/>
              <a:ext cx="4333556" cy="4084541"/>
              <a:chOff x="4555639" y="1936746"/>
              <a:chExt cx="4333556" cy="4084541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555639" y="1936746"/>
                <a:ext cx="4333556" cy="1414109"/>
              </a:xfrm>
              <a:custGeom>
                <a:avLst/>
                <a:gdLst>
                  <a:gd name="connsiteX0" fmla="*/ 0 w 4843185"/>
                  <a:gd name="connsiteY0" fmla="*/ 0 h 1414107"/>
                  <a:gd name="connsiteX1" fmla="*/ 4136132 w 4843185"/>
                  <a:gd name="connsiteY1" fmla="*/ 0 h 1414107"/>
                  <a:gd name="connsiteX2" fmla="*/ 4843185 w 4843185"/>
                  <a:gd name="connsiteY2" fmla="*/ 707054 h 1414107"/>
                  <a:gd name="connsiteX3" fmla="*/ 4136132 w 4843185"/>
                  <a:gd name="connsiteY3" fmla="*/ 1414107 h 1414107"/>
                  <a:gd name="connsiteX4" fmla="*/ 0 w 4843185"/>
                  <a:gd name="connsiteY4" fmla="*/ 1414107 h 1414107"/>
                  <a:gd name="connsiteX5" fmla="*/ 0 w 4843185"/>
                  <a:gd name="connsiteY5" fmla="*/ 0 h 14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3185" h="1414107">
                    <a:moveTo>
                      <a:pt x="4843185" y="1414106"/>
                    </a:moveTo>
                    <a:lnTo>
                      <a:pt x="707053" y="1414106"/>
                    </a:lnTo>
                    <a:lnTo>
                      <a:pt x="0" y="707053"/>
                    </a:lnTo>
                    <a:lnTo>
                      <a:pt x="707053" y="1"/>
                    </a:lnTo>
                    <a:lnTo>
                      <a:pt x="4843185" y="1"/>
                    </a:lnTo>
                    <a:lnTo>
                      <a:pt x="4843185" y="1414106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817726" tIns="60961" rIns="113792" bIns="609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>
                    <a:solidFill>
                      <a:srgbClr val="FFFFFF"/>
                    </a:solidFill>
                  </a:rPr>
                  <a:t>як ефективний засіб організації навчально-виховного процесу з образотворчого мистецтва, тобто забезпечення комп’ютерної підтримки уроків, підготовки до уроків спеціальних презентацій</a:t>
                </a:r>
                <a:endParaRPr lang="uk-UA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880165" y="3501008"/>
                <a:ext cx="3940295" cy="944721"/>
              </a:xfrm>
              <a:custGeom>
                <a:avLst/>
                <a:gdLst>
                  <a:gd name="connsiteX0" fmla="*/ 0 w 3940295"/>
                  <a:gd name="connsiteY0" fmla="*/ 0 h 944720"/>
                  <a:gd name="connsiteX1" fmla="*/ 3467935 w 3940295"/>
                  <a:gd name="connsiteY1" fmla="*/ 0 h 944720"/>
                  <a:gd name="connsiteX2" fmla="*/ 3940295 w 3940295"/>
                  <a:gd name="connsiteY2" fmla="*/ 472360 h 944720"/>
                  <a:gd name="connsiteX3" fmla="*/ 3467935 w 3940295"/>
                  <a:gd name="connsiteY3" fmla="*/ 944720 h 944720"/>
                  <a:gd name="connsiteX4" fmla="*/ 0 w 3940295"/>
                  <a:gd name="connsiteY4" fmla="*/ 944720 h 944720"/>
                  <a:gd name="connsiteX5" fmla="*/ 0 w 3940295"/>
                  <a:gd name="connsiteY5" fmla="*/ 0 h 9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0295" h="944720">
                    <a:moveTo>
                      <a:pt x="3940295" y="944719"/>
                    </a:moveTo>
                    <a:lnTo>
                      <a:pt x="472360" y="944719"/>
                    </a:lnTo>
                    <a:lnTo>
                      <a:pt x="0" y="472360"/>
                    </a:lnTo>
                    <a:lnTo>
                      <a:pt x="472360" y="1"/>
                    </a:lnTo>
                    <a:lnTo>
                      <a:pt x="3940295" y="1"/>
                    </a:lnTo>
                    <a:lnTo>
                      <a:pt x="3940295" y="944719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700379" tIns="60961" rIns="113792" bIns="60959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>
                    <a:solidFill>
                      <a:srgbClr val="FFFFFF"/>
                    </a:solidFill>
                  </a:rPr>
                  <a:t>організація індивідуальної і групової форм роботи учнів з використанням мережі «Інтернет»</a:t>
                </a: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649567" y="4649857"/>
                <a:ext cx="4203816" cy="1371430"/>
              </a:xfrm>
              <a:custGeom>
                <a:avLst/>
                <a:gdLst>
                  <a:gd name="connsiteX0" fmla="*/ 0 w 4203815"/>
                  <a:gd name="connsiteY0" fmla="*/ 0 h 1259638"/>
                  <a:gd name="connsiteX1" fmla="*/ 3573996 w 4203815"/>
                  <a:gd name="connsiteY1" fmla="*/ 0 h 1259638"/>
                  <a:gd name="connsiteX2" fmla="*/ 4203815 w 4203815"/>
                  <a:gd name="connsiteY2" fmla="*/ 629819 h 1259638"/>
                  <a:gd name="connsiteX3" fmla="*/ 3573996 w 4203815"/>
                  <a:gd name="connsiteY3" fmla="*/ 1259638 h 1259638"/>
                  <a:gd name="connsiteX4" fmla="*/ 0 w 4203815"/>
                  <a:gd name="connsiteY4" fmla="*/ 1259638 h 1259638"/>
                  <a:gd name="connsiteX5" fmla="*/ 0 w 4203815"/>
                  <a:gd name="connsiteY5" fmla="*/ 0 h 125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3815" h="1259638">
                    <a:moveTo>
                      <a:pt x="4203815" y="1259637"/>
                    </a:moveTo>
                    <a:lnTo>
                      <a:pt x="629819" y="1259637"/>
                    </a:lnTo>
                    <a:lnTo>
                      <a:pt x="0" y="629819"/>
                    </a:lnTo>
                    <a:lnTo>
                      <a:pt x="629819" y="1"/>
                    </a:lnTo>
                    <a:lnTo>
                      <a:pt x="4203815" y="1"/>
                    </a:lnTo>
                    <a:lnTo>
                      <a:pt x="4203815" y="1259637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779108" tIns="60961" rIns="113793" bIns="60959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>
                    <a:solidFill>
                      <a:srgbClr val="FFFFFF"/>
                    </a:solidFill>
                  </a:rPr>
                  <a:t>організація самостійної навчально-дослідницької діяльності учнів, як інструмент обробки й аналізу навчальних досягнень школярів</a:t>
                </a:r>
              </a:p>
            </p:txBody>
          </p:sp>
        </p:grpSp>
      </p:grpSp>
      <p:grpSp>
        <p:nvGrpSpPr>
          <p:cNvPr id="132100" name="Группа 1"/>
          <p:cNvGrpSpPr>
            <a:grpSpLocks/>
          </p:cNvGrpSpPr>
          <p:nvPr/>
        </p:nvGrpSpPr>
        <p:grpSpPr bwMode="auto">
          <a:xfrm>
            <a:off x="179388" y="1700213"/>
            <a:ext cx="4479925" cy="1712912"/>
            <a:chOff x="124873" y="1274456"/>
            <a:chExt cx="4479592" cy="1712800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04247" y="1274456"/>
              <a:ext cx="3752850" cy="496879"/>
            </a:xfrm>
            <a:prstGeom prst="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>
                <a:defRPr/>
              </a:pPr>
              <a:r>
                <a:rPr lang="uk-UA" sz="28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Зміст проблеми:</a:t>
              </a:r>
              <a:endPara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124873" y="2131177"/>
              <a:ext cx="4479592" cy="856079"/>
            </a:xfrm>
            <a:custGeom>
              <a:avLst/>
              <a:gdLst>
                <a:gd name="connsiteX0" fmla="*/ 0 w 3940295"/>
                <a:gd name="connsiteY0" fmla="*/ 0 h 944720"/>
                <a:gd name="connsiteX1" fmla="*/ 3467935 w 3940295"/>
                <a:gd name="connsiteY1" fmla="*/ 0 h 944720"/>
                <a:gd name="connsiteX2" fmla="*/ 3940295 w 3940295"/>
                <a:gd name="connsiteY2" fmla="*/ 472360 h 944720"/>
                <a:gd name="connsiteX3" fmla="*/ 3467935 w 3940295"/>
                <a:gd name="connsiteY3" fmla="*/ 944720 h 944720"/>
                <a:gd name="connsiteX4" fmla="*/ 0 w 3940295"/>
                <a:gd name="connsiteY4" fmla="*/ 944720 h 944720"/>
                <a:gd name="connsiteX5" fmla="*/ 0 w 3940295"/>
                <a:gd name="connsiteY5" fmla="*/ 0 h 94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0295" h="944720">
                  <a:moveTo>
                    <a:pt x="0" y="0"/>
                  </a:moveTo>
                  <a:lnTo>
                    <a:pt x="3467935" y="0"/>
                  </a:lnTo>
                  <a:lnTo>
                    <a:pt x="3940295" y="472360"/>
                  </a:lnTo>
                  <a:lnTo>
                    <a:pt x="3467935" y="944720"/>
                  </a:lnTo>
                  <a:lnTo>
                    <a:pt x="0" y="944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13792" tIns="60960" rIns="700379" bIns="60960" spcCol="1270" anchor="ctr"/>
            <a:lstStyle/>
            <a:p>
              <a:pPr algn="ctr" defTabSz="711200">
                <a:spcAft>
                  <a:spcPct val="35000"/>
                </a:spcAft>
                <a:defRPr/>
              </a:pPr>
              <a:r>
                <a:rPr lang="uk-UA" sz="1700" b="1" i="1" dirty="0">
                  <a:solidFill>
                    <a:srgbClr val="FFFFFF"/>
                  </a:solidFill>
                </a:rPr>
                <a:t>впровадження різних форм і методів роботи</a:t>
              </a:r>
            </a:p>
          </p:txBody>
        </p:sp>
      </p:grpSp>
      <p:pic>
        <p:nvPicPr>
          <p:cNvPr id="132121" name="Picture 25" descr="P8300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73463"/>
            <a:ext cx="4032250" cy="2855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9"/>
          <p:cNvSpPr>
            <a:spLocks noChangeArrowheads="1"/>
          </p:cNvSpPr>
          <p:nvPr/>
        </p:nvSpPr>
        <p:spPr bwMode="auto">
          <a:xfrm>
            <a:off x="8027988" y="47625"/>
            <a:ext cx="1116012" cy="11128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uk-UA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331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15875"/>
            <a:ext cx="12065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63663" y="333375"/>
            <a:ext cx="6453187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altLang="uk-UA" sz="280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Актуальність та ідея мого досвіду полягає 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97855" y="1916832"/>
          <a:ext cx="777860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1943100" y="219075"/>
            <a:ext cx="6985000" cy="11430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0" kern="120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напрями реалізації ідеї: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Содержимое 7"/>
          <p:cNvSpPr txBox="1">
            <a:spLocks/>
          </p:cNvSpPr>
          <p:nvPr/>
        </p:nvSpPr>
        <p:spPr bwMode="auto">
          <a:xfrm>
            <a:off x="719138" y="1773238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r>
              <a:rPr lang="ru-RU" altLang="uk-UA" sz="1600" b="1">
                <a:solidFill>
                  <a:srgbClr val="FF0000"/>
                </a:solidFill>
                <a:latin typeface="Cambria" pitchFamily="18" charset="0"/>
              </a:rPr>
              <a:t>Створення оптимальних умов для розвитку </a:t>
            </a:r>
            <a:r>
              <a:rPr lang="uk-UA" altLang="uk-UA" sz="1600" b="1">
                <a:solidFill>
                  <a:srgbClr val="FF0000"/>
                </a:solidFill>
                <a:latin typeface="Cambria" pitchFamily="18" charset="0"/>
              </a:rPr>
              <a:t>    </a:t>
            </a:r>
            <a:r>
              <a:rPr lang="ru-RU" altLang="uk-UA" sz="1600" b="1">
                <a:solidFill>
                  <a:srgbClr val="FF0000"/>
                </a:solidFill>
                <a:latin typeface="Cambria" pitchFamily="18" charset="0"/>
              </a:rPr>
              <a:t>творчих здібностей дитини на уроках  образотворчого мистецтва</a:t>
            </a:r>
            <a:r>
              <a:rPr lang="uk-UA" altLang="uk-UA" sz="1600" b="1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altLang="uk-UA" sz="1600" b="1">
              <a:solidFill>
                <a:srgbClr val="FF0000"/>
              </a:solidFill>
              <a:latin typeface="Cambria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r>
              <a:rPr lang="ru-RU" altLang="uk-UA" sz="1600" b="1">
                <a:solidFill>
                  <a:srgbClr val="558ED5"/>
                </a:solidFill>
                <a:latin typeface="Cambria" pitchFamily="18" charset="0"/>
              </a:rPr>
              <a:t>Створення атмосфери співробітництва, взаємодії вчителя та учня</a:t>
            </a:r>
            <a:r>
              <a:rPr lang="uk-UA" altLang="uk-UA" sz="1600" b="1">
                <a:solidFill>
                  <a:srgbClr val="558ED5"/>
                </a:solidFill>
                <a:latin typeface="Cambria" pitchFamily="18" charset="0"/>
              </a:rPr>
              <a:t> на уроці та в позакласній роботі</a:t>
            </a:r>
            <a:r>
              <a:rPr lang="ru-RU" altLang="uk-UA" sz="1600" b="1">
                <a:solidFill>
                  <a:srgbClr val="558ED5"/>
                </a:solidFill>
                <a:latin typeface="Cambria" pitchFamily="18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r>
              <a:rPr lang="ru-RU" altLang="uk-UA" sz="1600" b="1">
                <a:solidFill>
                  <a:srgbClr val="00B050"/>
                </a:solidFill>
                <a:latin typeface="Cambria" pitchFamily="18" charset="0"/>
              </a:rPr>
              <a:t>Розвиток соціальної та громадянської компетентності дитини.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uk-UA" sz="1600" b="1">
              <a:solidFill>
                <a:srgbClr val="4A452A"/>
              </a:solidFill>
              <a:latin typeface="Cambria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·"/>
            </a:pPr>
            <a:r>
              <a:rPr lang="ru-RU" altLang="ja-JP" sz="1600" b="1">
                <a:solidFill>
                  <a:srgbClr val="E46C0A"/>
                </a:solidFill>
                <a:latin typeface="Cambria" pitchFamily="18" charset="0"/>
              </a:rPr>
              <a:t>Розвиток особистості учня та його адаптація у світовому   інформаційному   просторі.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ru-RU" altLang="ja-JP" sz="1600" b="1">
              <a:solidFill>
                <a:srgbClr val="E46C0A"/>
              </a:solidFill>
              <a:latin typeface="Cambria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ru-RU" altLang="ja-JP" sz="1600" b="1">
              <a:solidFill>
                <a:srgbClr val="4A452A"/>
              </a:solidFill>
              <a:latin typeface="Cambria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·"/>
            </a:pPr>
            <a:r>
              <a:rPr lang="ru-RU" altLang="ja-JP" sz="1600" b="1">
                <a:solidFill>
                  <a:srgbClr val="736B41"/>
                </a:solidFill>
                <a:latin typeface="Cambria" pitchFamily="18" charset="0"/>
              </a:rPr>
              <a:t>Удосконалення   науково - методичного забезпечення  навчально - виховного  процесу.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Char char="·"/>
            </a:pPr>
            <a:endParaRPr lang="ru-RU" altLang="ja-JP" sz="1600" b="1">
              <a:solidFill>
                <a:srgbClr val="736B41"/>
              </a:solidFill>
              <a:latin typeface="Cambria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"/>
            </a:pPr>
            <a:r>
              <a:rPr lang="ru-RU" altLang="uk-UA" sz="1600" b="1">
                <a:solidFill>
                  <a:srgbClr val="AC8300"/>
                </a:solidFill>
                <a:latin typeface="Cambria" pitchFamily="18" charset="0"/>
              </a:rPr>
              <a:t>Оптимізація  освіти   на  основі   використання інформаційно – комунікаційних   технологі</a:t>
            </a:r>
            <a:r>
              <a:rPr lang="uk-UA" altLang="uk-UA" sz="1600" b="1">
                <a:solidFill>
                  <a:srgbClr val="AC8300"/>
                </a:solidFill>
                <a:latin typeface="Cambria" pitchFamily="18" charset="0"/>
              </a:rPr>
              <a:t>й.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Symbol" pitchFamily="18" charset="2"/>
              <a:buChar char=""/>
            </a:pPr>
            <a:endParaRPr lang="ru-RU" altLang="uk-UA" sz="1600" b="1">
              <a:solidFill>
                <a:srgbClr val="AC830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endParaRPr lang="uk-UA" altLang="uk-UA" sz="1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5171" name="Рисунок 5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2" descr="D:\Documents and Settings\Loner\Рабочий стол\копм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1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147050" cy="51752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Мрію виховати</a:t>
            </a:r>
            <a:endParaRPr lang="en-US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gray">
          <a:xfrm>
            <a:off x="539750" y="2286000"/>
            <a:ext cx="8135938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gray">
          <a:xfrm>
            <a:off x="1676400" y="1524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431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Креативну особистість</a:t>
            </a:r>
            <a:endParaRPr lang="en-US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gray">
          <a:xfrm>
            <a:off x="2860675" y="2708275"/>
            <a:ext cx="35544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/>
            <a:r>
              <a:rPr lang="uk-UA" sz="1400">
                <a:solidFill>
                  <a:srgbClr val="000000"/>
                </a:solidFill>
              </a:rPr>
              <a:t> </a:t>
            </a:r>
            <a:r>
              <a:rPr lang="uk-UA" sz="1400">
                <a:solidFill>
                  <a:srgbClr val="003399"/>
                </a:solidFill>
              </a:rPr>
              <a:t>Уміє:</a:t>
            </a:r>
          </a:p>
          <a:p>
            <a:pPr marL="342900" indent="-342900" algn="ctr" eaLnBrk="0" hangingPunct="0"/>
            <a:r>
              <a:rPr lang="uk-UA" sz="1400">
                <a:solidFill>
                  <a:srgbClr val="003399"/>
                </a:solidFill>
              </a:rPr>
              <a:t>визначати мету і проектувати діяльність;</a:t>
            </a:r>
          </a:p>
          <a:p>
            <a:pPr marL="342900" indent="-342900" algn="ctr" eaLnBrk="0" hangingPunct="0"/>
            <a:r>
              <a:rPr lang="uk-UA" sz="1400">
                <a:solidFill>
                  <a:srgbClr val="003399"/>
                </a:solidFill>
              </a:rPr>
              <a:t>будувати взаємини з людьми;</a:t>
            </a:r>
          </a:p>
          <a:p>
            <a:pPr marL="342900" indent="-342900" algn="ctr" eaLnBrk="0" hangingPunct="0"/>
            <a:r>
              <a:rPr lang="uk-UA" sz="1400">
                <a:solidFill>
                  <a:srgbClr val="003399"/>
                </a:solidFill>
              </a:rPr>
              <a:t>використовувати знання на практиці.</a:t>
            </a:r>
            <a:endParaRPr lang="ru-RU" sz="1400">
              <a:solidFill>
                <a:srgbClr val="003399"/>
              </a:solidFill>
            </a:endParaRPr>
          </a:p>
          <a:p>
            <a:pPr marL="342900" indent="-342900"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07527" name="Group 7"/>
          <p:cNvGrpSpPr>
            <a:grpSpLocks/>
          </p:cNvGrpSpPr>
          <p:nvPr/>
        </p:nvGrpSpPr>
        <p:grpSpPr bwMode="auto">
          <a:xfrm>
            <a:off x="250825" y="4084638"/>
            <a:ext cx="2109788" cy="1631950"/>
            <a:chOff x="624" y="1584"/>
            <a:chExt cx="1248" cy="1296"/>
          </a:xfrm>
        </p:grpSpPr>
        <p:grpSp>
          <p:nvGrpSpPr>
            <p:cNvPr id="136215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36217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C1FFC1"/>
                  </a:gs>
                  <a:gs pos="50000">
                    <a:srgbClr val="99FF99"/>
                  </a:gs>
                  <a:gs pos="100000">
                    <a:srgbClr val="C1FF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uk-UA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8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C1"/>
                  </a:gs>
                  <a:gs pos="50000">
                    <a:srgbClr val="99FF99"/>
                  </a:gs>
                  <a:gs pos="100000">
                    <a:srgbClr val="C1FF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31" name="Text Box 11"/>
            <p:cNvSpPr txBox="1">
              <a:spLocks noChangeArrowheads="1"/>
            </p:cNvSpPr>
            <p:nvPr/>
          </p:nvSpPr>
          <p:spPr bwMode="gray">
            <a:xfrm>
              <a:off x="1186" y="2245"/>
              <a:ext cx="116" cy="339"/>
            </a:xfrm>
            <a:prstGeom prst="rect">
              <a:avLst/>
            </a:prstGeom>
            <a:gradFill rotWithShape="1">
              <a:gsLst>
                <a:gs pos="0">
                  <a:srgbClr val="99FF99">
                    <a:gamma/>
                    <a:tint val="61176"/>
                    <a:invGamma/>
                  </a:srgbClr>
                </a:gs>
                <a:gs pos="50000">
                  <a:srgbClr val="99FF99"/>
                </a:gs>
                <a:gs pos="100000">
                  <a:srgbClr val="99FF99">
                    <a:gamma/>
                    <a:tint val="61176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2555875" y="4149725"/>
            <a:ext cx="1944688" cy="1800225"/>
            <a:chOff x="2016" y="1920"/>
            <a:chExt cx="1680" cy="1680"/>
          </a:xfrm>
        </p:grpSpPr>
        <p:sp>
          <p:nvSpPr>
            <p:cNvPr id="136213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136214" name="Freeform 1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37" name="Text Box 17"/>
          <p:cNvSpPr txBox="1">
            <a:spLocks noChangeArrowheads="1"/>
          </p:cNvSpPr>
          <p:nvPr/>
        </p:nvSpPr>
        <p:spPr bwMode="gray">
          <a:xfrm>
            <a:off x="2771775" y="4508500"/>
            <a:ext cx="16557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Має активну громадську</a:t>
            </a:r>
          </a:p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і професійну позицію</a:t>
            </a:r>
            <a:endParaRPr lang="en-US" sz="1600">
              <a:solidFill>
                <a:srgbClr val="003399"/>
              </a:solidFill>
            </a:endParaRPr>
          </a:p>
        </p:txBody>
      </p:sp>
      <p:grpSp>
        <p:nvGrpSpPr>
          <p:cNvPr id="107540" name="Group 20"/>
          <p:cNvGrpSpPr>
            <a:grpSpLocks/>
          </p:cNvGrpSpPr>
          <p:nvPr/>
        </p:nvGrpSpPr>
        <p:grpSpPr bwMode="auto">
          <a:xfrm>
            <a:off x="4859338" y="4076700"/>
            <a:ext cx="1728787" cy="1873250"/>
            <a:chOff x="2016" y="1920"/>
            <a:chExt cx="1680" cy="1680"/>
          </a:xfrm>
        </p:grpSpPr>
        <p:sp>
          <p:nvSpPr>
            <p:cNvPr id="136211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136212" name="Freeform 2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43" name="Text Box 23"/>
          <p:cNvSpPr txBox="1">
            <a:spLocks noChangeArrowheads="1"/>
          </p:cNvSpPr>
          <p:nvPr/>
        </p:nvSpPr>
        <p:spPr bwMode="gray">
          <a:xfrm>
            <a:off x="4859338" y="4292600"/>
            <a:ext cx="1657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Усвідомлює необхідність</a:t>
            </a:r>
          </a:p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підготовки до життя і праці</a:t>
            </a:r>
          </a:p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в ХХІ ст.</a:t>
            </a:r>
            <a:endParaRPr lang="en-US" sz="1600">
              <a:solidFill>
                <a:srgbClr val="003399"/>
              </a:solidFill>
            </a:endParaRPr>
          </a:p>
        </p:txBody>
      </p: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6781800" y="4114800"/>
            <a:ext cx="2182813" cy="2114550"/>
            <a:chOff x="4272" y="2448"/>
            <a:chExt cx="995" cy="1332"/>
          </a:xfrm>
        </p:grpSpPr>
        <p:grpSp>
          <p:nvGrpSpPr>
            <p:cNvPr id="136205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136207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36209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uk-U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210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54 w 1321"/>
                    <a:gd name="T1" fmla="*/ 112 h 712"/>
                    <a:gd name="T2" fmla="*/ 1067 w 1321"/>
                    <a:gd name="T3" fmla="*/ 124 h 712"/>
                    <a:gd name="T4" fmla="*/ 1070 w 1321"/>
                    <a:gd name="T5" fmla="*/ 134 h 712"/>
                    <a:gd name="T6" fmla="*/ 1065 w 1321"/>
                    <a:gd name="T7" fmla="*/ 144 h 712"/>
                    <a:gd name="T8" fmla="*/ 1052 w 1321"/>
                    <a:gd name="T9" fmla="*/ 152 h 712"/>
                    <a:gd name="T10" fmla="*/ 1031 w 1321"/>
                    <a:gd name="T11" fmla="*/ 162 h 712"/>
                    <a:gd name="T12" fmla="*/ 1004 w 1321"/>
                    <a:gd name="T13" fmla="*/ 169 h 712"/>
                    <a:gd name="T14" fmla="*/ 969 w 1321"/>
                    <a:gd name="T15" fmla="*/ 175 h 712"/>
                    <a:gd name="T16" fmla="*/ 930 w 1321"/>
                    <a:gd name="T17" fmla="*/ 182 h 712"/>
                    <a:gd name="T18" fmla="*/ 885 w 1321"/>
                    <a:gd name="T19" fmla="*/ 186 h 712"/>
                    <a:gd name="T20" fmla="*/ 836 w 1321"/>
                    <a:gd name="T21" fmla="*/ 191 h 712"/>
                    <a:gd name="T22" fmla="*/ 784 w 1321"/>
                    <a:gd name="T23" fmla="*/ 192 h 712"/>
                    <a:gd name="T24" fmla="*/ 726 w 1321"/>
                    <a:gd name="T25" fmla="*/ 197 h 712"/>
                    <a:gd name="T26" fmla="*/ 668 w 1321"/>
                    <a:gd name="T27" fmla="*/ 198 h 712"/>
                    <a:gd name="T28" fmla="*/ 645 w 1321"/>
                    <a:gd name="T29" fmla="*/ 199 h 712"/>
                    <a:gd name="T30" fmla="*/ 386 w 1321"/>
                    <a:gd name="T31" fmla="*/ 199 h 712"/>
                    <a:gd name="T32" fmla="*/ 382 w 1321"/>
                    <a:gd name="T33" fmla="*/ 199 h 712"/>
                    <a:gd name="T34" fmla="*/ 331 w 1321"/>
                    <a:gd name="T35" fmla="*/ 198 h 712"/>
                    <a:gd name="T36" fmla="*/ 282 w 1321"/>
                    <a:gd name="T37" fmla="*/ 197 h 712"/>
                    <a:gd name="T38" fmla="*/ 235 w 1321"/>
                    <a:gd name="T39" fmla="*/ 194 h 712"/>
                    <a:gd name="T40" fmla="*/ 191 w 1321"/>
                    <a:gd name="T41" fmla="*/ 191 h 712"/>
                    <a:gd name="T42" fmla="*/ 152 w 1321"/>
                    <a:gd name="T43" fmla="*/ 189 h 712"/>
                    <a:gd name="T44" fmla="*/ 116 w 1321"/>
                    <a:gd name="T45" fmla="*/ 184 h 712"/>
                    <a:gd name="T46" fmla="*/ 80 w 1321"/>
                    <a:gd name="T47" fmla="*/ 181 h 712"/>
                    <a:gd name="T48" fmla="*/ 56 w 1321"/>
                    <a:gd name="T49" fmla="*/ 176 h 712"/>
                    <a:gd name="T50" fmla="*/ 28 w 1321"/>
                    <a:gd name="T51" fmla="*/ 170 h 712"/>
                    <a:gd name="T52" fmla="*/ 18 w 1321"/>
                    <a:gd name="T53" fmla="*/ 163 h 712"/>
                    <a:gd name="T54" fmla="*/ 6 w 1321"/>
                    <a:gd name="T55" fmla="*/ 155 h 712"/>
                    <a:gd name="T56" fmla="*/ 0 w 1321"/>
                    <a:gd name="T57" fmla="*/ 146 h 712"/>
                    <a:gd name="T58" fmla="*/ 0 w 1321"/>
                    <a:gd name="T59" fmla="*/ 145 h 712"/>
                    <a:gd name="T60" fmla="*/ 4 w 1321"/>
                    <a:gd name="T61" fmla="*/ 134 h 712"/>
                    <a:gd name="T62" fmla="*/ 16 w 1321"/>
                    <a:gd name="T63" fmla="*/ 125 h 712"/>
                    <a:gd name="T64" fmla="*/ 40 w 1321"/>
                    <a:gd name="T65" fmla="*/ 103 h 712"/>
                    <a:gd name="T66" fmla="*/ 75 w 1321"/>
                    <a:gd name="T67" fmla="*/ 83 h 712"/>
                    <a:gd name="T68" fmla="*/ 120 w 1321"/>
                    <a:gd name="T69" fmla="*/ 66 h 712"/>
                    <a:gd name="T70" fmla="*/ 166 w 1321"/>
                    <a:gd name="T71" fmla="*/ 48 h 712"/>
                    <a:gd name="T72" fmla="*/ 219 w 1321"/>
                    <a:gd name="T73" fmla="*/ 34 h 712"/>
                    <a:gd name="T74" fmla="*/ 277 w 1321"/>
                    <a:gd name="T75" fmla="*/ 23 h 712"/>
                    <a:gd name="T76" fmla="*/ 336 w 1321"/>
                    <a:gd name="T77" fmla="*/ 12 h 712"/>
                    <a:gd name="T78" fmla="*/ 403 w 1321"/>
                    <a:gd name="T79" fmla="*/ 6 h 712"/>
                    <a:gd name="T80" fmla="*/ 471 w 1321"/>
                    <a:gd name="T81" fmla="*/ 4 h 712"/>
                    <a:gd name="T82" fmla="*/ 541 w 1321"/>
                    <a:gd name="T83" fmla="*/ 0 h 712"/>
                    <a:gd name="T84" fmla="*/ 541 w 1321"/>
                    <a:gd name="T85" fmla="*/ 0 h 712"/>
                    <a:gd name="T86" fmla="*/ 615 w 1321"/>
                    <a:gd name="T87" fmla="*/ 4 h 712"/>
                    <a:gd name="T88" fmla="*/ 687 w 1321"/>
                    <a:gd name="T89" fmla="*/ 6 h 712"/>
                    <a:gd name="T90" fmla="*/ 755 w 1321"/>
                    <a:gd name="T91" fmla="*/ 14 h 712"/>
                    <a:gd name="T92" fmla="*/ 819 w 1321"/>
                    <a:gd name="T93" fmla="*/ 25 h 712"/>
                    <a:gd name="T94" fmla="*/ 877 w 1321"/>
                    <a:gd name="T95" fmla="*/ 38 h 712"/>
                    <a:gd name="T96" fmla="*/ 931 w 1321"/>
                    <a:gd name="T97" fmla="*/ 54 h 712"/>
                    <a:gd name="T98" fmla="*/ 979 w 1321"/>
                    <a:gd name="T99" fmla="*/ 71 h 712"/>
                    <a:gd name="T100" fmla="*/ 1020 w 1321"/>
                    <a:gd name="T101" fmla="*/ 91 h 712"/>
                    <a:gd name="T102" fmla="*/ 1054 w 1321"/>
                    <a:gd name="T103" fmla="*/ 112 h 712"/>
                    <a:gd name="T104" fmla="*/ 1054 w 1321"/>
                    <a:gd name="T105" fmla="*/ 11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550" name="Text Box 30"/>
              <p:cNvSpPr txBox="1">
                <a:spLocks noChangeArrowheads="1"/>
              </p:cNvSpPr>
              <p:nvPr/>
            </p:nvSpPr>
            <p:spPr bwMode="gray">
              <a:xfrm>
                <a:off x="2911" y="2025"/>
                <a:ext cx="101" cy="29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36206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>
                <a:solidFill>
                  <a:srgbClr val="000000"/>
                </a:solidFill>
              </a:endParaRPr>
            </a:p>
          </p:txBody>
        </p:sp>
      </p:grpSp>
      <p:sp>
        <p:nvSpPr>
          <p:cNvPr id="107553" name="Rectangle 33"/>
          <p:cNvSpPr>
            <a:spLocks noChangeArrowheads="1"/>
          </p:cNvSpPr>
          <p:nvPr/>
        </p:nvSpPr>
        <p:spPr bwMode="auto">
          <a:xfrm>
            <a:off x="250825" y="4508500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Працелюбна,</a:t>
            </a:r>
          </a:p>
          <a:p>
            <a:pPr algn="ctr" eaLnBrk="0" hangingPunct="0"/>
            <a:r>
              <a:rPr lang="uk-UA" sz="1600">
                <a:solidFill>
                  <a:srgbClr val="003399"/>
                </a:solidFill>
              </a:rPr>
              <a:t>духовно збагачена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516688" y="4365625"/>
            <a:ext cx="2913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Готова до </a:t>
            </a:r>
          </a:p>
          <a:p>
            <a:pPr algn="ctr" eaLnBrk="0" hangingPunct="0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самовиховання і </a:t>
            </a:r>
          </a:p>
          <a:p>
            <a:pPr algn="ctr" eaLnBrk="0" hangingPunct="0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саморозвитку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07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07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07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107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7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107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5" grpId="0"/>
      <p:bldP spid="107537" grpId="0"/>
      <p:bldP spid="107543" grpId="0"/>
      <p:bldP spid="107553" grpId="0"/>
      <p:bldP spid="107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85750" y="1357313"/>
            <a:ext cx="2820988" cy="431800"/>
          </a:xfrm>
          <a:prstGeom prst="ribbon">
            <a:avLst>
              <a:gd name="adj1" fmla="val 11764"/>
              <a:gd name="adj2" fmla="val 50000"/>
            </a:avLst>
          </a:prstGeom>
          <a:gradFill rotWithShape="1">
            <a:gsLst>
              <a:gs pos="0">
                <a:srgbClr val="6CFFFF"/>
              </a:gs>
              <a:gs pos="39999">
                <a:srgbClr val="E5FFFF"/>
              </a:gs>
              <a:gs pos="70000">
                <a:srgbClr val="FFFFFF"/>
              </a:gs>
              <a:gs pos="100000">
                <a:srgbClr val="FFCCFF"/>
              </a:gs>
            </a:gsLst>
            <a:lin ang="5400000"/>
          </a:gradFill>
          <a:ln w="9525">
            <a:solidFill>
              <a:srgbClr val="0A85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>
                <a:solidFill>
                  <a:srgbClr val="CC3300"/>
                </a:solidFill>
                <a:latin typeface="Calibri" pitchFamily="34" charset="0"/>
              </a:rPr>
              <a:t>навчання</a:t>
            </a:r>
            <a:endParaRPr lang="ru-RU">
              <a:solidFill>
                <a:srgbClr val="CC3300"/>
              </a:solidFill>
              <a:latin typeface="Calibri" pitchFamily="34" charset="0"/>
            </a:endParaRPr>
          </a:p>
        </p:txBody>
      </p:sp>
      <p:grpSp>
        <p:nvGrpSpPr>
          <p:cNvPr id="6" name="Rectangle 9"/>
          <p:cNvGrpSpPr>
            <a:grpSpLocks/>
          </p:cNvGrpSpPr>
          <p:nvPr/>
        </p:nvGrpSpPr>
        <p:grpSpPr bwMode="auto">
          <a:xfrm>
            <a:off x="5502275" y="3533775"/>
            <a:ext cx="1835150" cy="2597150"/>
            <a:chOff x="3421" y="2684"/>
            <a:chExt cx="1156" cy="1636"/>
          </a:xfrm>
        </p:grpSpPr>
        <p:pic>
          <p:nvPicPr>
            <p:cNvPr id="137239" name="Rectangle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1" y="2684"/>
              <a:ext cx="1156" cy="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40" name="Поле 9"/>
            <p:cNvSpPr txBox="1">
              <a:spLocks noChangeArrowheads="1"/>
            </p:cNvSpPr>
            <p:nvPr/>
          </p:nvSpPr>
          <p:spPr bwMode="auto">
            <a:xfrm>
              <a:off x="3434" y="2696"/>
              <a:ext cx="1134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r>
                <a:rPr lang="uk-UA" sz="1600">
                  <a:solidFill>
                    <a:srgbClr val="001933"/>
                  </a:solidFill>
                  <a:latin typeface="Calibri" pitchFamily="34" charset="0"/>
                </a:rPr>
                <a:t>мораль</a:t>
              </a:r>
              <a:endParaRPr lang="ru-RU" sz="16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endParaRPr lang="ru-RU" sz="16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ru-RU" sz="1600">
                  <a:solidFill>
                    <a:srgbClr val="001933"/>
                  </a:solidFill>
                  <a:latin typeface="Calibri" pitchFamily="34" charset="0"/>
                </a:rPr>
                <a:t>толерантність</a:t>
              </a:r>
            </a:p>
            <a:p>
              <a:pPr algn="ctr" defTabSz="912813" eaLnBrk="0" hangingPunct="0"/>
              <a:endParaRPr lang="ru-RU" sz="16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uk-UA" sz="1600">
                  <a:solidFill>
                    <a:srgbClr val="001933"/>
                  </a:solidFill>
                  <a:latin typeface="Calibri" pitchFamily="34" charset="0"/>
                </a:rPr>
                <a:t>патріотизм</a:t>
              </a:r>
              <a:endParaRPr lang="ru-RU" sz="1600">
                <a:solidFill>
                  <a:srgbClr val="001933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7286625" y="2900363"/>
            <a:ext cx="1773238" cy="3243262"/>
            <a:chOff x="4541" y="2285"/>
            <a:chExt cx="1219" cy="2043"/>
          </a:xfrm>
        </p:grpSpPr>
        <p:pic>
          <p:nvPicPr>
            <p:cNvPr id="137237" name="Rectangl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1" y="2285"/>
              <a:ext cx="1175" cy="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38" name="Поле 12"/>
            <p:cNvSpPr txBox="1">
              <a:spLocks noChangeArrowheads="1"/>
            </p:cNvSpPr>
            <p:nvPr/>
          </p:nvSpPr>
          <p:spPr bwMode="auto">
            <a:xfrm>
              <a:off x="4604" y="2296"/>
              <a:ext cx="1156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соціум</a:t>
              </a: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батьки</a:t>
              </a:r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вчителі</a:t>
              </a: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заклади </a:t>
              </a: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додаткового </a:t>
              </a: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навчання</a:t>
              </a:r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</p:txBody>
        </p:sp>
      </p:grpSp>
      <p:sp>
        <p:nvSpPr>
          <p:cNvPr id="31766" name="AutoShape 22"/>
          <p:cNvSpPr>
            <a:spLocks noChangeArrowheads="1"/>
          </p:cNvSpPr>
          <p:nvPr/>
        </p:nvSpPr>
        <p:spPr bwMode="auto">
          <a:xfrm rot="20136042">
            <a:off x="1092200" y="4799013"/>
            <a:ext cx="876300" cy="290512"/>
          </a:xfrm>
          <a:prstGeom prst="curvedDownArrow">
            <a:avLst>
              <a:gd name="adj1" fmla="val 65858"/>
              <a:gd name="adj2" fmla="val 131521"/>
              <a:gd name="adj3" fmla="val 62264"/>
            </a:avLst>
          </a:prstGeom>
          <a:gradFill flip="none" rotWithShape="1">
            <a:gsLst>
              <a:gs pos="0">
                <a:schemeClr val="tx1"/>
              </a:gs>
              <a:gs pos="45000">
                <a:srgbClr val="FFFF00"/>
              </a:gs>
              <a:gs pos="70000">
                <a:srgbClr val="FF6600"/>
              </a:gs>
              <a:gs pos="100000">
                <a:srgbClr val="FF0000"/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88" name="Rectangle 32"/>
          <p:cNvSpPr>
            <a:spLocks noGrp="1" noChangeArrowheads="1"/>
          </p:cNvSpPr>
          <p:nvPr>
            <p:ph type="title"/>
          </p:nvPr>
        </p:nvSpPr>
        <p:spPr>
          <a:xfrm>
            <a:off x="242888" y="236538"/>
            <a:ext cx="8686800" cy="692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Дорога до успіху</a:t>
            </a:r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AutoShape 22"/>
          <p:cNvSpPr>
            <a:spLocks noChangeArrowheads="1"/>
          </p:cNvSpPr>
          <p:nvPr/>
        </p:nvSpPr>
        <p:spPr bwMode="auto">
          <a:xfrm rot="19501881">
            <a:off x="2933700" y="4297363"/>
            <a:ext cx="876300" cy="290512"/>
          </a:xfrm>
          <a:prstGeom prst="curvedDownArrow">
            <a:avLst>
              <a:gd name="adj1" fmla="val 65858"/>
              <a:gd name="adj2" fmla="val 131521"/>
              <a:gd name="adj3" fmla="val 62264"/>
            </a:avLst>
          </a:prstGeom>
          <a:gradFill flip="none" rotWithShape="1">
            <a:gsLst>
              <a:gs pos="0">
                <a:schemeClr val="tx1"/>
              </a:gs>
              <a:gs pos="45000">
                <a:srgbClr val="FFFF00"/>
              </a:gs>
              <a:gs pos="70000">
                <a:srgbClr val="FF6600"/>
              </a:gs>
              <a:gs pos="100000">
                <a:srgbClr val="FF0000"/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 rot="19983592">
            <a:off x="4662488" y="3683000"/>
            <a:ext cx="876300" cy="290513"/>
          </a:xfrm>
          <a:prstGeom prst="curvedDownArrow">
            <a:avLst>
              <a:gd name="adj1" fmla="val 65858"/>
              <a:gd name="adj2" fmla="val 131521"/>
              <a:gd name="adj3" fmla="val 62264"/>
            </a:avLst>
          </a:prstGeom>
          <a:gradFill flip="none" rotWithShape="1">
            <a:gsLst>
              <a:gs pos="0">
                <a:schemeClr val="tx1"/>
              </a:gs>
              <a:gs pos="45000">
                <a:srgbClr val="FFFF00"/>
              </a:gs>
              <a:gs pos="70000">
                <a:srgbClr val="FF6600"/>
              </a:gs>
              <a:gs pos="100000">
                <a:srgbClr val="FF0000"/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 rot="20434557">
            <a:off x="6381750" y="3067050"/>
            <a:ext cx="876300" cy="290513"/>
          </a:xfrm>
          <a:prstGeom prst="curvedDownArrow">
            <a:avLst>
              <a:gd name="adj1" fmla="val 65858"/>
              <a:gd name="adj2" fmla="val 131521"/>
              <a:gd name="adj3" fmla="val 62264"/>
            </a:avLst>
          </a:prstGeom>
          <a:gradFill flip="none" rotWithShape="1">
            <a:gsLst>
              <a:gs pos="0">
                <a:schemeClr val="tx1"/>
              </a:gs>
              <a:gs pos="45000">
                <a:srgbClr val="FFFF00"/>
              </a:gs>
              <a:gs pos="70000">
                <a:srgbClr val="FF6600"/>
              </a:gs>
              <a:gs pos="100000">
                <a:srgbClr val="FF0000"/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Rectangle 6"/>
          <p:cNvGrpSpPr>
            <a:grpSpLocks/>
          </p:cNvGrpSpPr>
          <p:nvPr/>
        </p:nvGrpSpPr>
        <p:grpSpPr bwMode="auto">
          <a:xfrm>
            <a:off x="214313" y="5265738"/>
            <a:ext cx="1709737" cy="865187"/>
            <a:chOff x="0" y="3775"/>
            <a:chExt cx="1167" cy="545"/>
          </a:xfrm>
        </p:grpSpPr>
        <p:pic>
          <p:nvPicPr>
            <p:cNvPr id="137235" name="Rectangl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775"/>
              <a:ext cx="116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36" name="Поле 37"/>
            <p:cNvSpPr txBox="1">
              <a:spLocks noChangeArrowheads="1"/>
            </p:cNvSpPr>
            <p:nvPr/>
          </p:nvSpPr>
          <p:spPr bwMode="auto">
            <a:xfrm>
              <a:off x="90" y="3785"/>
              <a:ext cx="1069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позитивний</a:t>
              </a: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настрій</a:t>
              </a:r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Rectangle 7"/>
          <p:cNvGrpSpPr>
            <a:grpSpLocks/>
          </p:cNvGrpSpPr>
          <p:nvPr/>
        </p:nvGrpSpPr>
        <p:grpSpPr bwMode="auto">
          <a:xfrm>
            <a:off x="3778250" y="4100513"/>
            <a:ext cx="1755775" cy="2030412"/>
            <a:chOff x="2335" y="3041"/>
            <a:chExt cx="1106" cy="1279"/>
          </a:xfrm>
        </p:grpSpPr>
        <p:pic>
          <p:nvPicPr>
            <p:cNvPr id="137233" name="Rectangl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5" y="3041"/>
              <a:ext cx="1106" cy="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34" name="Поле 6"/>
            <p:cNvSpPr txBox="1">
              <a:spLocks noChangeArrowheads="1"/>
            </p:cNvSpPr>
            <p:nvPr/>
          </p:nvSpPr>
          <p:spPr bwMode="auto">
            <a:xfrm>
              <a:off x="2348" y="3052"/>
              <a:ext cx="1086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талант</a:t>
              </a: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r>
                <a:rPr lang="uk-UA" sz="1400">
                  <a:solidFill>
                    <a:srgbClr val="001933"/>
                  </a:solidFill>
                  <a:latin typeface="Calibri" pitchFamily="34" charset="0"/>
                </a:rPr>
                <a:t>інтелект</a:t>
              </a:r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endParaRPr lang="ru-RU">
                <a:solidFill>
                  <a:srgbClr val="001933"/>
                </a:solidFill>
                <a:latin typeface="Calibri" pitchFamily="34" charset="0"/>
              </a:endParaRP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Rectangle 5"/>
          <p:cNvGrpSpPr>
            <a:grpSpLocks/>
          </p:cNvGrpSpPr>
          <p:nvPr/>
        </p:nvGrpSpPr>
        <p:grpSpPr bwMode="auto">
          <a:xfrm>
            <a:off x="1887538" y="4845050"/>
            <a:ext cx="1957387" cy="1298575"/>
            <a:chOff x="1144" y="3510"/>
            <a:chExt cx="1233" cy="818"/>
          </a:xfrm>
        </p:grpSpPr>
        <p:pic>
          <p:nvPicPr>
            <p:cNvPr id="137231" name="Rectangle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4" y="3510"/>
              <a:ext cx="1233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32" name="Поле 3"/>
            <p:cNvSpPr txBox="1">
              <a:spLocks noChangeArrowheads="1"/>
            </p:cNvSpPr>
            <p:nvPr/>
          </p:nvSpPr>
          <p:spPr bwMode="auto">
            <a:xfrm>
              <a:off x="1156" y="3521"/>
              <a:ext cx="121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взаєморозуміння</a:t>
              </a:r>
            </a:p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взаємодопомога</a:t>
              </a:r>
            </a:p>
            <a:p>
              <a:pPr algn="ctr" defTabSz="912813" eaLnBrk="0" hangingPunct="0"/>
              <a:r>
                <a:rPr lang="ru-RU" sz="1400">
                  <a:solidFill>
                    <a:srgbClr val="001933"/>
                  </a:solidFill>
                  <a:latin typeface="Calibri" pitchFamily="34" charset="0"/>
                </a:rPr>
                <a:t>співпраця</a:t>
              </a:r>
            </a:p>
            <a:p>
              <a:pPr algn="ctr" defTabSz="912813" eaLnBrk="0" hangingPunct="0"/>
              <a:endParaRPr lang="ru-RU" sz="1400">
                <a:solidFill>
                  <a:srgbClr val="001933"/>
                </a:solidFill>
                <a:latin typeface="Calibri" pitchFamily="34" charset="0"/>
              </a:endParaRPr>
            </a:p>
          </p:txBody>
        </p:sp>
      </p:grp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285750" y="2139950"/>
            <a:ext cx="2820988" cy="431800"/>
          </a:xfrm>
          <a:prstGeom prst="ribbon">
            <a:avLst>
              <a:gd name="adj1" fmla="val 11764"/>
              <a:gd name="adj2" fmla="val 50000"/>
            </a:avLst>
          </a:prstGeom>
          <a:gradFill rotWithShape="1">
            <a:gsLst>
              <a:gs pos="0">
                <a:srgbClr val="6CFFFF"/>
              </a:gs>
              <a:gs pos="39999">
                <a:srgbClr val="E5FFFF"/>
              </a:gs>
              <a:gs pos="70000">
                <a:srgbClr val="FFFFFF"/>
              </a:gs>
              <a:gs pos="100000">
                <a:srgbClr val="FFCCFF"/>
              </a:gs>
            </a:gsLst>
            <a:lin ang="5400000"/>
          </a:gradFill>
          <a:ln w="9525">
            <a:solidFill>
              <a:srgbClr val="0A85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CC3300"/>
                </a:solidFill>
                <a:latin typeface="Calibri" pitchFamily="34" charset="0"/>
              </a:rPr>
              <a:t>творчість</a:t>
            </a: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285750" y="3714750"/>
            <a:ext cx="2820988" cy="431800"/>
          </a:xfrm>
          <a:prstGeom prst="ribbon">
            <a:avLst>
              <a:gd name="adj1" fmla="val 11764"/>
              <a:gd name="adj2" fmla="val 50000"/>
            </a:avLst>
          </a:prstGeom>
          <a:gradFill rotWithShape="1">
            <a:gsLst>
              <a:gs pos="0">
                <a:srgbClr val="6CFFFF"/>
              </a:gs>
              <a:gs pos="39999">
                <a:srgbClr val="E5FFFF"/>
              </a:gs>
              <a:gs pos="70000">
                <a:srgbClr val="FFFFFF"/>
              </a:gs>
              <a:gs pos="100000">
                <a:srgbClr val="FFCCFF"/>
              </a:gs>
            </a:gsLst>
            <a:lin ang="5400000"/>
          </a:gradFill>
          <a:ln w="9525">
            <a:solidFill>
              <a:srgbClr val="0A85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1900">
                <a:solidFill>
                  <a:srgbClr val="CC3300"/>
                </a:solidFill>
                <a:latin typeface="Calibri" pitchFamily="34" charset="0"/>
              </a:rPr>
              <a:t>інформація</a:t>
            </a:r>
            <a:endParaRPr lang="ru-RU" sz="190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285750" y="2925763"/>
            <a:ext cx="2820988" cy="431800"/>
          </a:xfrm>
          <a:prstGeom prst="ribbon">
            <a:avLst>
              <a:gd name="adj1" fmla="val 11764"/>
              <a:gd name="adj2" fmla="val 50000"/>
            </a:avLst>
          </a:prstGeom>
          <a:gradFill rotWithShape="1">
            <a:gsLst>
              <a:gs pos="0">
                <a:srgbClr val="6CFFFF"/>
              </a:gs>
              <a:gs pos="39999">
                <a:srgbClr val="E5FFFF"/>
              </a:gs>
              <a:gs pos="70000">
                <a:srgbClr val="FFFFFF"/>
              </a:gs>
              <a:gs pos="100000">
                <a:srgbClr val="FFCCFF"/>
              </a:gs>
            </a:gsLst>
            <a:lin ang="5400000"/>
          </a:gradFill>
          <a:ln w="9525">
            <a:solidFill>
              <a:srgbClr val="0A85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>
                <a:solidFill>
                  <a:srgbClr val="CC3300"/>
                </a:solidFill>
                <a:latin typeface="Calibri" pitchFamily="34" charset="0"/>
              </a:rPr>
              <a:t>культура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66" grpId="0" animBg="1"/>
      <p:bldP spid="2" grpId="0" animBg="1"/>
      <p:bldP spid="3" grpId="0" animBg="1"/>
      <p:bldP spid="4" grpId="0" animBg="1"/>
      <p:bldP spid="61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5"/>
          <p:cNvSpPr>
            <a:spLocks noGrp="1"/>
          </p:cNvSpPr>
          <p:nvPr>
            <p:ph type="body" sz="quarter" idx="10"/>
          </p:nvPr>
        </p:nvSpPr>
        <p:spPr>
          <a:xfrm>
            <a:off x="2344142" y="1200944"/>
            <a:ext cx="4532163" cy="1728788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SzPct val="25000"/>
              <a:defRPr/>
            </a:pP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Форми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роботи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на уроках</a:t>
            </a:r>
          </a:p>
        </p:txBody>
      </p:sp>
      <p:sp>
        <p:nvSpPr>
          <p:cNvPr id="5" name="Shape 176"/>
          <p:cNvSpPr/>
          <p:nvPr/>
        </p:nvSpPr>
        <p:spPr>
          <a:xfrm>
            <a:off x="197420" y="421136"/>
            <a:ext cx="2484437" cy="10636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>
              <a:buSzPct val="25000"/>
              <a:defRPr/>
            </a:pP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Групові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(«Точка 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зору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», «Метод 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Прес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»)</a:t>
            </a:r>
          </a:p>
        </p:txBody>
      </p:sp>
      <p:sp>
        <p:nvSpPr>
          <p:cNvPr id="6" name="Shape 177"/>
          <p:cNvSpPr/>
          <p:nvPr/>
        </p:nvSpPr>
        <p:spPr>
          <a:xfrm>
            <a:off x="6582389" y="416877"/>
            <a:ext cx="2411412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>
              <a:buSzPct val="25000"/>
              <a:defRPr/>
            </a:pP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Індивідуальні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(«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Так-ні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»,)</a:t>
            </a:r>
          </a:p>
        </p:txBody>
      </p:sp>
      <p:sp>
        <p:nvSpPr>
          <p:cNvPr id="8" name="Shape 178"/>
          <p:cNvSpPr/>
          <p:nvPr/>
        </p:nvSpPr>
        <p:spPr>
          <a:xfrm>
            <a:off x="5580112" y="3108396"/>
            <a:ext cx="2592387" cy="1081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>
              <a:buSzPct val="25000"/>
              <a:defRPr/>
            </a:pP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Робота в парах («Карусель»)</a:t>
            </a:r>
          </a:p>
        </p:txBody>
      </p:sp>
      <p:sp>
        <p:nvSpPr>
          <p:cNvPr id="9" name="Shape 179"/>
          <p:cNvSpPr/>
          <p:nvPr/>
        </p:nvSpPr>
        <p:spPr>
          <a:xfrm>
            <a:off x="1331640" y="3109611"/>
            <a:ext cx="2856718" cy="10798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/>
          <a:lstStyle/>
          <a:p>
            <a:pPr algn="ctr">
              <a:buSzPct val="25000"/>
              <a:defRPr/>
            </a:pP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Робота в 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малих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групах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(«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Творче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змагання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», «</a:t>
            </a:r>
            <a:r>
              <a:rPr lang="ru-RU" sz="16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Акваріум</a:t>
            </a:r>
            <a:r>
              <a:rPr lang="ru-RU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»)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3681818">
            <a:off x="2192338" y="1208087"/>
            <a:ext cx="660400" cy="3841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918254">
            <a:off x="6378575" y="1165225"/>
            <a:ext cx="631825" cy="4143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0075330">
            <a:off x="5692775" y="2806700"/>
            <a:ext cx="395288" cy="54451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247956">
            <a:off x="3122613" y="2786063"/>
            <a:ext cx="433387" cy="4302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56" name="Picture 16" descr="H:\DSCN6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578350"/>
            <a:ext cx="2352675" cy="176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7093" y="4511172"/>
            <a:ext cx="2944807" cy="208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64" y="332656"/>
            <a:ext cx="6661298" cy="900112"/>
          </a:xfr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роботи на уроці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8" name="Текст 4"/>
          <p:cNvSpPr txBox="1">
            <a:spLocks/>
          </p:cNvSpPr>
          <p:nvPr/>
        </p:nvSpPr>
        <p:spPr bwMode="auto">
          <a:xfrm>
            <a:off x="0" y="2227263"/>
            <a:ext cx="43640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endParaRPr lang="uk-UA" altLang="uk-UA" sz="3200">
              <a:solidFill>
                <a:srgbClr val="4A452A"/>
              </a:solidFill>
              <a:latin typeface="Calibri" pitchFamily="34" charset="0"/>
            </a:endParaRPr>
          </a:p>
        </p:txBody>
      </p:sp>
      <p:sp>
        <p:nvSpPr>
          <p:cNvPr id="139269" name="Текст 6"/>
          <p:cNvSpPr txBox="1">
            <a:spLocks/>
          </p:cNvSpPr>
          <p:nvPr/>
        </p:nvSpPr>
        <p:spPr bwMode="auto">
          <a:xfrm>
            <a:off x="4595813" y="2227263"/>
            <a:ext cx="43053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 2" pitchFamily="18" charset="2"/>
              <a:buChar char="·"/>
            </a:pPr>
            <a:endParaRPr lang="uk-UA" altLang="uk-UA" sz="3200">
              <a:solidFill>
                <a:srgbClr val="4A452A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1989138"/>
            <a:ext cx="4319587" cy="32718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презентацій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висвітлюють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погляди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художників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скульпторів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архітекторів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після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їх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демонстрації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учні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мають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змогу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зробити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самостійні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висновки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митців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як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особистість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презентації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інформаційного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змісту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етичного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спрямування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325563"/>
          <a:ext cx="3888432" cy="303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278" name="Picture 14" descr="SAM_2820"/>
          <p:cNvPicPr>
            <a:picLocks noChangeAspect="1" noChangeArrowheads="1"/>
          </p:cNvPicPr>
          <p:nvPr/>
        </p:nvPicPr>
        <p:blipFill>
          <a:blip r:embed="rId7" cstate="print"/>
          <a:srcRect l="246" t="328" r="246" b="328"/>
          <a:stretch>
            <a:fillRect/>
          </a:stretch>
        </p:blipFill>
        <p:spPr bwMode="auto">
          <a:xfrm>
            <a:off x="1403350" y="4437063"/>
            <a:ext cx="2881313" cy="2185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Rectangle 2"/>
          <p:cNvGrpSpPr>
            <a:grpSpLocks noGrp="1"/>
          </p:cNvGrpSpPr>
          <p:nvPr/>
        </p:nvGrpSpPr>
        <p:grpSpPr bwMode="auto">
          <a:xfrm>
            <a:off x="481013" y="152400"/>
            <a:ext cx="8510587" cy="1639888"/>
            <a:chOff x="303" y="96"/>
            <a:chExt cx="5361" cy="1033"/>
          </a:xfrm>
        </p:grpSpPr>
        <p:pic>
          <p:nvPicPr>
            <p:cNvPr id="140315" name="Rectangl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" y="96"/>
              <a:ext cx="5361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06" name="Text Box 2"/>
            <p:cNvSpPr txBox="1">
              <a:spLocks noChangeArrowheads="1"/>
            </p:cNvSpPr>
            <p:nvPr/>
          </p:nvSpPr>
          <p:spPr bwMode="auto">
            <a:xfrm>
              <a:off x="351" y="119"/>
              <a:ext cx="5178" cy="68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5000"/>
                </a:lnSpc>
                <a:defRPr/>
              </a:pPr>
              <a:r>
                <a:rPr lang="uk-UA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ssandra"/>
                  <a:cs typeface="+mn-cs"/>
                </a:rPr>
                <a:t>Процес організації навчання учнів із використанням інформаційних технологій дозволяє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ssandra"/>
                  <a:cs typeface="+mn-cs"/>
                </a:rPr>
                <a:t> </a:t>
              </a:r>
              <a:r>
                <a:rPr lang="uk-UA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ssandra"/>
                  <a:cs typeface="+mn-cs"/>
                </a:rPr>
                <a:t>: </a:t>
              </a:r>
              <a:endPara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sandra"/>
                <a:cs typeface="+mn-cs"/>
              </a:endParaRPr>
            </a:p>
          </p:txBody>
        </p:sp>
      </p:grpSp>
      <p:grpSp>
        <p:nvGrpSpPr>
          <p:cNvPr id="140290" name="Группа 14"/>
          <p:cNvGrpSpPr>
            <a:grpSpLocks/>
          </p:cNvGrpSpPr>
          <p:nvPr/>
        </p:nvGrpSpPr>
        <p:grpSpPr bwMode="auto">
          <a:xfrm>
            <a:off x="395288" y="1700213"/>
            <a:ext cx="8929687" cy="5256212"/>
            <a:chOff x="107504" y="1268760"/>
            <a:chExt cx="8928992" cy="5256584"/>
          </a:xfrm>
        </p:grpSpPr>
        <p:sp>
          <p:nvSpPr>
            <p:cNvPr id="17" name="Полилиния 16"/>
            <p:cNvSpPr/>
            <p:nvPr/>
          </p:nvSpPr>
          <p:spPr>
            <a:xfrm>
              <a:off x="1187624" y="3773805"/>
              <a:ext cx="6875323" cy="591299"/>
            </a:xfrm>
            <a:custGeom>
              <a:avLst/>
              <a:gdLst>
                <a:gd name="connsiteX0" fmla="*/ 0 w 6875323"/>
                <a:gd name="connsiteY0" fmla="*/ 108516 h 1085160"/>
                <a:gd name="connsiteX1" fmla="*/ 108516 w 6875323"/>
                <a:gd name="connsiteY1" fmla="*/ 0 h 1085160"/>
                <a:gd name="connsiteX2" fmla="*/ 6766807 w 6875323"/>
                <a:gd name="connsiteY2" fmla="*/ 0 h 1085160"/>
                <a:gd name="connsiteX3" fmla="*/ 6875323 w 6875323"/>
                <a:gd name="connsiteY3" fmla="*/ 108516 h 1085160"/>
                <a:gd name="connsiteX4" fmla="*/ 6875323 w 6875323"/>
                <a:gd name="connsiteY4" fmla="*/ 976644 h 1085160"/>
                <a:gd name="connsiteX5" fmla="*/ 6766807 w 6875323"/>
                <a:gd name="connsiteY5" fmla="*/ 1085160 h 1085160"/>
                <a:gd name="connsiteX6" fmla="*/ 108516 w 6875323"/>
                <a:gd name="connsiteY6" fmla="*/ 1085160 h 1085160"/>
                <a:gd name="connsiteX7" fmla="*/ 0 w 6875323"/>
                <a:gd name="connsiteY7" fmla="*/ 976644 h 1085160"/>
                <a:gd name="connsiteX8" fmla="*/ 0 w 6875323"/>
                <a:gd name="connsiteY8" fmla="*/ 108516 h 10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5160">
                  <a:moveTo>
                    <a:pt x="0" y="108516"/>
                  </a:moveTo>
                  <a:cubicBezTo>
                    <a:pt x="0" y="48584"/>
                    <a:pt x="48584" y="0"/>
                    <a:pt x="108516" y="0"/>
                  </a:cubicBezTo>
                  <a:lnTo>
                    <a:pt x="6766807" y="0"/>
                  </a:lnTo>
                  <a:cubicBezTo>
                    <a:pt x="6826739" y="0"/>
                    <a:pt x="6875323" y="48584"/>
                    <a:pt x="6875323" y="108516"/>
                  </a:cubicBezTo>
                  <a:lnTo>
                    <a:pt x="6875323" y="976644"/>
                  </a:lnTo>
                  <a:cubicBezTo>
                    <a:pt x="6875323" y="1036576"/>
                    <a:pt x="6826739" y="1085160"/>
                    <a:pt x="6766807" y="1085160"/>
                  </a:cubicBezTo>
                  <a:lnTo>
                    <a:pt x="108516" y="1085160"/>
                  </a:lnTo>
                  <a:cubicBezTo>
                    <a:pt x="48584" y="1085160"/>
                    <a:pt x="0" y="1036576"/>
                    <a:pt x="0" y="976644"/>
                  </a:cubicBezTo>
                  <a:lnTo>
                    <a:pt x="0" y="108516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5123" tIns="85123" rIns="1213560" bIns="85123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900" b="1" i="1" dirty="0">
                  <a:solidFill>
                    <a:srgbClr val="FFFFFF"/>
                  </a:solidFill>
                </a:rPr>
                <a:t>вдосконалювати художні техніки</a:t>
              </a:r>
            </a:p>
          </p:txBody>
        </p:sp>
        <p:sp>
          <p:nvSpPr>
            <p:cNvPr id="140294" name="Прямоугольник 2"/>
            <p:cNvSpPr>
              <a:spLocks noChangeArrowheads="1"/>
            </p:cNvSpPr>
            <p:nvPr/>
          </p:nvSpPr>
          <p:spPr bwMode="auto">
            <a:xfrm>
              <a:off x="107504" y="1268760"/>
              <a:ext cx="8928992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107504" y="1268761"/>
              <a:ext cx="6875323" cy="648071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713" tIns="88673" rIns="1139998" bIns="88673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uk-UA" sz="1900" b="1" i="1" dirty="0"/>
                <a:t>ефективно вирішувати проблему наочності</a:t>
              </a:r>
              <a:endParaRPr lang="uk-UA" sz="1900" b="1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17715" y="2062668"/>
              <a:ext cx="6875323" cy="574244"/>
            </a:xfrm>
            <a:custGeom>
              <a:avLst/>
              <a:gdLst>
                <a:gd name="connsiteX0" fmla="*/ 0 w 6875323"/>
                <a:gd name="connsiteY0" fmla="*/ 108516 h 1085160"/>
                <a:gd name="connsiteX1" fmla="*/ 108516 w 6875323"/>
                <a:gd name="connsiteY1" fmla="*/ 0 h 1085160"/>
                <a:gd name="connsiteX2" fmla="*/ 6766807 w 6875323"/>
                <a:gd name="connsiteY2" fmla="*/ 0 h 1085160"/>
                <a:gd name="connsiteX3" fmla="*/ 6875323 w 6875323"/>
                <a:gd name="connsiteY3" fmla="*/ 108516 h 1085160"/>
                <a:gd name="connsiteX4" fmla="*/ 6875323 w 6875323"/>
                <a:gd name="connsiteY4" fmla="*/ 976644 h 1085160"/>
                <a:gd name="connsiteX5" fmla="*/ 6766807 w 6875323"/>
                <a:gd name="connsiteY5" fmla="*/ 1085160 h 1085160"/>
                <a:gd name="connsiteX6" fmla="*/ 108516 w 6875323"/>
                <a:gd name="connsiteY6" fmla="*/ 1085160 h 1085160"/>
                <a:gd name="connsiteX7" fmla="*/ 0 w 6875323"/>
                <a:gd name="connsiteY7" fmla="*/ 976644 h 1085160"/>
                <a:gd name="connsiteX8" fmla="*/ 0 w 6875323"/>
                <a:gd name="connsiteY8" fmla="*/ 108516 h 10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5160">
                  <a:moveTo>
                    <a:pt x="0" y="108516"/>
                  </a:moveTo>
                  <a:cubicBezTo>
                    <a:pt x="0" y="48584"/>
                    <a:pt x="48584" y="0"/>
                    <a:pt x="108516" y="0"/>
                  </a:cubicBezTo>
                  <a:lnTo>
                    <a:pt x="6766807" y="0"/>
                  </a:lnTo>
                  <a:cubicBezTo>
                    <a:pt x="6826739" y="0"/>
                    <a:pt x="6875323" y="48584"/>
                    <a:pt x="6875323" y="108516"/>
                  </a:cubicBezTo>
                  <a:lnTo>
                    <a:pt x="6875323" y="976644"/>
                  </a:lnTo>
                  <a:cubicBezTo>
                    <a:pt x="6875323" y="1036576"/>
                    <a:pt x="6826739" y="1085160"/>
                    <a:pt x="6766807" y="1085160"/>
                  </a:cubicBezTo>
                  <a:lnTo>
                    <a:pt x="108516" y="1085160"/>
                  </a:lnTo>
                  <a:cubicBezTo>
                    <a:pt x="48584" y="1085160"/>
                    <a:pt x="0" y="1036576"/>
                    <a:pt x="0" y="976644"/>
                  </a:cubicBezTo>
                  <a:lnTo>
                    <a:pt x="0" y="108516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5123" tIns="85123" rIns="1213560" bIns="85123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uk-UA" sz="1900" b="1" i="1" dirty="0"/>
                <a:t>індивідуалізувати процес навчання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7584" y="2767285"/>
              <a:ext cx="6875323" cy="877739"/>
            </a:xfrm>
            <a:custGeom>
              <a:avLst/>
              <a:gdLst>
                <a:gd name="connsiteX0" fmla="*/ 0 w 6875323"/>
                <a:gd name="connsiteY0" fmla="*/ 108012 h 1080117"/>
                <a:gd name="connsiteX1" fmla="*/ 108012 w 6875323"/>
                <a:gd name="connsiteY1" fmla="*/ 0 h 1080117"/>
                <a:gd name="connsiteX2" fmla="*/ 6767311 w 6875323"/>
                <a:gd name="connsiteY2" fmla="*/ 0 h 1080117"/>
                <a:gd name="connsiteX3" fmla="*/ 6875323 w 6875323"/>
                <a:gd name="connsiteY3" fmla="*/ 108012 h 1080117"/>
                <a:gd name="connsiteX4" fmla="*/ 6875323 w 6875323"/>
                <a:gd name="connsiteY4" fmla="*/ 972105 h 1080117"/>
                <a:gd name="connsiteX5" fmla="*/ 6767311 w 6875323"/>
                <a:gd name="connsiteY5" fmla="*/ 1080117 h 1080117"/>
                <a:gd name="connsiteX6" fmla="*/ 108012 w 6875323"/>
                <a:gd name="connsiteY6" fmla="*/ 1080117 h 1080117"/>
                <a:gd name="connsiteX7" fmla="*/ 0 w 6875323"/>
                <a:gd name="connsiteY7" fmla="*/ 972105 h 1080117"/>
                <a:gd name="connsiteX8" fmla="*/ 0 w 6875323"/>
                <a:gd name="connsiteY8" fmla="*/ 108012 h 108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0117">
                  <a:moveTo>
                    <a:pt x="0" y="108012"/>
                  </a:moveTo>
                  <a:cubicBezTo>
                    <a:pt x="0" y="48359"/>
                    <a:pt x="48359" y="0"/>
                    <a:pt x="108012" y="0"/>
                  </a:cubicBezTo>
                  <a:lnTo>
                    <a:pt x="6767311" y="0"/>
                  </a:lnTo>
                  <a:cubicBezTo>
                    <a:pt x="6826964" y="0"/>
                    <a:pt x="6875323" y="48359"/>
                    <a:pt x="6875323" y="108012"/>
                  </a:cubicBezTo>
                  <a:lnTo>
                    <a:pt x="6875323" y="972105"/>
                  </a:lnTo>
                  <a:cubicBezTo>
                    <a:pt x="6875323" y="1031758"/>
                    <a:pt x="6826964" y="1080117"/>
                    <a:pt x="6767311" y="1080117"/>
                  </a:cubicBezTo>
                  <a:lnTo>
                    <a:pt x="108012" y="1080117"/>
                  </a:lnTo>
                  <a:cubicBezTo>
                    <a:pt x="48359" y="1080117"/>
                    <a:pt x="0" y="1031758"/>
                    <a:pt x="0" y="972105"/>
                  </a:cubicBezTo>
                  <a:lnTo>
                    <a:pt x="0" y="108012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4976" tIns="84976" rIns="1213413" bIns="84976" spcCol="1270" anchor="ctr"/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uk-UA" b="1" i="1" dirty="0"/>
                <a:t>сформувати  творчу уяву в учнів  для самостійного виконання роботи на уроці</a:t>
              </a:r>
              <a:endParaRPr lang="en-US" b="1" i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13101" y="4471208"/>
              <a:ext cx="6875323" cy="685984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673" tIns="88673" rIns="1217110" bIns="88673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uk-UA" sz="1900" b="1" i="1" dirty="0"/>
                <a:t>розвивати творчу активність учнів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19672" y="5301208"/>
              <a:ext cx="7047421" cy="596317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1053" tIns="81053" rIns="1209490" bIns="81053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900" b="1" i="1">
                  <a:solidFill>
                    <a:srgbClr val="FFFFFF"/>
                  </a:solidFill>
                </a:rPr>
                <a:t>здійснювати контроль результатів навчання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012160" y="1589844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5210" tIns="36830" rIns="175209" bIns="189047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29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516216" y="2420888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5210" tIns="36830" rIns="175209" bIns="189047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29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948264" y="3284984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5210" tIns="36830" rIns="175209" bIns="189047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29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40352" y="4902212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5210" tIns="36830" rIns="175209" bIns="189047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29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380312" y="4149080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5210" tIns="36830" rIns="175209" bIns="189047" spcCol="1270" anchor="ctr"/>
            <a:lstStyle/>
            <a:p>
              <a:pPr algn="ctr" defTabSz="1289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29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483</Words>
  <Application>Microsoft Office PowerPoint</Application>
  <PresentationFormat>Экран (4:3)</PresentationFormat>
  <Paragraphs>120</Paragraphs>
  <Slides>15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1_Тема Office</vt:lpstr>
      <vt:lpstr>Image</vt:lpstr>
      <vt:lpstr>Диаграмма Microsoft Office Excel</vt:lpstr>
      <vt:lpstr>Пакет</vt:lpstr>
      <vt:lpstr>Слайд 1</vt:lpstr>
      <vt:lpstr>Слайд 2</vt:lpstr>
      <vt:lpstr>Слайд 3</vt:lpstr>
      <vt:lpstr>Слайд 4</vt:lpstr>
      <vt:lpstr>Мрію виховати</vt:lpstr>
      <vt:lpstr>Дорога до успіху:</vt:lpstr>
      <vt:lpstr>Слайд 7</vt:lpstr>
      <vt:lpstr>Методи роботи на уроці</vt:lpstr>
      <vt:lpstr>Слайд 9</vt:lpstr>
      <vt:lpstr>Слайд 10</vt:lpstr>
      <vt:lpstr>Слайд 11</vt:lpstr>
      <vt:lpstr>Навчальні досягнення учнів протягом 2011-2013н.р.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Andriy</dc:creator>
  <cp:lastModifiedBy>admin</cp:lastModifiedBy>
  <cp:revision>51</cp:revision>
  <dcterms:created xsi:type="dcterms:W3CDTF">2013-11-22T09:02:19Z</dcterms:created>
  <dcterms:modified xsi:type="dcterms:W3CDTF">2014-12-16T08:40:28Z</dcterms:modified>
</cp:coreProperties>
</file>