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218120" cy="6268026"/>
          </a:xfrm>
        </p:spPr>
      </p:pic>
    </p:spTree>
    <p:extLst>
      <p:ext uri="{BB962C8B-B14F-4D97-AF65-F5344CB8AC3E}">
        <p14:creationId xmlns:p14="http://schemas.microsoft.com/office/powerpoint/2010/main" val="384832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9134" y="-322870"/>
            <a:ext cx="5817740" cy="7272808"/>
          </a:xfrm>
        </p:spPr>
      </p:pic>
    </p:spTree>
    <p:extLst>
      <p:ext uri="{BB962C8B-B14F-4D97-AF65-F5344CB8AC3E}">
        <p14:creationId xmlns:p14="http://schemas.microsoft.com/office/powerpoint/2010/main" val="41665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6826" y="-950407"/>
            <a:ext cx="6311459" cy="873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59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30855" r="1992" b="5354"/>
          <a:stretch/>
        </p:blipFill>
        <p:spPr>
          <a:xfrm>
            <a:off x="467544" y="332656"/>
            <a:ext cx="4520848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7" t="14110" r="7574"/>
          <a:stretch/>
        </p:blipFill>
        <p:spPr>
          <a:xfrm>
            <a:off x="5349299" y="332656"/>
            <a:ext cx="3303479" cy="3305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3" y="2996952"/>
            <a:ext cx="4170209" cy="31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525344"/>
          </a:xfrm>
        </p:spPr>
        <p:txBody>
          <a:bodyPr>
            <a:normAutofit fontScale="32500" lnSpcReduction="20000"/>
          </a:bodyPr>
          <a:lstStyle/>
          <a:p>
            <a:r>
              <a:rPr lang="uk-UA" sz="4300" dirty="0"/>
              <a:t>У зеленому лісочку ,</a:t>
            </a:r>
          </a:p>
          <a:p>
            <a:r>
              <a:rPr lang="uk-UA" sz="4300" dirty="0"/>
              <a:t>Під мережаним листочком </a:t>
            </a:r>
          </a:p>
          <a:p>
            <a:r>
              <a:rPr lang="uk-UA" sz="4300" dirty="0"/>
              <a:t>Червоніє невеличка</a:t>
            </a:r>
          </a:p>
          <a:p>
            <a:r>
              <a:rPr lang="uk-UA" sz="4300" dirty="0"/>
              <a:t>Спіла ягідка …(….)</a:t>
            </a:r>
          </a:p>
          <a:p>
            <a:r>
              <a:rPr lang="uk-UA" sz="4300" smtClean="0"/>
              <a:t>У </a:t>
            </a:r>
            <a:r>
              <a:rPr lang="uk-UA" sz="4300" dirty="0"/>
              <a:t>зеленім кожушку,</a:t>
            </a:r>
          </a:p>
          <a:p>
            <a:r>
              <a:rPr lang="uk-UA" sz="4300" dirty="0" err="1"/>
              <a:t>Костяній</a:t>
            </a:r>
            <a:r>
              <a:rPr lang="uk-UA" sz="4300" dirty="0"/>
              <a:t> сорочці,</a:t>
            </a:r>
          </a:p>
          <a:p>
            <a:r>
              <a:rPr lang="uk-UA" sz="4300" dirty="0"/>
              <a:t>Я росту собі в ліску ,-</a:t>
            </a:r>
          </a:p>
          <a:p>
            <a:r>
              <a:rPr lang="uk-UA" sz="4300" dirty="0"/>
              <a:t>Всім зірвати хочеться.(…..)</a:t>
            </a:r>
          </a:p>
          <a:p>
            <a:r>
              <a:rPr lang="uk-UA" sz="4300" dirty="0"/>
              <a:t>Стоїть хлопчик під пеньком,</a:t>
            </a:r>
          </a:p>
          <a:p>
            <a:r>
              <a:rPr lang="uk-UA" sz="4300" dirty="0"/>
              <a:t>Накрив голову </a:t>
            </a:r>
            <a:r>
              <a:rPr lang="uk-UA" sz="4300" dirty="0" err="1"/>
              <a:t>брильком</a:t>
            </a:r>
            <a:r>
              <a:rPr lang="uk-UA" sz="4300" dirty="0"/>
              <a:t>.(…)</a:t>
            </a:r>
          </a:p>
          <a:p>
            <a:r>
              <a:rPr lang="uk-UA" sz="4300" dirty="0"/>
              <a:t>Між листям і гілками</a:t>
            </a:r>
          </a:p>
          <a:p>
            <a:r>
              <a:rPr lang="uk-UA" sz="4300" dirty="0"/>
              <a:t>По лісових доріжках</a:t>
            </a:r>
          </a:p>
          <a:p>
            <a:r>
              <a:rPr lang="uk-UA" sz="4300" dirty="0"/>
              <a:t>Біжить клубок з голками </a:t>
            </a:r>
          </a:p>
          <a:p>
            <a:r>
              <a:rPr lang="uk-UA" sz="4300" dirty="0"/>
              <a:t>На коротеньких ніжках. (….)</a:t>
            </a:r>
          </a:p>
          <a:p>
            <a:r>
              <a:rPr lang="uk-UA" sz="4300" dirty="0"/>
              <a:t>В темнім лісі проживає,</a:t>
            </a:r>
          </a:p>
          <a:p>
            <a:r>
              <a:rPr lang="uk-UA" sz="4300" dirty="0"/>
              <a:t>Довгий хвіст пухнастий має,</a:t>
            </a:r>
          </a:p>
          <a:p>
            <a:r>
              <a:rPr lang="uk-UA" sz="4300" dirty="0"/>
              <a:t>Їй на місці насидиться,</a:t>
            </a:r>
          </a:p>
          <a:p>
            <a:r>
              <a:rPr lang="uk-UA" sz="4300" dirty="0"/>
              <a:t>А зовуть її….(..)</a:t>
            </a:r>
          </a:p>
          <a:p>
            <a:r>
              <a:rPr lang="uk-UA" sz="4300" dirty="0"/>
              <a:t>Невсипущий , хитрий ,сірий,</a:t>
            </a:r>
          </a:p>
          <a:p>
            <a:r>
              <a:rPr lang="uk-UA" sz="4300" dirty="0" err="1"/>
              <a:t>Голоднющий</a:t>
            </a:r>
            <a:r>
              <a:rPr lang="uk-UA" sz="4300" dirty="0"/>
              <a:t>,ікла шкірить.</a:t>
            </a:r>
          </a:p>
          <a:p>
            <a:r>
              <a:rPr lang="uk-UA" sz="4300" dirty="0"/>
              <a:t>Між кущами припадає,</a:t>
            </a:r>
          </a:p>
          <a:p>
            <a:r>
              <a:rPr lang="uk-UA" sz="4300" dirty="0"/>
              <a:t>Пасовисько оглядає.(…)</a:t>
            </a:r>
          </a:p>
          <a:p>
            <a:r>
              <a:rPr lang="uk-UA" sz="4300" dirty="0"/>
              <a:t>Вірно людям я служу ,</a:t>
            </a:r>
          </a:p>
          <a:p>
            <a:r>
              <a:rPr lang="uk-UA" sz="4300" dirty="0"/>
              <a:t>Їм дерева стережу ,</a:t>
            </a:r>
          </a:p>
          <a:p>
            <a:r>
              <a:rPr lang="uk-UA" sz="4300" dirty="0"/>
              <a:t>Дзьоб міцний і гострий маю ,</a:t>
            </a:r>
          </a:p>
          <a:p>
            <a:r>
              <a:rPr lang="uk-UA" sz="4300" dirty="0"/>
              <a:t>Шкідників ним добуваю.(…)</a:t>
            </a:r>
          </a:p>
          <a:p>
            <a:r>
              <a:rPr lang="uk-UA" sz="4300" dirty="0"/>
              <a:t>Уночі гуляє ,а вдень спочиває.</a:t>
            </a:r>
          </a:p>
          <a:p>
            <a:r>
              <a:rPr lang="uk-UA" sz="4300" dirty="0"/>
              <a:t>Має круглі очі,</a:t>
            </a:r>
          </a:p>
          <a:p>
            <a:r>
              <a:rPr lang="uk-UA" sz="4300" dirty="0"/>
              <a:t>Бачить серед ночі </a:t>
            </a:r>
            <a:r>
              <a:rPr lang="uk-UA" sz="4300" dirty="0" smtClean="0"/>
              <a:t>.(…)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102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2</cp:revision>
  <dcterms:created xsi:type="dcterms:W3CDTF">2014-11-26T20:13:40Z</dcterms:created>
  <dcterms:modified xsi:type="dcterms:W3CDTF">2014-11-26T20:17:00Z</dcterms:modified>
</cp:coreProperties>
</file>