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81" y="8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ни для презентацій\5-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9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2736" y="395536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Monotype Corsiva" pitchFamily="66" charset="0"/>
              </a:rPr>
              <a:t>Написання не з прикметниками</a:t>
            </a:r>
          </a:p>
          <a:p>
            <a:pPr algn="ctr"/>
            <a:r>
              <a:rPr lang="uk-UA" sz="2400" b="1" dirty="0" smtClean="0">
                <a:latin typeface="Monotype Corsiva" pitchFamily="66" charset="0"/>
              </a:rPr>
              <a:t>Творення прикметників</a:t>
            </a:r>
          </a:p>
          <a:p>
            <a:pPr algn="ctr"/>
            <a:r>
              <a:rPr lang="uk-UA" sz="2400" b="1" dirty="0" smtClean="0">
                <a:latin typeface="Monotype Corsiva" pitchFamily="66" charset="0"/>
              </a:rPr>
              <a:t>Написання -н- і </a:t>
            </a:r>
            <a:r>
              <a:rPr lang="uk-UA" sz="2400" b="1" dirty="0" err="1" smtClean="0">
                <a:latin typeface="Monotype Corsiva" pitchFamily="66" charset="0"/>
              </a:rPr>
              <a:t>–нн-</a:t>
            </a:r>
            <a:r>
              <a:rPr lang="uk-UA" sz="2400" b="1" dirty="0" smtClean="0">
                <a:latin typeface="Monotype Corsiva" pitchFamily="66" charset="0"/>
              </a:rPr>
              <a:t> у прикметниках 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0948" y="1691680"/>
            <a:ext cx="12961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893" y="1691680"/>
            <a:ext cx="2580059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неугавний</a:t>
            </a:r>
          </a:p>
          <a:p>
            <a:pPr algn="ctr"/>
            <a:endParaRPr lang="uk-UA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невеселий</a:t>
            </a:r>
          </a:p>
          <a:p>
            <a:pPr algn="ctr"/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3) не добрий, а злий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3096" y="1691680"/>
            <a:ext cx="2409126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частка +        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(без </a:t>
            </a:r>
            <a:r>
              <a:rPr lang="uk-UA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вживається)</a:t>
            </a:r>
          </a:p>
          <a:p>
            <a:pPr algn="ctr"/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синонім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(сумний)</a:t>
            </a:r>
          </a:p>
          <a:p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3) заперечення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5749280" y="1763079"/>
            <a:ext cx="288032" cy="108012"/>
          </a:xfrm>
          <a:prstGeom prst="blockArc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8132" y="3127331"/>
            <a:ext cx="61926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Увага!</a:t>
            </a:r>
            <a:r>
              <a:rPr lang="uk-UA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Хлопець був не високий.</a:t>
            </a:r>
          </a:p>
          <a:p>
            <a:pPr algn="ctr"/>
            <a:endParaRPr lang="uk-UA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(хлопець не був високий)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558321" y="3222092"/>
            <a:ext cx="93610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09020" y="3379359"/>
            <a:ext cx="1584176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609020" y="3239852"/>
            <a:ext cx="1584176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2057" y="3851920"/>
            <a:ext cx="662473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519714" y="3871435"/>
            <a:ext cx="39244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  <a:latin typeface="Monotype Corsiva" pitchFamily="66" charset="0"/>
              </a:rPr>
              <a:t>Способи творення</a:t>
            </a:r>
            <a:endParaRPr lang="ru-RU" sz="28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8640" y="4211960"/>
            <a:ext cx="144016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прегарний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44824" y="4211960"/>
            <a:ext cx="144016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endParaRPr lang="uk-UA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мідний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85184" y="4211960"/>
            <a:ext cx="1584176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кладання</a:t>
            </a:r>
          </a:p>
          <a:p>
            <a:pPr algn="ctr"/>
            <a:endParaRPr lang="uk-UA" dirty="0" smtClean="0"/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прісноводний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01008" y="4211960"/>
            <a:ext cx="144016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</a:t>
            </a:r>
            <a:r>
              <a:rPr lang="uk-UA" dirty="0" smtClean="0">
                <a:solidFill>
                  <a:srgbClr val="FF0000"/>
                </a:solidFill>
              </a:rPr>
              <a:t>+</a:t>
            </a:r>
            <a:endParaRPr lang="uk-UA" dirty="0">
              <a:solidFill>
                <a:srgbClr val="FF0000"/>
              </a:solidFill>
            </a:endParaRPr>
          </a:p>
          <a:p>
            <a:pPr algn="ctr"/>
            <a:endParaRPr lang="uk-UA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безмірний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528395" y="4232527"/>
            <a:ext cx="504056" cy="216024"/>
            <a:chOff x="404664" y="4355976"/>
            <a:chExt cx="504056" cy="216024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04664" y="4355976"/>
              <a:ext cx="50405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908720" y="4355976"/>
              <a:ext cx="0" cy="2160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2420889" y="4195221"/>
            <a:ext cx="288030" cy="253330"/>
            <a:chOff x="2420890" y="4320279"/>
            <a:chExt cx="288030" cy="253330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640063" y="4231723"/>
            <a:ext cx="504056" cy="216024"/>
            <a:chOff x="404664" y="4355976"/>
            <a:chExt cx="504056" cy="216024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404664" y="4355976"/>
              <a:ext cx="50405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908720" y="4355976"/>
              <a:ext cx="0" cy="2160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4474815" y="4155501"/>
            <a:ext cx="288030" cy="253330"/>
            <a:chOff x="2420890" y="4320279"/>
            <a:chExt cx="288030" cy="253330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47"/>
          <p:cNvGrpSpPr/>
          <p:nvPr/>
        </p:nvGrpSpPr>
        <p:grpSpPr>
          <a:xfrm>
            <a:off x="416893" y="4716016"/>
            <a:ext cx="318076" cy="91914"/>
            <a:chOff x="404664" y="4355976"/>
            <a:chExt cx="504056" cy="216024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>
              <a:off x="404664" y="4355976"/>
              <a:ext cx="50405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908720" y="4355976"/>
              <a:ext cx="0" cy="2160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2525108" y="4682068"/>
            <a:ext cx="144016" cy="125862"/>
            <a:chOff x="2420890" y="4320279"/>
            <a:chExt cx="288030" cy="253330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3733053" y="4741825"/>
            <a:ext cx="318076" cy="91914"/>
            <a:chOff x="404664" y="4355976"/>
            <a:chExt cx="504056" cy="216024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>
              <a:off x="404664" y="4355976"/>
              <a:ext cx="50405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908720" y="4355976"/>
              <a:ext cx="0" cy="2160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4293096" y="4682068"/>
            <a:ext cx="144016" cy="125862"/>
            <a:chOff x="2420890" y="4320279"/>
            <a:chExt cx="288030" cy="253330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Арка 60"/>
          <p:cNvSpPr/>
          <p:nvPr/>
        </p:nvSpPr>
        <p:spPr>
          <a:xfrm>
            <a:off x="5229199" y="4745398"/>
            <a:ext cx="520081" cy="96390"/>
          </a:xfrm>
          <a:prstGeom prst="blockArc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Арка 61"/>
          <p:cNvSpPr/>
          <p:nvPr/>
        </p:nvSpPr>
        <p:spPr>
          <a:xfrm>
            <a:off x="5877272" y="4769308"/>
            <a:ext cx="288032" cy="108012"/>
          </a:xfrm>
          <a:prstGeom prst="blockArc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32656" y="5004048"/>
            <a:ext cx="626469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Увага! Перехід прикметників в іменники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77486" y="5508104"/>
            <a:ext cx="662473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404663" y="5724128"/>
            <a:ext cx="2628293" cy="331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-НН-</a:t>
            </a:r>
          </a:p>
          <a:p>
            <a:pPr algn="ctr"/>
            <a:endParaRPr lang="uk-UA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    +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Сон + н = сонний</a:t>
            </a:r>
          </a:p>
          <a:p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-анн-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старанний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-енн-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незліченний</a:t>
            </a:r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священний</a:t>
            </a:r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-янн-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незрівнянний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537011" y="5724128"/>
            <a:ext cx="2628293" cy="331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-Н-</a:t>
            </a:r>
          </a:p>
          <a:p>
            <a:pPr algn="ctr"/>
            <a:endParaRPr lang="uk-UA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Буква+н=буквений</a:t>
            </a:r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незлічений</a:t>
            </a:r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незрівняний</a:t>
            </a:r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1978224" y="6976054"/>
            <a:ext cx="216024" cy="121919"/>
            <a:chOff x="2420890" y="4320279"/>
            <a:chExt cx="288030" cy="253330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2305158" y="7319352"/>
            <a:ext cx="150191" cy="121919"/>
            <a:chOff x="2420890" y="4320279"/>
            <a:chExt cx="288030" cy="253330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Арка 76"/>
          <p:cNvSpPr/>
          <p:nvPr/>
        </p:nvSpPr>
        <p:spPr>
          <a:xfrm>
            <a:off x="1978224" y="7332485"/>
            <a:ext cx="288032" cy="108012"/>
          </a:xfrm>
          <a:prstGeom prst="blockArc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2015751" y="7607641"/>
            <a:ext cx="423119" cy="144016"/>
            <a:chOff x="2420890" y="4320279"/>
            <a:chExt cx="288030" cy="253330"/>
          </a:xfrm>
        </p:grpSpPr>
        <p:cxnSp>
          <p:nvCxnSpPr>
            <p:cNvPr id="79" name="Прямая соединительная линия 78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Группа 80"/>
          <p:cNvGrpSpPr/>
          <p:nvPr/>
        </p:nvGrpSpPr>
        <p:grpSpPr>
          <a:xfrm>
            <a:off x="2228763" y="8211065"/>
            <a:ext cx="369806" cy="144009"/>
            <a:chOff x="2420890" y="4320279"/>
            <a:chExt cx="288030" cy="253330"/>
          </a:xfrm>
        </p:grpSpPr>
        <p:cxnSp>
          <p:nvCxnSpPr>
            <p:cNvPr id="82" name="Прямая соединительная линия 81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Группа 83"/>
          <p:cNvGrpSpPr/>
          <p:nvPr/>
        </p:nvGrpSpPr>
        <p:grpSpPr>
          <a:xfrm>
            <a:off x="2227311" y="7892745"/>
            <a:ext cx="369806" cy="144009"/>
            <a:chOff x="2420890" y="4320279"/>
            <a:chExt cx="288030" cy="253330"/>
          </a:xfrm>
        </p:grpSpPr>
        <p:cxnSp>
          <p:nvCxnSpPr>
            <p:cNvPr id="85" name="Прямая соединительная линия 84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Группа 86"/>
          <p:cNvGrpSpPr/>
          <p:nvPr/>
        </p:nvGrpSpPr>
        <p:grpSpPr>
          <a:xfrm>
            <a:off x="2263314" y="8513785"/>
            <a:ext cx="369806" cy="144009"/>
            <a:chOff x="2420890" y="4320279"/>
            <a:chExt cx="288030" cy="253330"/>
          </a:xfrm>
        </p:grpSpPr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Прямая соединительная линия 89"/>
          <p:cNvCxnSpPr/>
          <p:nvPr/>
        </p:nvCxnSpPr>
        <p:spPr>
          <a:xfrm>
            <a:off x="754772" y="7319352"/>
            <a:ext cx="73001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754772" y="7209435"/>
            <a:ext cx="0" cy="11069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1484784" y="7217745"/>
            <a:ext cx="0" cy="11069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Группа 97"/>
          <p:cNvGrpSpPr/>
          <p:nvPr/>
        </p:nvGrpSpPr>
        <p:grpSpPr>
          <a:xfrm>
            <a:off x="5445224" y="6948264"/>
            <a:ext cx="216024" cy="337943"/>
            <a:chOff x="2420890" y="4320279"/>
            <a:chExt cx="288030" cy="253330"/>
          </a:xfrm>
        </p:grpSpPr>
        <p:cxnSp>
          <p:nvCxnSpPr>
            <p:cNvPr id="99" name="Прямая соединительная линия 98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Группа 90"/>
          <p:cNvGrpSpPr/>
          <p:nvPr/>
        </p:nvGrpSpPr>
        <p:grpSpPr>
          <a:xfrm>
            <a:off x="4653136" y="7020272"/>
            <a:ext cx="144016" cy="237623"/>
            <a:chOff x="2420890" y="4320279"/>
            <a:chExt cx="288030" cy="253330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 flipV="1">
              <a:off x="2420890" y="4321886"/>
              <a:ext cx="144016" cy="2517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flipH="1" flipV="1">
              <a:off x="2564906" y="4320279"/>
              <a:ext cx="144014" cy="2517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Овал 4"/>
          <p:cNvSpPr/>
          <p:nvPr/>
        </p:nvSpPr>
        <p:spPr>
          <a:xfrm>
            <a:off x="1276147" y="221918"/>
            <a:ext cx="5301341" cy="15475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 flipH="1" flipV="1">
            <a:off x="2439082" y="1861099"/>
            <a:ext cx="864095" cy="4326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380254" y="2303748"/>
            <a:ext cx="904730" cy="1800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2852936" y="2303748"/>
            <a:ext cx="432048" cy="4680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3892091" y="1861099"/>
            <a:ext cx="582724" cy="4426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885009" y="2293756"/>
            <a:ext cx="552103" cy="1800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892091" y="2303748"/>
            <a:ext cx="509017" cy="4680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979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120</Words>
  <Application>Microsoft Office PowerPoint</Application>
  <PresentationFormat>Экран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11</cp:revision>
  <dcterms:modified xsi:type="dcterms:W3CDTF">2015-08-17T15:51:53Z</dcterms:modified>
</cp:coreProperties>
</file>