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4" r:id="rId19"/>
    <p:sldId id="275" r:id="rId20"/>
    <p:sldId id="277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0000"/>
    <a:srgbClr val="64ADC4"/>
    <a:srgbClr val="A557D1"/>
    <a:srgbClr val="532476"/>
    <a:srgbClr val="34EA86"/>
    <a:srgbClr val="6567B9"/>
    <a:srgbClr val="C9315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3" autoAdjust="0"/>
    <p:restoredTop sz="94709" autoAdjust="0"/>
  </p:normalViewPr>
  <p:slideViewPr>
    <p:cSldViewPr>
      <p:cViewPr>
        <p:scale>
          <a:sx n="63" d="100"/>
          <a:sy n="63" d="100"/>
        </p:scale>
        <p:origin x="-158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DECAEA-A88F-451F-9B0F-9831827685A3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837A18-A0C8-4094-9436-20F28CE25EC2}">
      <dgm:prSet phldrT="[Текст]"/>
      <dgm:spPr>
        <a:solidFill>
          <a:srgbClr val="73409A"/>
        </a:solidFill>
      </dgm:spPr>
      <dgm:t>
        <a:bodyPr/>
        <a:lstStyle/>
        <a:p>
          <a:r>
            <a:rPr lang="uk-UA" b="1" dirty="0" smtClean="0">
              <a:solidFill>
                <a:srgbClr val="FFC000"/>
              </a:solidFill>
            </a:rPr>
            <a:t>ЗДОРОВ’Я</a:t>
          </a:r>
          <a:r>
            <a:rPr lang="uk-UA" b="1" dirty="0" smtClean="0">
              <a:solidFill>
                <a:schemeClr val="bg2">
                  <a:lumMod val="75000"/>
                </a:schemeClr>
              </a:solidFill>
            </a:rPr>
            <a:t>           </a:t>
          </a:r>
          <a:endParaRPr lang="ru-RU" b="1" dirty="0">
            <a:solidFill>
              <a:srgbClr val="C00000"/>
            </a:solidFill>
          </a:endParaRPr>
        </a:p>
      </dgm:t>
    </dgm:pt>
    <dgm:pt modelId="{2D2EFB45-C130-444F-B3CF-2C0EE15F8F1D}" type="parTrans" cxnId="{D0C244E1-B84A-4A75-BD12-5292419667E4}">
      <dgm:prSet/>
      <dgm:spPr/>
      <dgm:t>
        <a:bodyPr/>
        <a:lstStyle/>
        <a:p>
          <a:endParaRPr lang="ru-RU"/>
        </a:p>
      </dgm:t>
    </dgm:pt>
    <dgm:pt modelId="{1FB7A472-A52F-48DB-841F-6642A0E17EDB}" type="sibTrans" cxnId="{D0C244E1-B84A-4A75-BD12-5292419667E4}">
      <dgm:prSet/>
      <dgm:spPr/>
      <dgm:t>
        <a:bodyPr/>
        <a:lstStyle/>
        <a:p>
          <a:endParaRPr lang="ru-RU"/>
        </a:p>
      </dgm:t>
    </dgm:pt>
    <dgm:pt modelId="{7C435A2A-B3F1-45CE-A932-422DAD0400F8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uk-UA" b="1" dirty="0" smtClean="0">
              <a:solidFill>
                <a:srgbClr val="C00000"/>
              </a:solidFill>
            </a:rPr>
            <a:t>М’ЯТНИЙ</a:t>
          </a:r>
          <a:endParaRPr lang="ru-RU" b="1" dirty="0">
            <a:solidFill>
              <a:srgbClr val="C00000"/>
            </a:solidFill>
          </a:endParaRPr>
        </a:p>
      </dgm:t>
    </dgm:pt>
    <dgm:pt modelId="{0CB92791-717A-4094-AFAB-AEE2B57CD061}" type="parTrans" cxnId="{8EA85A5B-023B-4BF6-8A34-FFC5F294475E}">
      <dgm:prSet/>
      <dgm:spPr/>
      <dgm:t>
        <a:bodyPr/>
        <a:lstStyle/>
        <a:p>
          <a:endParaRPr lang="ru-RU"/>
        </a:p>
      </dgm:t>
    </dgm:pt>
    <dgm:pt modelId="{1653FFD3-4A49-4579-B897-17A3EC66C103}" type="sibTrans" cxnId="{8EA85A5B-023B-4BF6-8A34-FFC5F294475E}">
      <dgm:prSet/>
      <dgm:spPr/>
      <dgm:t>
        <a:bodyPr/>
        <a:lstStyle/>
        <a:p>
          <a:endParaRPr lang="ru-RU"/>
        </a:p>
      </dgm:t>
    </dgm:pt>
    <dgm:pt modelId="{BEC77084-9DBE-459B-90FF-F7C9599E0190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uk-UA" sz="3200" b="1" i="0" dirty="0" smtClean="0">
              <a:solidFill>
                <a:srgbClr val="002060"/>
              </a:solidFill>
            </a:rPr>
            <a:t>ВЕРФ’Ю</a:t>
          </a:r>
          <a:endParaRPr lang="ru-RU" sz="3200" b="1" i="0" dirty="0">
            <a:solidFill>
              <a:srgbClr val="002060"/>
            </a:solidFill>
          </a:endParaRPr>
        </a:p>
      </dgm:t>
    </dgm:pt>
    <dgm:pt modelId="{B29F5852-23DB-4BAF-A631-4633176EA47D}" type="parTrans" cxnId="{E82CB646-DCF5-4C07-B498-FE201EA414BF}">
      <dgm:prSet/>
      <dgm:spPr/>
      <dgm:t>
        <a:bodyPr/>
        <a:lstStyle/>
        <a:p>
          <a:endParaRPr lang="ru-RU"/>
        </a:p>
      </dgm:t>
    </dgm:pt>
    <dgm:pt modelId="{CF1FFEE4-52D8-4F3A-B5C9-6A4164F8307F}" type="sibTrans" cxnId="{E82CB646-DCF5-4C07-B498-FE201EA414BF}">
      <dgm:prSet/>
      <dgm:spPr/>
      <dgm:t>
        <a:bodyPr/>
        <a:lstStyle/>
        <a:p>
          <a:endParaRPr lang="ru-RU"/>
        </a:p>
      </dgm:t>
    </dgm:pt>
    <dgm:pt modelId="{40D704E9-BAE8-4DDC-93FD-0D5C2610131F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uk-UA" sz="3200" b="1" i="0" dirty="0" smtClean="0">
              <a:solidFill>
                <a:srgbClr val="C00000"/>
              </a:solidFill>
            </a:rPr>
            <a:t>П’ЯНКИЙ</a:t>
          </a:r>
          <a:endParaRPr lang="ru-RU" sz="3200" b="1" dirty="0">
            <a:solidFill>
              <a:srgbClr val="C00000"/>
            </a:solidFill>
          </a:endParaRPr>
        </a:p>
      </dgm:t>
    </dgm:pt>
    <dgm:pt modelId="{430A8F34-72D1-4D91-8BEA-688EC4911FA9}" type="parTrans" cxnId="{E3C07154-118B-453E-B82E-ACE886707D3D}">
      <dgm:prSet/>
      <dgm:spPr/>
      <dgm:t>
        <a:bodyPr/>
        <a:lstStyle/>
        <a:p>
          <a:endParaRPr lang="ru-RU"/>
        </a:p>
      </dgm:t>
    </dgm:pt>
    <dgm:pt modelId="{9098BE6F-EB8D-4331-94A8-C4C4B2729D02}" type="sibTrans" cxnId="{E3C07154-118B-453E-B82E-ACE886707D3D}">
      <dgm:prSet/>
      <dgm:spPr/>
      <dgm:t>
        <a:bodyPr/>
        <a:lstStyle/>
        <a:p>
          <a:endParaRPr lang="ru-RU"/>
        </a:p>
      </dgm:t>
    </dgm:pt>
    <dgm:pt modelId="{261E8A2A-6E15-4FDC-AAA2-879A5EC00F40}">
      <dgm:prSet phldrT="[Текст]" custT="1"/>
      <dgm:spPr>
        <a:solidFill>
          <a:schemeClr val="accent2">
            <a:lumMod val="50000"/>
          </a:schemeClr>
        </a:solidFill>
      </dgm:spPr>
      <dgm:t>
        <a:bodyPr/>
        <a:lstStyle/>
        <a:p>
          <a:pPr algn="ctr"/>
          <a:r>
            <a:rPr lang="uk-UA" sz="3200" b="1" dirty="0" smtClean="0">
              <a:solidFill>
                <a:srgbClr val="CC0066"/>
              </a:solidFill>
            </a:rPr>
            <a:t> </a:t>
          </a:r>
          <a:r>
            <a:rPr lang="uk-UA" sz="3200" b="1" dirty="0" smtClean="0">
              <a:solidFill>
                <a:srgbClr val="92D050"/>
              </a:solidFill>
            </a:rPr>
            <a:t>ВЕРБ’Я</a:t>
          </a:r>
        </a:p>
      </dgm:t>
    </dgm:pt>
    <dgm:pt modelId="{19DAA6C4-1B83-40B8-A3AB-8219FAB3A0E9}" type="parTrans" cxnId="{2915E401-F1CC-435F-A504-CB387F1E5F4B}">
      <dgm:prSet/>
      <dgm:spPr/>
      <dgm:t>
        <a:bodyPr/>
        <a:lstStyle/>
        <a:p>
          <a:endParaRPr lang="ru-RU"/>
        </a:p>
      </dgm:t>
    </dgm:pt>
    <dgm:pt modelId="{8BC2D722-3B78-4772-84CB-A097AEFE6C2D}" type="sibTrans" cxnId="{2915E401-F1CC-435F-A504-CB387F1E5F4B}">
      <dgm:prSet/>
      <dgm:spPr/>
      <dgm:t>
        <a:bodyPr/>
        <a:lstStyle/>
        <a:p>
          <a:endParaRPr lang="ru-RU"/>
        </a:p>
      </dgm:t>
    </dgm:pt>
    <dgm:pt modelId="{96613B6D-7146-4AF9-98E5-03FB6E2848F4}" type="pres">
      <dgm:prSet presAssocID="{4CDECAEA-A88F-451F-9B0F-9831827685A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BBE8E0-4542-4CB6-B392-1B4A0438CDA4}" type="pres">
      <dgm:prSet presAssocID="{68837A18-A0C8-4094-9436-20F28CE25EC2}" presName="node" presStyleLbl="node1" presStyleIdx="0" presStyleCnt="5" custScaleX="143520" custRadScaleRad="105604" custRadScaleInc="-113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1F347-1C4A-4159-869F-F738C30B07E2}" type="pres">
      <dgm:prSet presAssocID="{68837A18-A0C8-4094-9436-20F28CE25EC2}" presName="spNode" presStyleCnt="0"/>
      <dgm:spPr/>
    </dgm:pt>
    <dgm:pt modelId="{BDD1B284-4C29-4C5D-8028-90AE05CB059D}" type="pres">
      <dgm:prSet presAssocID="{1FB7A472-A52F-48DB-841F-6642A0E17EDB}" presName="sibTrans" presStyleLbl="sibTrans1D1" presStyleIdx="0" presStyleCnt="5"/>
      <dgm:spPr/>
      <dgm:t>
        <a:bodyPr/>
        <a:lstStyle/>
        <a:p>
          <a:endParaRPr lang="ru-RU"/>
        </a:p>
      </dgm:t>
    </dgm:pt>
    <dgm:pt modelId="{50BE5AAC-9482-4222-901F-99453D2ECDB1}" type="pres">
      <dgm:prSet presAssocID="{261E8A2A-6E15-4FDC-AAA2-879A5EC00F40}" presName="node" presStyleLbl="node1" presStyleIdx="1" presStyleCnt="5" custScaleX="133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C67E54-1826-46B4-A157-2C83237212D5}" type="pres">
      <dgm:prSet presAssocID="{261E8A2A-6E15-4FDC-AAA2-879A5EC00F40}" presName="spNode" presStyleCnt="0"/>
      <dgm:spPr/>
    </dgm:pt>
    <dgm:pt modelId="{8A99477D-4C87-442D-9ABC-8E65B1EBA2ED}" type="pres">
      <dgm:prSet presAssocID="{8BC2D722-3B78-4772-84CB-A097AEFE6C2D}" presName="sibTrans" presStyleLbl="sibTrans1D1" presStyleIdx="1" presStyleCnt="5"/>
      <dgm:spPr/>
      <dgm:t>
        <a:bodyPr/>
        <a:lstStyle/>
        <a:p>
          <a:endParaRPr lang="ru-RU"/>
        </a:p>
      </dgm:t>
    </dgm:pt>
    <dgm:pt modelId="{F12DCF2A-18CB-4C5D-8051-E666721FCE94}" type="pres">
      <dgm:prSet presAssocID="{7C435A2A-B3F1-45CE-A932-422DAD0400F8}" presName="node" presStyleLbl="node1" presStyleIdx="2" presStyleCnt="5" custScaleX="159754" custRadScaleRad="99429" custRadScaleInc="-1162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EC928E-7EA7-457A-9E42-59DAC655DEE6}" type="pres">
      <dgm:prSet presAssocID="{7C435A2A-B3F1-45CE-A932-422DAD0400F8}" presName="spNode" presStyleCnt="0"/>
      <dgm:spPr/>
    </dgm:pt>
    <dgm:pt modelId="{090E9608-F66D-4D49-8F9E-47F499943932}" type="pres">
      <dgm:prSet presAssocID="{1653FFD3-4A49-4579-B897-17A3EC66C103}" presName="sibTrans" presStyleLbl="sibTrans1D1" presStyleIdx="2" presStyleCnt="5"/>
      <dgm:spPr/>
      <dgm:t>
        <a:bodyPr/>
        <a:lstStyle/>
        <a:p>
          <a:endParaRPr lang="ru-RU"/>
        </a:p>
      </dgm:t>
    </dgm:pt>
    <dgm:pt modelId="{4481D580-844A-4001-A4C2-6D49EE01D310}" type="pres">
      <dgm:prSet presAssocID="{40D704E9-BAE8-4DDC-93FD-0D5C2610131F}" presName="node" presStyleLbl="node1" presStyleIdx="3" presStyleCnt="5" custScaleX="143520" custScaleY="75024" custRadScaleRad="104815" custRadScaleInc="106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AB33A-3A38-429C-9F8C-FD6E107A4B91}" type="pres">
      <dgm:prSet presAssocID="{40D704E9-BAE8-4DDC-93FD-0D5C2610131F}" presName="spNode" presStyleCnt="0"/>
      <dgm:spPr/>
    </dgm:pt>
    <dgm:pt modelId="{86F26234-11E5-47A4-B71F-D98EE10F7703}" type="pres">
      <dgm:prSet presAssocID="{9098BE6F-EB8D-4331-94A8-C4C4B2729D02}" presName="sibTrans" presStyleLbl="sibTrans1D1" presStyleIdx="3" presStyleCnt="5"/>
      <dgm:spPr/>
      <dgm:t>
        <a:bodyPr/>
        <a:lstStyle/>
        <a:p>
          <a:endParaRPr lang="ru-RU"/>
        </a:p>
      </dgm:t>
    </dgm:pt>
    <dgm:pt modelId="{6169C4E0-85F1-408E-B629-7449DEDE95CA}" type="pres">
      <dgm:prSet presAssocID="{BEC77084-9DBE-459B-90FF-F7C9599E0190}" presName="node" presStyleLbl="node1" presStyleIdx="4" presStyleCnt="5" custScaleX="167871" custRadScaleRad="105355" custRadScaleInc="-10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61C3C-91C3-4583-8FA2-C676D93BE430}" type="pres">
      <dgm:prSet presAssocID="{BEC77084-9DBE-459B-90FF-F7C9599E0190}" presName="spNode" presStyleCnt="0"/>
      <dgm:spPr/>
    </dgm:pt>
    <dgm:pt modelId="{5AB3CD68-AA35-43BB-8211-889282AA12A9}" type="pres">
      <dgm:prSet presAssocID="{CF1FFEE4-52D8-4F3A-B5C9-6A4164F8307F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98467C6E-B8C3-4EDD-97D2-8CC39E034BE4}" type="presOf" srcId="{40D704E9-BAE8-4DDC-93FD-0D5C2610131F}" destId="{4481D580-844A-4001-A4C2-6D49EE01D310}" srcOrd="0" destOrd="0" presId="urn:microsoft.com/office/officeart/2005/8/layout/cycle6"/>
    <dgm:cxn modelId="{E82CB646-DCF5-4C07-B498-FE201EA414BF}" srcId="{4CDECAEA-A88F-451F-9B0F-9831827685A3}" destId="{BEC77084-9DBE-459B-90FF-F7C9599E0190}" srcOrd="4" destOrd="0" parTransId="{B29F5852-23DB-4BAF-A631-4633176EA47D}" sibTransId="{CF1FFEE4-52D8-4F3A-B5C9-6A4164F8307F}"/>
    <dgm:cxn modelId="{8EA85A5B-023B-4BF6-8A34-FFC5F294475E}" srcId="{4CDECAEA-A88F-451F-9B0F-9831827685A3}" destId="{7C435A2A-B3F1-45CE-A932-422DAD0400F8}" srcOrd="2" destOrd="0" parTransId="{0CB92791-717A-4094-AFAB-AEE2B57CD061}" sibTransId="{1653FFD3-4A49-4579-B897-17A3EC66C103}"/>
    <dgm:cxn modelId="{DF617C10-D4F5-4889-90B8-C74F795D8952}" type="presOf" srcId="{1FB7A472-A52F-48DB-841F-6642A0E17EDB}" destId="{BDD1B284-4C29-4C5D-8028-90AE05CB059D}" srcOrd="0" destOrd="0" presId="urn:microsoft.com/office/officeart/2005/8/layout/cycle6"/>
    <dgm:cxn modelId="{DB5C0240-3AC0-4EDC-B98C-D6D0A60C6C2A}" type="presOf" srcId="{7C435A2A-B3F1-45CE-A932-422DAD0400F8}" destId="{F12DCF2A-18CB-4C5D-8051-E666721FCE94}" srcOrd="0" destOrd="0" presId="urn:microsoft.com/office/officeart/2005/8/layout/cycle6"/>
    <dgm:cxn modelId="{1BB46A41-C1F5-49DC-9799-877DD14A69CD}" type="presOf" srcId="{8BC2D722-3B78-4772-84CB-A097AEFE6C2D}" destId="{8A99477D-4C87-442D-9ABC-8E65B1EBA2ED}" srcOrd="0" destOrd="0" presId="urn:microsoft.com/office/officeart/2005/8/layout/cycle6"/>
    <dgm:cxn modelId="{E3C07154-118B-453E-B82E-ACE886707D3D}" srcId="{4CDECAEA-A88F-451F-9B0F-9831827685A3}" destId="{40D704E9-BAE8-4DDC-93FD-0D5C2610131F}" srcOrd="3" destOrd="0" parTransId="{430A8F34-72D1-4D91-8BEA-688EC4911FA9}" sibTransId="{9098BE6F-EB8D-4331-94A8-C4C4B2729D02}"/>
    <dgm:cxn modelId="{D0C244E1-B84A-4A75-BD12-5292419667E4}" srcId="{4CDECAEA-A88F-451F-9B0F-9831827685A3}" destId="{68837A18-A0C8-4094-9436-20F28CE25EC2}" srcOrd="0" destOrd="0" parTransId="{2D2EFB45-C130-444F-B3CF-2C0EE15F8F1D}" sibTransId="{1FB7A472-A52F-48DB-841F-6642A0E17EDB}"/>
    <dgm:cxn modelId="{A54DC9BF-23C9-4C0E-9E98-79824043B677}" type="presOf" srcId="{261E8A2A-6E15-4FDC-AAA2-879A5EC00F40}" destId="{50BE5AAC-9482-4222-901F-99453D2ECDB1}" srcOrd="0" destOrd="0" presId="urn:microsoft.com/office/officeart/2005/8/layout/cycle6"/>
    <dgm:cxn modelId="{99E414CC-7B08-4D31-9F45-226B233F5B84}" type="presOf" srcId="{1653FFD3-4A49-4579-B897-17A3EC66C103}" destId="{090E9608-F66D-4D49-8F9E-47F499943932}" srcOrd="0" destOrd="0" presId="urn:microsoft.com/office/officeart/2005/8/layout/cycle6"/>
    <dgm:cxn modelId="{149BA039-88B0-498F-9399-7F1301525062}" type="presOf" srcId="{4CDECAEA-A88F-451F-9B0F-9831827685A3}" destId="{96613B6D-7146-4AF9-98E5-03FB6E2848F4}" srcOrd="0" destOrd="0" presId="urn:microsoft.com/office/officeart/2005/8/layout/cycle6"/>
    <dgm:cxn modelId="{4969E1D3-3896-4884-86C0-FD7595274F4B}" type="presOf" srcId="{68837A18-A0C8-4094-9436-20F28CE25EC2}" destId="{FCBBE8E0-4542-4CB6-B392-1B4A0438CDA4}" srcOrd="0" destOrd="0" presId="urn:microsoft.com/office/officeart/2005/8/layout/cycle6"/>
    <dgm:cxn modelId="{2915E401-F1CC-435F-A504-CB387F1E5F4B}" srcId="{4CDECAEA-A88F-451F-9B0F-9831827685A3}" destId="{261E8A2A-6E15-4FDC-AAA2-879A5EC00F40}" srcOrd="1" destOrd="0" parTransId="{19DAA6C4-1B83-40B8-A3AB-8219FAB3A0E9}" sibTransId="{8BC2D722-3B78-4772-84CB-A097AEFE6C2D}"/>
    <dgm:cxn modelId="{E1CCA5BB-BD36-48AC-9DC8-ECB430B15354}" type="presOf" srcId="{BEC77084-9DBE-459B-90FF-F7C9599E0190}" destId="{6169C4E0-85F1-408E-B629-7449DEDE95CA}" srcOrd="0" destOrd="0" presId="urn:microsoft.com/office/officeart/2005/8/layout/cycle6"/>
    <dgm:cxn modelId="{050A2D83-BDE1-426A-92E8-D8DB40152D61}" type="presOf" srcId="{9098BE6F-EB8D-4331-94A8-C4C4B2729D02}" destId="{86F26234-11E5-47A4-B71F-D98EE10F7703}" srcOrd="0" destOrd="0" presId="urn:microsoft.com/office/officeart/2005/8/layout/cycle6"/>
    <dgm:cxn modelId="{63F502F5-8401-4542-B6D6-8A7CB5BE7AFD}" type="presOf" srcId="{CF1FFEE4-52D8-4F3A-B5C9-6A4164F8307F}" destId="{5AB3CD68-AA35-43BB-8211-889282AA12A9}" srcOrd="0" destOrd="0" presId="urn:microsoft.com/office/officeart/2005/8/layout/cycle6"/>
    <dgm:cxn modelId="{B1630D32-A9F2-40E6-8FAB-526CC3E8FC75}" type="presParOf" srcId="{96613B6D-7146-4AF9-98E5-03FB6E2848F4}" destId="{FCBBE8E0-4542-4CB6-B392-1B4A0438CDA4}" srcOrd="0" destOrd="0" presId="urn:microsoft.com/office/officeart/2005/8/layout/cycle6"/>
    <dgm:cxn modelId="{2C710473-1A00-46DB-9296-F5E41116629E}" type="presParOf" srcId="{96613B6D-7146-4AF9-98E5-03FB6E2848F4}" destId="{A931F347-1C4A-4159-869F-F738C30B07E2}" srcOrd="1" destOrd="0" presId="urn:microsoft.com/office/officeart/2005/8/layout/cycle6"/>
    <dgm:cxn modelId="{74D84778-0053-4005-AF25-DB77A923EDA1}" type="presParOf" srcId="{96613B6D-7146-4AF9-98E5-03FB6E2848F4}" destId="{BDD1B284-4C29-4C5D-8028-90AE05CB059D}" srcOrd="2" destOrd="0" presId="urn:microsoft.com/office/officeart/2005/8/layout/cycle6"/>
    <dgm:cxn modelId="{B4A95754-E36C-464B-9F73-80CE7003DE50}" type="presParOf" srcId="{96613B6D-7146-4AF9-98E5-03FB6E2848F4}" destId="{50BE5AAC-9482-4222-901F-99453D2ECDB1}" srcOrd="3" destOrd="0" presId="urn:microsoft.com/office/officeart/2005/8/layout/cycle6"/>
    <dgm:cxn modelId="{DA90EAF2-0E4D-4624-BEEB-F2191CC13F67}" type="presParOf" srcId="{96613B6D-7146-4AF9-98E5-03FB6E2848F4}" destId="{79C67E54-1826-46B4-A157-2C83237212D5}" srcOrd="4" destOrd="0" presId="urn:microsoft.com/office/officeart/2005/8/layout/cycle6"/>
    <dgm:cxn modelId="{DE2FEA01-18C0-46B8-B26D-D4F87640A6F4}" type="presParOf" srcId="{96613B6D-7146-4AF9-98E5-03FB6E2848F4}" destId="{8A99477D-4C87-442D-9ABC-8E65B1EBA2ED}" srcOrd="5" destOrd="0" presId="urn:microsoft.com/office/officeart/2005/8/layout/cycle6"/>
    <dgm:cxn modelId="{743B08D5-4A33-42A5-AB4E-B98600681A3C}" type="presParOf" srcId="{96613B6D-7146-4AF9-98E5-03FB6E2848F4}" destId="{F12DCF2A-18CB-4C5D-8051-E666721FCE94}" srcOrd="6" destOrd="0" presId="urn:microsoft.com/office/officeart/2005/8/layout/cycle6"/>
    <dgm:cxn modelId="{43BD17CA-679A-41C8-993B-30231DEBE9D2}" type="presParOf" srcId="{96613B6D-7146-4AF9-98E5-03FB6E2848F4}" destId="{9FEC928E-7EA7-457A-9E42-59DAC655DEE6}" srcOrd="7" destOrd="0" presId="urn:microsoft.com/office/officeart/2005/8/layout/cycle6"/>
    <dgm:cxn modelId="{B8A6CD32-CDC4-470D-BEFA-2AB1CD46FFF9}" type="presParOf" srcId="{96613B6D-7146-4AF9-98E5-03FB6E2848F4}" destId="{090E9608-F66D-4D49-8F9E-47F499943932}" srcOrd="8" destOrd="0" presId="urn:microsoft.com/office/officeart/2005/8/layout/cycle6"/>
    <dgm:cxn modelId="{11C0DF7B-30D7-422A-B9A1-712CED27DE8A}" type="presParOf" srcId="{96613B6D-7146-4AF9-98E5-03FB6E2848F4}" destId="{4481D580-844A-4001-A4C2-6D49EE01D310}" srcOrd="9" destOrd="0" presId="urn:microsoft.com/office/officeart/2005/8/layout/cycle6"/>
    <dgm:cxn modelId="{22DDFCA6-FA48-4C7C-8989-CD9DAEDC0C9C}" type="presParOf" srcId="{96613B6D-7146-4AF9-98E5-03FB6E2848F4}" destId="{7FDAB33A-3A38-429C-9F8C-FD6E107A4B91}" srcOrd="10" destOrd="0" presId="urn:microsoft.com/office/officeart/2005/8/layout/cycle6"/>
    <dgm:cxn modelId="{2CD08FB9-DE07-4E95-9D77-8647A37E92B1}" type="presParOf" srcId="{96613B6D-7146-4AF9-98E5-03FB6E2848F4}" destId="{86F26234-11E5-47A4-B71F-D98EE10F7703}" srcOrd="11" destOrd="0" presId="urn:microsoft.com/office/officeart/2005/8/layout/cycle6"/>
    <dgm:cxn modelId="{1EA4472D-35C1-40F6-814D-3F62A2F38028}" type="presParOf" srcId="{96613B6D-7146-4AF9-98E5-03FB6E2848F4}" destId="{6169C4E0-85F1-408E-B629-7449DEDE95CA}" srcOrd="12" destOrd="0" presId="urn:microsoft.com/office/officeart/2005/8/layout/cycle6"/>
    <dgm:cxn modelId="{C2B67E74-B16A-4CBB-B0ED-4DA7F5B07710}" type="presParOf" srcId="{96613B6D-7146-4AF9-98E5-03FB6E2848F4}" destId="{55261C3C-91C3-4583-8FA2-C676D93BE430}" srcOrd="13" destOrd="0" presId="urn:microsoft.com/office/officeart/2005/8/layout/cycle6"/>
    <dgm:cxn modelId="{2CCD5603-4DB3-417D-962C-3C179D813F0F}" type="presParOf" srcId="{96613B6D-7146-4AF9-98E5-03FB6E2848F4}" destId="{5AB3CD68-AA35-43BB-8211-889282AA12A9}" srcOrd="14" destOrd="0" presId="urn:microsoft.com/office/officeart/2005/8/layout/cycle6"/>
  </dgm:cxnLst>
  <dgm:bg/>
  <dgm:whole>
    <a:ln>
      <a:gradFill>
        <a:gsLst>
          <a:gs pos="0">
            <a:srgbClr val="C00000"/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983603-3628-4D23-B04D-7CD13D840F0B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E1416B-F4DD-412D-8A76-EA17B12B8EBF}">
      <dgm:prSet phldrT="[Текст]" custT="1"/>
      <dgm:spPr>
        <a:solidFill>
          <a:srgbClr val="1A45A6"/>
        </a:solidFill>
      </dgm:spPr>
      <dgm:t>
        <a:bodyPr/>
        <a:lstStyle/>
        <a:p>
          <a:r>
            <a:rPr lang="en-US" sz="7200" b="1" dirty="0" smtClean="0">
              <a:solidFill>
                <a:srgbClr val="FFC000"/>
              </a:solidFill>
            </a:rPr>
            <a:t>[</a:t>
          </a:r>
          <a:r>
            <a:rPr lang="uk-UA" sz="7200" b="1" dirty="0" smtClean="0">
              <a:solidFill>
                <a:srgbClr val="FFC000"/>
              </a:solidFill>
            </a:rPr>
            <a:t> Р</a:t>
          </a:r>
          <a:r>
            <a:rPr lang="en-US" sz="7200" b="1" dirty="0" smtClean="0">
              <a:solidFill>
                <a:srgbClr val="FFC000"/>
              </a:solidFill>
            </a:rPr>
            <a:t> ]</a:t>
          </a:r>
          <a:endParaRPr lang="ru-RU" sz="7200" b="1" dirty="0">
            <a:solidFill>
              <a:srgbClr val="FFC000"/>
            </a:solidFill>
          </a:endParaRPr>
        </a:p>
      </dgm:t>
    </dgm:pt>
    <dgm:pt modelId="{E4B584EE-8115-453B-BD24-35497BA3FBF8}" type="parTrans" cxnId="{4EB4CFB1-2101-4A51-9CA4-7DA0D1D38602}">
      <dgm:prSet/>
      <dgm:spPr/>
      <dgm:t>
        <a:bodyPr/>
        <a:lstStyle/>
        <a:p>
          <a:endParaRPr lang="ru-RU"/>
        </a:p>
      </dgm:t>
    </dgm:pt>
    <dgm:pt modelId="{7B2CF503-95E0-4F02-846C-B67EF9F8B338}" type="sibTrans" cxnId="{4EB4CFB1-2101-4A51-9CA4-7DA0D1D38602}">
      <dgm:prSet/>
      <dgm:spPr/>
      <dgm:t>
        <a:bodyPr/>
        <a:lstStyle/>
        <a:p>
          <a:endParaRPr lang="ru-RU"/>
        </a:p>
      </dgm:t>
    </dgm:pt>
    <dgm:pt modelId="{59ACA344-EABF-45E2-AF16-E28FC4212267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en-US" sz="7200" b="1" dirty="0" smtClean="0">
              <a:solidFill>
                <a:srgbClr val="FFC000"/>
              </a:solidFill>
            </a:rPr>
            <a:t>[ </a:t>
          </a:r>
          <a:r>
            <a:rPr lang="uk-UA" sz="7200" b="1" dirty="0" smtClean="0">
              <a:solidFill>
                <a:srgbClr val="FFC000"/>
              </a:solidFill>
            </a:rPr>
            <a:t>Р’</a:t>
          </a:r>
          <a:r>
            <a:rPr lang="en-US" sz="7200" b="1" dirty="0" smtClean="0">
              <a:solidFill>
                <a:srgbClr val="FFC000"/>
              </a:solidFill>
            </a:rPr>
            <a:t>]</a:t>
          </a:r>
          <a:endParaRPr lang="ru-RU" sz="7200" b="1" dirty="0">
            <a:solidFill>
              <a:srgbClr val="FFC000"/>
            </a:solidFill>
          </a:endParaRPr>
        </a:p>
      </dgm:t>
    </dgm:pt>
    <dgm:pt modelId="{1DDB30C5-B40E-4ECB-86A0-6E1267C52149}" type="parTrans" cxnId="{6FDEA7D1-3259-4CBB-B88E-26A445375283}">
      <dgm:prSet/>
      <dgm:spPr/>
      <dgm:t>
        <a:bodyPr/>
        <a:lstStyle/>
        <a:p>
          <a:endParaRPr lang="ru-RU"/>
        </a:p>
      </dgm:t>
    </dgm:pt>
    <dgm:pt modelId="{B79700EF-EAFC-4156-8CE9-815BE0731C56}" type="sibTrans" cxnId="{6FDEA7D1-3259-4CBB-B88E-26A445375283}">
      <dgm:prSet/>
      <dgm:spPr/>
      <dgm:t>
        <a:bodyPr/>
        <a:lstStyle/>
        <a:p>
          <a:endParaRPr lang="ru-RU"/>
        </a:p>
      </dgm:t>
    </dgm:pt>
    <dgm:pt modelId="{1BF5C238-4930-4639-8687-63427051F965}" type="pres">
      <dgm:prSet presAssocID="{0C983603-3628-4D23-B04D-7CD13D840F0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7BF3A3-D9EB-41C6-A3B2-BDEF35808D26}" type="pres">
      <dgm:prSet presAssocID="{62E1416B-F4DD-412D-8A76-EA17B12B8EBF}" presName="arrow" presStyleLbl="node1" presStyleIdx="0" presStyleCnt="2" custScaleX="132935" custRadScaleRad="82514" custRadScaleInc="8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7F6BAD-FBD9-4D98-A38F-20F2F02086F7}" type="pres">
      <dgm:prSet presAssocID="{59ACA344-EABF-45E2-AF16-E28FC4212267}" presName="arrow" presStyleLbl="node1" presStyleIdx="1" presStyleCnt="2" custScaleX="131327" custRadScaleRad="100135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B4CFB1-2101-4A51-9CA4-7DA0D1D38602}" srcId="{0C983603-3628-4D23-B04D-7CD13D840F0B}" destId="{62E1416B-F4DD-412D-8A76-EA17B12B8EBF}" srcOrd="0" destOrd="0" parTransId="{E4B584EE-8115-453B-BD24-35497BA3FBF8}" sibTransId="{7B2CF503-95E0-4F02-846C-B67EF9F8B338}"/>
    <dgm:cxn modelId="{66E7A821-C723-4774-88F8-EE1E175D62C7}" type="presOf" srcId="{59ACA344-EABF-45E2-AF16-E28FC4212267}" destId="{C97F6BAD-FBD9-4D98-A38F-20F2F02086F7}" srcOrd="0" destOrd="0" presId="urn:microsoft.com/office/officeart/2005/8/layout/arrow1"/>
    <dgm:cxn modelId="{D23F1EE1-A0E2-4D15-87B6-DCC690791769}" type="presOf" srcId="{0C983603-3628-4D23-B04D-7CD13D840F0B}" destId="{1BF5C238-4930-4639-8687-63427051F965}" srcOrd="0" destOrd="0" presId="urn:microsoft.com/office/officeart/2005/8/layout/arrow1"/>
    <dgm:cxn modelId="{6FDEA7D1-3259-4CBB-B88E-26A445375283}" srcId="{0C983603-3628-4D23-B04D-7CD13D840F0B}" destId="{59ACA344-EABF-45E2-AF16-E28FC4212267}" srcOrd="1" destOrd="0" parTransId="{1DDB30C5-B40E-4ECB-86A0-6E1267C52149}" sibTransId="{B79700EF-EAFC-4156-8CE9-815BE0731C56}"/>
    <dgm:cxn modelId="{50C94F74-7379-4CDB-9B1F-955C4B5D57F7}" type="presOf" srcId="{62E1416B-F4DD-412D-8A76-EA17B12B8EBF}" destId="{0E7BF3A3-D9EB-41C6-A3B2-BDEF35808D26}" srcOrd="0" destOrd="0" presId="urn:microsoft.com/office/officeart/2005/8/layout/arrow1"/>
    <dgm:cxn modelId="{5EAB5602-9068-495F-A199-FFD7D56EEF72}" type="presParOf" srcId="{1BF5C238-4930-4639-8687-63427051F965}" destId="{0E7BF3A3-D9EB-41C6-A3B2-BDEF35808D26}" srcOrd="0" destOrd="0" presId="urn:microsoft.com/office/officeart/2005/8/layout/arrow1"/>
    <dgm:cxn modelId="{543BD9EE-9B33-4CBE-9DE6-40B7B52AD2B8}" type="presParOf" srcId="{1BF5C238-4930-4639-8687-63427051F965}" destId="{C97F6BAD-FBD9-4D98-A38F-20F2F02086F7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29F129-5495-4DC0-99A0-60D39B74EDE0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7A94A3-A167-4200-82C4-FE967B0383F1}">
      <dgm:prSet phldrT="[Текст]"/>
      <dgm:spPr>
        <a:solidFill>
          <a:srgbClr val="6567B9"/>
        </a:solidFill>
      </dgm:spPr>
      <dgm:t>
        <a:bodyPr/>
        <a:lstStyle/>
        <a:p>
          <a:r>
            <a:rPr lang="uk-UA" b="1" dirty="0" smtClean="0">
              <a:solidFill>
                <a:srgbClr val="FFC000"/>
              </a:solidFill>
            </a:rPr>
            <a:t>дит’ясла</a:t>
          </a:r>
          <a:endParaRPr lang="ru-RU" b="1" dirty="0">
            <a:solidFill>
              <a:srgbClr val="FFC000"/>
            </a:solidFill>
          </a:endParaRPr>
        </a:p>
      </dgm:t>
    </dgm:pt>
    <dgm:pt modelId="{7CE45F27-4782-47BE-9642-45A3F1C0DA90}" type="parTrans" cxnId="{65AE2958-F23D-4779-953D-13E413D34503}">
      <dgm:prSet/>
      <dgm:spPr/>
      <dgm:t>
        <a:bodyPr/>
        <a:lstStyle/>
        <a:p>
          <a:endParaRPr lang="ru-RU"/>
        </a:p>
      </dgm:t>
    </dgm:pt>
    <dgm:pt modelId="{D1BBB7C3-05BB-4A5B-92CA-DAB6CCCFD89D}" type="sibTrans" cxnId="{65AE2958-F23D-4779-953D-13E413D34503}">
      <dgm:prSet/>
      <dgm:spPr/>
      <dgm:t>
        <a:bodyPr/>
        <a:lstStyle/>
        <a:p>
          <a:endParaRPr lang="ru-RU"/>
        </a:p>
      </dgm:t>
    </dgm:pt>
    <dgm:pt modelId="{E30AC37C-E34C-4150-8331-D8AA6C608267}">
      <dgm:prSet phldrT="[Текст]"/>
      <dgm:spPr>
        <a:solidFill>
          <a:srgbClr val="00B050"/>
        </a:solidFill>
      </dgm:spPr>
      <dgm:t>
        <a:bodyPr/>
        <a:lstStyle/>
        <a:p>
          <a:r>
            <a:rPr lang="uk-UA" b="1" dirty="0" smtClean="0">
              <a:solidFill>
                <a:srgbClr val="FFC000"/>
              </a:solidFill>
            </a:rPr>
            <a:t>пів’яблука</a:t>
          </a:r>
          <a:endParaRPr lang="ru-RU" b="1" dirty="0">
            <a:solidFill>
              <a:srgbClr val="FFC000"/>
            </a:solidFill>
          </a:endParaRPr>
        </a:p>
      </dgm:t>
    </dgm:pt>
    <dgm:pt modelId="{DA45E194-5E9F-4843-94F6-5A112F2E9286}" type="parTrans" cxnId="{81599689-6346-4B54-9E94-37F5812C1596}">
      <dgm:prSet/>
      <dgm:spPr/>
      <dgm:t>
        <a:bodyPr/>
        <a:lstStyle/>
        <a:p>
          <a:endParaRPr lang="ru-RU"/>
        </a:p>
      </dgm:t>
    </dgm:pt>
    <dgm:pt modelId="{516492F1-D92F-44F8-8B8F-F55C18990545}" type="sibTrans" cxnId="{81599689-6346-4B54-9E94-37F5812C1596}">
      <dgm:prSet/>
      <dgm:spPr/>
      <dgm:t>
        <a:bodyPr/>
        <a:lstStyle/>
        <a:p>
          <a:endParaRPr lang="ru-RU"/>
        </a:p>
      </dgm:t>
    </dgm:pt>
    <dgm:pt modelId="{CB2BB87B-EFF0-4CB8-9028-9195DA546864}">
      <dgm:prSet phldrT="[Текст]"/>
      <dgm:spPr>
        <a:solidFill>
          <a:srgbClr val="C35B79"/>
        </a:solidFill>
      </dgm:spPr>
      <dgm:t>
        <a:bodyPr/>
        <a:lstStyle/>
        <a:p>
          <a:r>
            <a:rPr lang="uk-UA" b="1" dirty="0" smtClean="0">
              <a:solidFill>
                <a:srgbClr val="FFC000"/>
              </a:solidFill>
            </a:rPr>
            <a:t>об’єднання</a:t>
          </a:r>
          <a:endParaRPr lang="ru-RU" b="1" dirty="0">
            <a:solidFill>
              <a:srgbClr val="FFC000"/>
            </a:solidFill>
          </a:endParaRPr>
        </a:p>
      </dgm:t>
    </dgm:pt>
    <dgm:pt modelId="{499DE7BD-41AE-45DE-AB96-CE6FE323B0F2}" type="parTrans" cxnId="{09A26107-8D38-4AD2-8525-BC9E5AB84447}">
      <dgm:prSet/>
      <dgm:spPr/>
      <dgm:t>
        <a:bodyPr/>
        <a:lstStyle/>
        <a:p>
          <a:endParaRPr lang="ru-RU"/>
        </a:p>
      </dgm:t>
    </dgm:pt>
    <dgm:pt modelId="{B65C5C4E-9276-4AA2-8DC5-A8BA30A140CD}" type="sibTrans" cxnId="{09A26107-8D38-4AD2-8525-BC9E5AB84447}">
      <dgm:prSet/>
      <dgm:spPr/>
      <dgm:t>
        <a:bodyPr/>
        <a:lstStyle/>
        <a:p>
          <a:endParaRPr lang="ru-RU"/>
        </a:p>
      </dgm:t>
    </dgm:pt>
    <dgm:pt modelId="{327347CC-89F2-43CF-9827-4D4518EEC6B6}">
      <dgm:prSet phldrT="[Текст]"/>
      <dgm:spPr>
        <a:solidFill>
          <a:srgbClr val="CC2636"/>
        </a:solidFill>
      </dgm:spPr>
      <dgm:t>
        <a:bodyPr/>
        <a:lstStyle/>
        <a:p>
          <a:r>
            <a:rPr lang="uk-UA" b="1" dirty="0" smtClean="0">
              <a:solidFill>
                <a:srgbClr val="FFC000"/>
              </a:solidFill>
            </a:rPr>
            <a:t>з’являтися</a:t>
          </a:r>
          <a:endParaRPr lang="ru-RU" b="1" dirty="0">
            <a:solidFill>
              <a:srgbClr val="FFC000"/>
            </a:solidFill>
          </a:endParaRPr>
        </a:p>
      </dgm:t>
    </dgm:pt>
    <dgm:pt modelId="{ADA606A0-3B76-4263-8922-3EEA36470782}" type="parTrans" cxnId="{630D9631-10C5-44CC-9234-EDA4536F3614}">
      <dgm:prSet/>
      <dgm:spPr/>
      <dgm:t>
        <a:bodyPr/>
        <a:lstStyle/>
        <a:p>
          <a:endParaRPr lang="ru-RU"/>
        </a:p>
      </dgm:t>
    </dgm:pt>
    <dgm:pt modelId="{1D695190-9E19-4D05-897D-E46EE4E93D24}" type="sibTrans" cxnId="{630D9631-10C5-44CC-9234-EDA4536F3614}">
      <dgm:prSet/>
      <dgm:spPr/>
      <dgm:t>
        <a:bodyPr/>
        <a:lstStyle/>
        <a:p>
          <a:endParaRPr lang="ru-RU"/>
        </a:p>
      </dgm:t>
    </dgm:pt>
    <dgm:pt modelId="{7E9D1BE3-4989-448F-A22F-31E20E674472}">
      <dgm:prSet phldrT="[Текст]"/>
      <dgm:spPr>
        <a:solidFill>
          <a:srgbClr val="0070C0"/>
        </a:solidFill>
      </dgm:spPr>
      <dgm:t>
        <a:bodyPr/>
        <a:lstStyle/>
        <a:p>
          <a:r>
            <a:rPr lang="uk-UA" b="1" dirty="0" smtClean="0">
              <a:solidFill>
                <a:srgbClr val="FFC000"/>
              </a:solidFill>
            </a:rPr>
            <a:t>трьох’ярусний</a:t>
          </a:r>
          <a:endParaRPr lang="ru-RU" b="1" dirty="0">
            <a:solidFill>
              <a:srgbClr val="FFC000"/>
            </a:solidFill>
          </a:endParaRPr>
        </a:p>
      </dgm:t>
    </dgm:pt>
    <dgm:pt modelId="{FA5C1951-CC78-4459-84FE-C62539984798}" type="parTrans" cxnId="{AA9687EB-8446-4814-A437-428320AAB9A2}">
      <dgm:prSet/>
      <dgm:spPr/>
      <dgm:t>
        <a:bodyPr/>
        <a:lstStyle/>
        <a:p>
          <a:endParaRPr lang="ru-RU"/>
        </a:p>
      </dgm:t>
    </dgm:pt>
    <dgm:pt modelId="{D77A58F7-0AF1-4B77-AC71-3B1D77BD3242}" type="sibTrans" cxnId="{AA9687EB-8446-4814-A437-428320AAB9A2}">
      <dgm:prSet/>
      <dgm:spPr/>
      <dgm:t>
        <a:bodyPr/>
        <a:lstStyle/>
        <a:p>
          <a:endParaRPr lang="ru-RU"/>
        </a:p>
      </dgm:t>
    </dgm:pt>
    <dgm:pt modelId="{5D0B0CF8-7749-4DFB-BDEA-B1427CC64A7C}">
      <dgm:prSet phldrT="[Текст]"/>
      <dgm:spPr>
        <a:solidFill>
          <a:srgbClr val="E03848"/>
        </a:solidFill>
      </dgm:spPr>
      <dgm:t>
        <a:bodyPr/>
        <a:lstStyle/>
        <a:p>
          <a:r>
            <a:rPr lang="uk-UA" b="1" dirty="0" smtClean="0">
              <a:solidFill>
                <a:srgbClr val="FFC000"/>
              </a:solidFill>
            </a:rPr>
            <a:t>об’їхати</a:t>
          </a:r>
          <a:endParaRPr lang="ru-RU" b="1" dirty="0">
            <a:solidFill>
              <a:srgbClr val="FFC000"/>
            </a:solidFill>
          </a:endParaRPr>
        </a:p>
      </dgm:t>
    </dgm:pt>
    <dgm:pt modelId="{75457598-7E77-4E7D-89B1-784A8FB46CD6}" type="parTrans" cxnId="{EF80AB74-49C8-4C42-AFA0-1618B0C2BA95}">
      <dgm:prSet/>
      <dgm:spPr/>
      <dgm:t>
        <a:bodyPr/>
        <a:lstStyle/>
        <a:p>
          <a:endParaRPr lang="ru-RU"/>
        </a:p>
      </dgm:t>
    </dgm:pt>
    <dgm:pt modelId="{D8B6E1C8-5BD4-4456-9771-1744E273F21E}" type="sibTrans" cxnId="{EF80AB74-49C8-4C42-AFA0-1618B0C2BA95}">
      <dgm:prSet/>
      <dgm:spPr/>
      <dgm:t>
        <a:bodyPr/>
        <a:lstStyle/>
        <a:p>
          <a:endParaRPr lang="ru-RU"/>
        </a:p>
      </dgm:t>
    </dgm:pt>
    <dgm:pt modelId="{0683126D-2F0C-431C-AEC9-8A35162CDB37}" type="pres">
      <dgm:prSet presAssocID="{E429F129-5495-4DC0-99A0-60D39B74EDE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3B1A9D26-1172-4696-8231-1B63395BF649}" type="pres">
      <dgm:prSet presAssocID="{137A94A3-A167-4200-82C4-FE967B0383F1}" presName="compNode" presStyleCnt="0"/>
      <dgm:spPr/>
    </dgm:pt>
    <dgm:pt modelId="{BAB99ACC-BF3F-4E5A-8683-99FB86112B1D}" type="pres">
      <dgm:prSet presAssocID="{137A94A3-A167-4200-82C4-FE967B0383F1}" presName="dummyConnPt" presStyleCnt="0"/>
      <dgm:spPr/>
    </dgm:pt>
    <dgm:pt modelId="{11C56A76-6728-431B-86A8-504A9CE786EA}" type="pres">
      <dgm:prSet presAssocID="{137A94A3-A167-4200-82C4-FE967B0383F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EC2D1D-371A-4371-B230-3B71D71C89A5}" type="pres">
      <dgm:prSet presAssocID="{D1BBB7C3-05BB-4A5B-92CA-DAB6CCCFD89D}" presName="sibTrans" presStyleLbl="bgSibTrans2D1" presStyleIdx="0" presStyleCnt="5"/>
      <dgm:spPr/>
      <dgm:t>
        <a:bodyPr/>
        <a:lstStyle/>
        <a:p>
          <a:endParaRPr lang="ru-RU"/>
        </a:p>
      </dgm:t>
    </dgm:pt>
    <dgm:pt modelId="{EED206BA-B8F3-46FA-872A-F7F6D5ECDDE0}" type="pres">
      <dgm:prSet presAssocID="{E30AC37C-E34C-4150-8331-D8AA6C608267}" presName="compNode" presStyleCnt="0"/>
      <dgm:spPr/>
    </dgm:pt>
    <dgm:pt modelId="{4649EDE8-C607-45AB-8EFE-5316FA0191A3}" type="pres">
      <dgm:prSet presAssocID="{E30AC37C-E34C-4150-8331-D8AA6C608267}" presName="dummyConnPt" presStyleCnt="0"/>
      <dgm:spPr/>
    </dgm:pt>
    <dgm:pt modelId="{C3EE989A-C117-4CAB-A712-E3D1A7CE29E7}" type="pres">
      <dgm:prSet presAssocID="{E30AC37C-E34C-4150-8331-D8AA6C60826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201B86-0E96-4058-8C91-D1CD6D8FED9B}" type="pres">
      <dgm:prSet presAssocID="{516492F1-D92F-44F8-8B8F-F55C18990545}" presName="sibTrans" presStyleLbl="bgSibTrans2D1" presStyleIdx="1" presStyleCnt="5"/>
      <dgm:spPr/>
      <dgm:t>
        <a:bodyPr/>
        <a:lstStyle/>
        <a:p>
          <a:endParaRPr lang="ru-RU"/>
        </a:p>
      </dgm:t>
    </dgm:pt>
    <dgm:pt modelId="{742446CD-92DD-4B24-BD39-2BE8ACBB6225}" type="pres">
      <dgm:prSet presAssocID="{CB2BB87B-EFF0-4CB8-9028-9195DA546864}" presName="compNode" presStyleCnt="0"/>
      <dgm:spPr/>
    </dgm:pt>
    <dgm:pt modelId="{45D7C67B-7000-4DE8-A038-A2B260623FF3}" type="pres">
      <dgm:prSet presAssocID="{CB2BB87B-EFF0-4CB8-9028-9195DA546864}" presName="dummyConnPt" presStyleCnt="0"/>
      <dgm:spPr/>
    </dgm:pt>
    <dgm:pt modelId="{E3CC1246-1062-4BF5-AC14-E79880AC2032}" type="pres">
      <dgm:prSet presAssocID="{CB2BB87B-EFF0-4CB8-9028-9195DA54686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46693-9C26-4F07-BE18-F812D2E2F325}" type="pres">
      <dgm:prSet presAssocID="{B65C5C4E-9276-4AA2-8DC5-A8BA30A140CD}" presName="sibTrans" presStyleLbl="bgSibTrans2D1" presStyleIdx="2" presStyleCnt="5"/>
      <dgm:spPr/>
      <dgm:t>
        <a:bodyPr/>
        <a:lstStyle/>
        <a:p>
          <a:endParaRPr lang="ru-RU"/>
        </a:p>
      </dgm:t>
    </dgm:pt>
    <dgm:pt modelId="{3564DB6B-D2BA-46A5-8D1E-877EC69B7435}" type="pres">
      <dgm:prSet presAssocID="{327347CC-89F2-43CF-9827-4D4518EEC6B6}" presName="compNode" presStyleCnt="0"/>
      <dgm:spPr/>
    </dgm:pt>
    <dgm:pt modelId="{EEC18082-070D-4DDD-8FCE-E9B19C3E6274}" type="pres">
      <dgm:prSet presAssocID="{327347CC-89F2-43CF-9827-4D4518EEC6B6}" presName="dummyConnPt" presStyleCnt="0"/>
      <dgm:spPr/>
    </dgm:pt>
    <dgm:pt modelId="{06160B44-0157-4595-9954-B68024B82578}" type="pres">
      <dgm:prSet presAssocID="{327347CC-89F2-43CF-9827-4D4518EEC6B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9295C8-0EF5-4D88-B08D-B1EBB11AC059}" type="pres">
      <dgm:prSet presAssocID="{1D695190-9E19-4D05-897D-E46EE4E93D24}" presName="sibTrans" presStyleLbl="bgSibTrans2D1" presStyleIdx="3" presStyleCnt="5"/>
      <dgm:spPr/>
      <dgm:t>
        <a:bodyPr/>
        <a:lstStyle/>
        <a:p>
          <a:endParaRPr lang="ru-RU"/>
        </a:p>
      </dgm:t>
    </dgm:pt>
    <dgm:pt modelId="{C6CBE6ED-1C3F-4C17-88DE-49326575968D}" type="pres">
      <dgm:prSet presAssocID="{7E9D1BE3-4989-448F-A22F-31E20E674472}" presName="compNode" presStyleCnt="0"/>
      <dgm:spPr/>
    </dgm:pt>
    <dgm:pt modelId="{4A6C3BCC-8E0C-4594-998A-58ECC0FDAA16}" type="pres">
      <dgm:prSet presAssocID="{7E9D1BE3-4989-448F-A22F-31E20E674472}" presName="dummyConnPt" presStyleCnt="0"/>
      <dgm:spPr/>
    </dgm:pt>
    <dgm:pt modelId="{841B1F1C-9F31-4395-9B59-FBCDD46255F4}" type="pres">
      <dgm:prSet presAssocID="{7E9D1BE3-4989-448F-A22F-31E20E67447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4F2126-898C-4DA8-B020-9615EC3CF2AF}" type="pres">
      <dgm:prSet presAssocID="{D77A58F7-0AF1-4B77-AC71-3B1D77BD3242}" presName="sibTrans" presStyleLbl="bgSibTrans2D1" presStyleIdx="4" presStyleCnt="5"/>
      <dgm:spPr/>
      <dgm:t>
        <a:bodyPr/>
        <a:lstStyle/>
        <a:p>
          <a:endParaRPr lang="ru-RU"/>
        </a:p>
      </dgm:t>
    </dgm:pt>
    <dgm:pt modelId="{23A00F8B-4172-4B2D-9B56-FD40E7AAA4CE}" type="pres">
      <dgm:prSet presAssocID="{5D0B0CF8-7749-4DFB-BDEA-B1427CC64A7C}" presName="compNode" presStyleCnt="0"/>
      <dgm:spPr/>
    </dgm:pt>
    <dgm:pt modelId="{D075041C-9105-43D2-B5F9-FE07390EFABE}" type="pres">
      <dgm:prSet presAssocID="{5D0B0CF8-7749-4DFB-BDEA-B1427CC64A7C}" presName="dummyConnPt" presStyleCnt="0"/>
      <dgm:spPr/>
    </dgm:pt>
    <dgm:pt modelId="{34104B2A-61E6-45DA-99E1-F3FD7806962A}" type="pres">
      <dgm:prSet presAssocID="{5D0B0CF8-7749-4DFB-BDEA-B1427CC64A7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A030ED-C001-4D0E-8C41-042C4E156C02}" type="presOf" srcId="{516492F1-D92F-44F8-8B8F-F55C18990545}" destId="{82201B86-0E96-4058-8C91-D1CD6D8FED9B}" srcOrd="0" destOrd="0" presId="urn:microsoft.com/office/officeart/2005/8/layout/bProcess4"/>
    <dgm:cxn modelId="{B667970E-AA66-472B-B00D-9F4C6F79C521}" type="presOf" srcId="{B65C5C4E-9276-4AA2-8DC5-A8BA30A140CD}" destId="{03C46693-9C26-4F07-BE18-F812D2E2F325}" srcOrd="0" destOrd="0" presId="urn:microsoft.com/office/officeart/2005/8/layout/bProcess4"/>
    <dgm:cxn modelId="{09A26107-8D38-4AD2-8525-BC9E5AB84447}" srcId="{E429F129-5495-4DC0-99A0-60D39B74EDE0}" destId="{CB2BB87B-EFF0-4CB8-9028-9195DA546864}" srcOrd="2" destOrd="0" parTransId="{499DE7BD-41AE-45DE-AB96-CE6FE323B0F2}" sibTransId="{B65C5C4E-9276-4AA2-8DC5-A8BA30A140CD}"/>
    <dgm:cxn modelId="{EF80AB74-49C8-4C42-AFA0-1618B0C2BA95}" srcId="{E429F129-5495-4DC0-99A0-60D39B74EDE0}" destId="{5D0B0CF8-7749-4DFB-BDEA-B1427CC64A7C}" srcOrd="5" destOrd="0" parTransId="{75457598-7E77-4E7D-89B1-784A8FB46CD6}" sibTransId="{D8B6E1C8-5BD4-4456-9771-1744E273F21E}"/>
    <dgm:cxn modelId="{E8D54F0B-805B-4016-BE28-4B8942CF6B79}" type="presOf" srcId="{D1BBB7C3-05BB-4A5B-92CA-DAB6CCCFD89D}" destId="{0AEC2D1D-371A-4371-B230-3B71D71C89A5}" srcOrd="0" destOrd="0" presId="urn:microsoft.com/office/officeart/2005/8/layout/bProcess4"/>
    <dgm:cxn modelId="{AF9017C5-2812-424C-9605-E22C93FBD542}" type="presOf" srcId="{5D0B0CF8-7749-4DFB-BDEA-B1427CC64A7C}" destId="{34104B2A-61E6-45DA-99E1-F3FD7806962A}" srcOrd="0" destOrd="0" presId="urn:microsoft.com/office/officeart/2005/8/layout/bProcess4"/>
    <dgm:cxn modelId="{C105EF53-9098-4B3A-BD8F-9728B02FE83F}" type="presOf" srcId="{E429F129-5495-4DC0-99A0-60D39B74EDE0}" destId="{0683126D-2F0C-431C-AEC9-8A35162CDB37}" srcOrd="0" destOrd="0" presId="urn:microsoft.com/office/officeart/2005/8/layout/bProcess4"/>
    <dgm:cxn modelId="{B3392257-D753-437F-8E5C-0465FC1DBACA}" type="presOf" srcId="{CB2BB87B-EFF0-4CB8-9028-9195DA546864}" destId="{E3CC1246-1062-4BF5-AC14-E79880AC2032}" srcOrd="0" destOrd="0" presId="urn:microsoft.com/office/officeart/2005/8/layout/bProcess4"/>
    <dgm:cxn modelId="{81599689-6346-4B54-9E94-37F5812C1596}" srcId="{E429F129-5495-4DC0-99A0-60D39B74EDE0}" destId="{E30AC37C-E34C-4150-8331-D8AA6C608267}" srcOrd="1" destOrd="0" parTransId="{DA45E194-5E9F-4843-94F6-5A112F2E9286}" sibTransId="{516492F1-D92F-44F8-8B8F-F55C18990545}"/>
    <dgm:cxn modelId="{AA9687EB-8446-4814-A437-428320AAB9A2}" srcId="{E429F129-5495-4DC0-99A0-60D39B74EDE0}" destId="{7E9D1BE3-4989-448F-A22F-31E20E674472}" srcOrd="4" destOrd="0" parTransId="{FA5C1951-CC78-4459-84FE-C62539984798}" sibTransId="{D77A58F7-0AF1-4B77-AC71-3B1D77BD3242}"/>
    <dgm:cxn modelId="{65AE2958-F23D-4779-953D-13E413D34503}" srcId="{E429F129-5495-4DC0-99A0-60D39B74EDE0}" destId="{137A94A3-A167-4200-82C4-FE967B0383F1}" srcOrd="0" destOrd="0" parTransId="{7CE45F27-4782-47BE-9642-45A3F1C0DA90}" sibTransId="{D1BBB7C3-05BB-4A5B-92CA-DAB6CCCFD89D}"/>
    <dgm:cxn modelId="{640E8431-EA04-49ED-9466-A24A46180205}" type="presOf" srcId="{E30AC37C-E34C-4150-8331-D8AA6C608267}" destId="{C3EE989A-C117-4CAB-A712-E3D1A7CE29E7}" srcOrd="0" destOrd="0" presId="urn:microsoft.com/office/officeart/2005/8/layout/bProcess4"/>
    <dgm:cxn modelId="{66F52118-6782-4AFD-8D1F-7356E011E235}" type="presOf" srcId="{7E9D1BE3-4989-448F-A22F-31E20E674472}" destId="{841B1F1C-9F31-4395-9B59-FBCDD46255F4}" srcOrd="0" destOrd="0" presId="urn:microsoft.com/office/officeart/2005/8/layout/bProcess4"/>
    <dgm:cxn modelId="{DB713C7D-1992-4ED6-8022-71C91C2F5190}" type="presOf" srcId="{137A94A3-A167-4200-82C4-FE967B0383F1}" destId="{11C56A76-6728-431B-86A8-504A9CE786EA}" srcOrd="0" destOrd="0" presId="urn:microsoft.com/office/officeart/2005/8/layout/bProcess4"/>
    <dgm:cxn modelId="{6C43F1D6-39FB-4B50-A123-16C521F6ECC8}" type="presOf" srcId="{D77A58F7-0AF1-4B77-AC71-3B1D77BD3242}" destId="{964F2126-898C-4DA8-B020-9615EC3CF2AF}" srcOrd="0" destOrd="0" presId="urn:microsoft.com/office/officeart/2005/8/layout/bProcess4"/>
    <dgm:cxn modelId="{266CCA64-167F-41B5-B6B8-9FB3223F751C}" type="presOf" srcId="{1D695190-9E19-4D05-897D-E46EE4E93D24}" destId="{4F9295C8-0EF5-4D88-B08D-B1EBB11AC059}" srcOrd="0" destOrd="0" presId="urn:microsoft.com/office/officeart/2005/8/layout/bProcess4"/>
    <dgm:cxn modelId="{952DF753-E30C-46ED-8B5F-588BBE09725C}" type="presOf" srcId="{327347CC-89F2-43CF-9827-4D4518EEC6B6}" destId="{06160B44-0157-4595-9954-B68024B82578}" srcOrd="0" destOrd="0" presId="urn:microsoft.com/office/officeart/2005/8/layout/bProcess4"/>
    <dgm:cxn modelId="{630D9631-10C5-44CC-9234-EDA4536F3614}" srcId="{E429F129-5495-4DC0-99A0-60D39B74EDE0}" destId="{327347CC-89F2-43CF-9827-4D4518EEC6B6}" srcOrd="3" destOrd="0" parTransId="{ADA606A0-3B76-4263-8922-3EEA36470782}" sibTransId="{1D695190-9E19-4D05-897D-E46EE4E93D24}"/>
    <dgm:cxn modelId="{2E87D709-1D0B-4429-96B5-6FF92809E37F}" type="presParOf" srcId="{0683126D-2F0C-431C-AEC9-8A35162CDB37}" destId="{3B1A9D26-1172-4696-8231-1B63395BF649}" srcOrd="0" destOrd="0" presId="urn:microsoft.com/office/officeart/2005/8/layout/bProcess4"/>
    <dgm:cxn modelId="{B77645BD-1A68-46D9-9393-F3482C5FA3F0}" type="presParOf" srcId="{3B1A9D26-1172-4696-8231-1B63395BF649}" destId="{BAB99ACC-BF3F-4E5A-8683-99FB86112B1D}" srcOrd="0" destOrd="0" presId="urn:microsoft.com/office/officeart/2005/8/layout/bProcess4"/>
    <dgm:cxn modelId="{4A130551-E370-487D-B705-16FA810CF4BD}" type="presParOf" srcId="{3B1A9D26-1172-4696-8231-1B63395BF649}" destId="{11C56A76-6728-431B-86A8-504A9CE786EA}" srcOrd="1" destOrd="0" presId="urn:microsoft.com/office/officeart/2005/8/layout/bProcess4"/>
    <dgm:cxn modelId="{4AED951E-B801-4F82-B98C-665E2989FCEF}" type="presParOf" srcId="{0683126D-2F0C-431C-AEC9-8A35162CDB37}" destId="{0AEC2D1D-371A-4371-B230-3B71D71C89A5}" srcOrd="1" destOrd="0" presId="urn:microsoft.com/office/officeart/2005/8/layout/bProcess4"/>
    <dgm:cxn modelId="{D94799EB-AFDE-447F-9F78-565E3D9C557B}" type="presParOf" srcId="{0683126D-2F0C-431C-AEC9-8A35162CDB37}" destId="{EED206BA-B8F3-46FA-872A-F7F6D5ECDDE0}" srcOrd="2" destOrd="0" presId="urn:microsoft.com/office/officeart/2005/8/layout/bProcess4"/>
    <dgm:cxn modelId="{2EFBB19E-338B-4479-BF87-90F6D892B9D8}" type="presParOf" srcId="{EED206BA-B8F3-46FA-872A-F7F6D5ECDDE0}" destId="{4649EDE8-C607-45AB-8EFE-5316FA0191A3}" srcOrd="0" destOrd="0" presId="urn:microsoft.com/office/officeart/2005/8/layout/bProcess4"/>
    <dgm:cxn modelId="{928DDE3C-A3E9-431F-9FEB-3A2111C61A89}" type="presParOf" srcId="{EED206BA-B8F3-46FA-872A-F7F6D5ECDDE0}" destId="{C3EE989A-C117-4CAB-A712-E3D1A7CE29E7}" srcOrd="1" destOrd="0" presId="urn:microsoft.com/office/officeart/2005/8/layout/bProcess4"/>
    <dgm:cxn modelId="{D7FAE592-C9A7-434B-872B-ECF721481AD9}" type="presParOf" srcId="{0683126D-2F0C-431C-AEC9-8A35162CDB37}" destId="{82201B86-0E96-4058-8C91-D1CD6D8FED9B}" srcOrd="3" destOrd="0" presId="urn:microsoft.com/office/officeart/2005/8/layout/bProcess4"/>
    <dgm:cxn modelId="{45BECB8B-6418-4F68-9F68-C58D8F6D5A72}" type="presParOf" srcId="{0683126D-2F0C-431C-AEC9-8A35162CDB37}" destId="{742446CD-92DD-4B24-BD39-2BE8ACBB6225}" srcOrd="4" destOrd="0" presId="urn:microsoft.com/office/officeart/2005/8/layout/bProcess4"/>
    <dgm:cxn modelId="{533164A6-1F2B-4BE5-85E2-C52C7CC94835}" type="presParOf" srcId="{742446CD-92DD-4B24-BD39-2BE8ACBB6225}" destId="{45D7C67B-7000-4DE8-A038-A2B260623FF3}" srcOrd="0" destOrd="0" presId="urn:microsoft.com/office/officeart/2005/8/layout/bProcess4"/>
    <dgm:cxn modelId="{12D32214-AD6F-4BAB-9466-C418DD4FF110}" type="presParOf" srcId="{742446CD-92DD-4B24-BD39-2BE8ACBB6225}" destId="{E3CC1246-1062-4BF5-AC14-E79880AC2032}" srcOrd="1" destOrd="0" presId="urn:microsoft.com/office/officeart/2005/8/layout/bProcess4"/>
    <dgm:cxn modelId="{9A2EA81C-C07F-47B9-8B49-315A9D6FB103}" type="presParOf" srcId="{0683126D-2F0C-431C-AEC9-8A35162CDB37}" destId="{03C46693-9C26-4F07-BE18-F812D2E2F325}" srcOrd="5" destOrd="0" presId="urn:microsoft.com/office/officeart/2005/8/layout/bProcess4"/>
    <dgm:cxn modelId="{50730FDB-5778-465A-BF26-5B9F74D85505}" type="presParOf" srcId="{0683126D-2F0C-431C-AEC9-8A35162CDB37}" destId="{3564DB6B-D2BA-46A5-8D1E-877EC69B7435}" srcOrd="6" destOrd="0" presId="urn:microsoft.com/office/officeart/2005/8/layout/bProcess4"/>
    <dgm:cxn modelId="{424488A0-D954-4C0F-A98E-FB9D6DB1C76F}" type="presParOf" srcId="{3564DB6B-D2BA-46A5-8D1E-877EC69B7435}" destId="{EEC18082-070D-4DDD-8FCE-E9B19C3E6274}" srcOrd="0" destOrd="0" presId="urn:microsoft.com/office/officeart/2005/8/layout/bProcess4"/>
    <dgm:cxn modelId="{CFC050E4-3ED5-4F2A-BE47-03980373F25A}" type="presParOf" srcId="{3564DB6B-D2BA-46A5-8D1E-877EC69B7435}" destId="{06160B44-0157-4595-9954-B68024B82578}" srcOrd="1" destOrd="0" presId="urn:microsoft.com/office/officeart/2005/8/layout/bProcess4"/>
    <dgm:cxn modelId="{D6586DFC-64A3-4105-9264-25230596E0C6}" type="presParOf" srcId="{0683126D-2F0C-431C-AEC9-8A35162CDB37}" destId="{4F9295C8-0EF5-4D88-B08D-B1EBB11AC059}" srcOrd="7" destOrd="0" presId="urn:microsoft.com/office/officeart/2005/8/layout/bProcess4"/>
    <dgm:cxn modelId="{B427C81A-97F1-416B-8244-FFF0A5430FB7}" type="presParOf" srcId="{0683126D-2F0C-431C-AEC9-8A35162CDB37}" destId="{C6CBE6ED-1C3F-4C17-88DE-49326575968D}" srcOrd="8" destOrd="0" presId="urn:microsoft.com/office/officeart/2005/8/layout/bProcess4"/>
    <dgm:cxn modelId="{AA6181A0-B835-4551-B998-F7A6CB1860D3}" type="presParOf" srcId="{C6CBE6ED-1C3F-4C17-88DE-49326575968D}" destId="{4A6C3BCC-8E0C-4594-998A-58ECC0FDAA16}" srcOrd="0" destOrd="0" presId="urn:microsoft.com/office/officeart/2005/8/layout/bProcess4"/>
    <dgm:cxn modelId="{AC876B26-F98B-42E9-AE89-5817E3E838B1}" type="presParOf" srcId="{C6CBE6ED-1C3F-4C17-88DE-49326575968D}" destId="{841B1F1C-9F31-4395-9B59-FBCDD46255F4}" srcOrd="1" destOrd="0" presId="urn:microsoft.com/office/officeart/2005/8/layout/bProcess4"/>
    <dgm:cxn modelId="{03D3CC3C-8334-49A0-8981-85579568EC97}" type="presParOf" srcId="{0683126D-2F0C-431C-AEC9-8A35162CDB37}" destId="{964F2126-898C-4DA8-B020-9615EC3CF2AF}" srcOrd="9" destOrd="0" presId="urn:microsoft.com/office/officeart/2005/8/layout/bProcess4"/>
    <dgm:cxn modelId="{51B807B8-5755-4B28-9797-242530EBC79F}" type="presParOf" srcId="{0683126D-2F0C-431C-AEC9-8A35162CDB37}" destId="{23A00F8B-4172-4B2D-9B56-FD40E7AAA4CE}" srcOrd="10" destOrd="0" presId="urn:microsoft.com/office/officeart/2005/8/layout/bProcess4"/>
    <dgm:cxn modelId="{D84D1676-0352-4763-ADE4-57747ACE2919}" type="presParOf" srcId="{23A00F8B-4172-4B2D-9B56-FD40E7AAA4CE}" destId="{D075041C-9105-43D2-B5F9-FE07390EFABE}" srcOrd="0" destOrd="0" presId="urn:microsoft.com/office/officeart/2005/8/layout/bProcess4"/>
    <dgm:cxn modelId="{A1900B9A-6EB4-4568-B894-8A9F4B182F7E}" type="presParOf" srcId="{23A00F8B-4172-4B2D-9B56-FD40E7AAA4CE}" destId="{34104B2A-61E6-45DA-99E1-F3FD7806962A}" srcOrd="1" destOrd="0" presId="urn:microsoft.com/office/officeart/2005/8/layout/bProcess4"/>
  </dgm:cxnLst>
  <dgm:bg>
    <a:solidFill>
      <a:srgbClr val="DAA6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1F640F-DC4F-4565-8591-87EB4A206F14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AD9760-6174-4495-B08D-98FAC61ADF7A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uk-UA" b="1" smtClean="0">
              <a:solidFill>
                <a:srgbClr val="FFC000"/>
              </a:solidFill>
            </a:rPr>
            <a:t>Апостроф  пишемо, якщо після приголосного чуємо </a:t>
          </a:r>
          <a:r>
            <a:rPr lang="en-US" b="1" smtClean="0">
              <a:solidFill>
                <a:srgbClr val="FFC000"/>
              </a:solidFill>
            </a:rPr>
            <a:t>[</a:t>
          </a:r>
          <a:r>
            <a:rPr lang="uk-UA" b="1" smtClean="0">
              <a:solidFill>
                <a:srgbClr val="FFC000"/>
              </a:solidFill>
            </a:rPr>
            <a:t> й </a:t>
          </a:r>
          <a:r>
            <a:rPr lang="en-US" b="1" smtClean="0">
              <a:solidFill>
                <a:srgbClr val="FFC000"/>
              </a:solidFill>
            </a:rPr>
            <a:t>]</a:t>
          </a:r>
          <a:r>
            <a:rPr lang="uk-UA" b="1" smtClean="0">
              <a:solidFill>
                <a:srgbClr val="FFC000"/>
              </a:solidFill>
            </a:rPr>
            <a:t> </a:t>
          </a:r>
          <a:endParaRPr lang="ru-RU" b="1" dirty="0">
            <a:solidFill>
              <a:srgbClr val="FFC000"/>
            </a:solidFill>
          </a:endParaRPr>
        </a:p>
      </dgm:t>
    </dgm:pt>
    <dgm:pt modelId="{E57EEED8-31A1-4E1E-AC7A-6FB01F7F75FB}" type="parTrans" cxnId="{E0CD0BA2-433E-42BD-AF4C-88CD738699CC}">
      <dgm:prSet/>
      <dgm:spPr/>
      <dgm:t>
        <a:bodyPr/>
        <a:lstStyle/>
        <a:p>
          <a:endParaRPr lang="ru-RU"/>
        </a:p>
      </dgm:t>
    </dgm:pt>
    <dgm:pt modelId="{B4DBC9D3-F47A-4251-A356-FC5D73885B39}" type="sibTrans" cxnId="{E0CD0BA2-433E-42BD-AF4C-88CD738699CC}">
      <dgm:prSet/>
      <dgm:spPr/>
      <dgm:t>
        <a:bodyPr/>
        <a:lstStyle/>
        <a:p>
          <a:endParaRPr lang="ru-RU"/>
        </a:p>
      </dgm:t>
    </dgm:pt>
    <dgm:pt modelId="{565DA6A7-565B-4F5E-A518-7D036205BF97}">
      <dgm:prSet phldrT="[Текст]" custT="1"/>
      <dgm:spPr>
        <a:solidFill>
          <a:srgbClr val="92D050"/>
        </a:solidFill>
      </dgm:spPr>
      <dgm:t>
        <a:bodyPr/>
        <a:lstStyle/>
        <a:p>
          <a:pPr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100" dirty="0" smtClean="0"/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100" dirty="0" smtClean="0"/>
            <a:t> </a:t>
          </a:r>
          <a:r>
            <a:rPr lang="uk-UA" sz="4000" b="1" dirty="0" smtClean="0">
              <a:solidFill>
                <a:srgbClr val="CC0000"/>
              </a:solidFill>
            </a:rPr>
            <a:t>після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4000" b="1" dirty="0" smtClean="0">
              <a:solidFill>
                <a:srgbClr val="CC0000"/>
              </a:solidFill>
            </a:rPr>
            <a:t> губних та р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4000" b="1" dirty="0" smtClean="0">
              <a:solidFill>
                <a:srgbClr val="CC0000"/>
              </a:solidFill>
            </a:rPr>
            <a:t>(інтер’єр, комп’ютер)</a:t>
          </a:r>
        </a:p>
        <a:p>
          <a:pPr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dirty="0"/>
        </a:p>
      </dgm:t>
    </dgm:pt>
    <dgm:pt modelId="{6002DEE4-E1D4-4463-8E0B-604A23D0965D}" type="parTrans" cxnId="{3F331084-6C06-4141-AF6F-A654BD420B23}">
      <dgm:prSet/>
      <dgm:spPr/>
      <dgm:t>
        <a:bodyPr/>
        <a:lstStyle/>
        <a:p>
          <a:endParaRPr lang="ru-RU"/>
        </a:p>
      </dgm:t>
    </dgm:pt>
    <dgm:pt modelId="{62ED1234-E047-447A-ACC3-8716996B8C60}" type="sibTrans" cxnId="{3F331084-6C06-4141-AF6F-A654BD420B23}">
      <dgm:prSet/>
      <dgm:spPr/>
      <dgm:t>
        <a:bodyPr/>
        <a:lstStyle/>
        <a:p>
          <a:endParaRPr lang="ru-RU"/>
        </a:p>
      </dgm:t>
    </dgm:pt>
    <dgm:pt modelId="{33EBC858-FFB4-4AB7-95BC-E03532D48E84}">
      <dgm:prSet phldrT="[Текст]" phldr="1"/>
      <dgm:spPr/>
      <dgm:t>
        <a:bodyPr/>
        <a:lstStyle/>
        <a:p>
          <a:endParaRPr lang="ru-RU"/>
        </a:p>
      </dgm:t>
    </dgm:pt>
    <dgm:pt modelId="{D71C8100-3F05-47CA-9744-C605AF1B0CE0}" type="parTrans" cxnId="{D2F81B41-5D95-415E-83E7-F959DBF76A3F}">
      <dgm:prSet/>
      <dgm:spPr/>
      <dgm:t>
        <a:bodyPr/>
        <a:lstStyle/>
        <a:p>
          <a:endParaRPr lang="ru-RU"/>
        </a:p>
      </dgm:t>
    </dgm:pt>
    <dgm:pt modelId="{3CF1F89E-B027-4B74-B563-988D6181E4BE}" type="sibTrans" cxnId="{D2F81B41-5D95-415E-83E7-F959DBF76A3F}">
      <dgm:prSet/>
      <dgm:spPr/>
      <dgm:t>
        <a:bodyPr/>
        <a:lstStyle/>
        <a:p>
          <a:endParaRPr lang="ru-RU"/>
        </a:p>
      </dgm:t>
    </dgm:pt>
    <dgm:pt modelId="{44BE24CE-4AB8-47E0-B4DE-91C1754BB35D}">
      <dgm:prSet custT="1"/>
      <dgm:spPr>
        <a:solidFill>
          <a:srgbClr val="FFC000"/>
        </a:solidFill>
      </dgm:spPr>
      <dgm:t>
        <a:bodyPr/>
        <a:lstStyle/>
        <a:p>
          <a:r>
            <a:rPr lang="uk-UA" sz="4000" b="1" smtClean="0">
              <a:solidFill>
                <a:srgbClr val="CC0000"/>
              </a:solidFill>
            </a:rPr>
            <a:t> після шиплячих (Руж’є, миш’як)</a:t>
          </a:r>
          <a:endParaRPr lang="ru-RU" sz="4000" b="1" dirty="0">
            <a:solidFill>
              <a:srgbClr val="CC0000"/>
            </a:solidFill>
          </a:endParaRPr>
        </a:p>
      </dgm:t>
    </dgm:pt>
    <dgm:pt modelId="{0C0D5D38-AFD4-429A-8537-3ABAEB268EAC}" type="parTrans" cxnId="{F53F14AE-3572-4651-A665-DA5C5295A5AC}">
      <dgm:prSet/>
      <dgm:spPr/>
      <dgm:t>
        <a:bodyPr/>
        <a:lstStyle/>
        <a:p>
          <a:endParaRPr lang="ru-RU"/>
        </a:p>
      </dgm:t>
    </dgm:pt>
    <dgm:pt modelId="{EE953A15-B3F3-497E-A19C-B454F35F6C60}" type="sibTrans" cxnId="{F53F14AE-3572-4651-A665-DA5C5295A5AC}">
      <dgm:prSet/>
      <dgm:spPr/>
      <dgm:t>
        <a:bodyPr/>
        <a:lstStyle/>
        <a:p>
          <a:endParaRPr lang="ru-RU"/>
        </a:p>
      </dgm:t>
    </dgm:pt>
    <dgm:pt modelId="{B36B4200-6030-4793-936D-2E16A9EE0A5E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uk-UA" sz="4000" b="1" dirty="0" smtClean="0"/>
            <a:t>після деяких зубних (ін’єкція, ад’ютант)</a:t>
          </a:r>
          <a:endParaRPr lang="ru-RU" sz="2100" b="1" dirty="0"/>
        </a:p>
      </dgm:t>
    </dgm:pt>
    <dgm:pt modelId="{1A08D9F2-0661-48B0-A7EF-D7EDD75B8C71}" type="sibTrans" cxnId="{19783925-4524-4ED8-BDFB-A7DFB82BD20E}">
      <dgm:prSet/>
      <dgm:spPr/>
      <dgm:t>
        <a:bodyPr/>
        <a:lstStyle/>
        <a:p>
          <a:endParaRPr lang="ru-RU"/>
        </a:p>
      </dgm:t>
    </dgm:pt>
    <dgm:pt modelId="{BCA11694-9301-4C6E-99F1-89FA4DB1CB22}" type="parTrans" cxnId="{19783925-4524-4ED8-BDFB-A7DFB82BD20E}">
      <dgm:prSet/>
      <dgm:spPr/>
      <dgm:t>
        <a:bodyPr/>
        <a:lstStyle/>
        <a:p>
          <a:endParaRPr lang="ru-RU"/>
        </a:p>
      </dgm:t>
    </dgm:pt>
    <dgm:pt modelId="{F16404F1-CE3E-4163-B694-B41F11A567F3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uk-UA" sz="4000" b="1" dirty="0" smtClean="0">
              <a:solidFill>
                <a:srgbClr val="92D050"/>
              </a:solidFill>
            </a:rPr>
            <a:t>після </a:t>
          </a:r>
          <a:r>
            <a:rPr lang="uk-UA" sz="4000" b="1" dirty="0" err="1" smtClean="0">
              <a:solidFill>
                <a:srgbClr val="92D050"/>
              </a:solidFill>
            </a:rPr>
            <a:t>задньо-ротових</a:t>
          </a:r>
          <a:r>
            <a:rPr lang="uk-UA" sz="4000" b="1" dirty="0" smtClean="0">
              <a:solidFill>
                <a:srgbClr val="92D050"/>
              </a:solidFill>
            </a:rPr>
            <a:t> (</a:t>
          </a:r>
          <a:r>
            <a:rPr lang="uk-UA" sz="4000" b="1" dirty="0" err="1" smtClean="0">
              <a:solidFill>
                <a:srgbClr val="92D050"/>
              </a:solidFill>
            </a:rPr>
            <a:t>Г’ята</a:t>
          </a:r>
          <a:r>
            <a:rPr lang="uk-UA" sz="4000" b="1" dirty="0" smtClean="0">
              <a:solidFill>
                <a:srgbClr val="92D050"/>
              </a:solidFill>
            </a:rPr>
            <a:t>, Монтеск’є)</a:t>
          </a:r>
        </a:p>
        <a:p>
          <a:r>
            <a:rPr lang="uk-UA" sz="2100" dirty="0" smtClean="0"/>
            <a:t> </a:t>
          </a:r>
          <a:endParaRPr lang="ru-RU" sz="2100" dirty="0"/>
        </a:p>
      </dgm:t>
    </dgm:pt>
    <dgm:pt modelId="{A9B65192-078C-4B9F-92E8-CBB7B54251FC}" type="parTrans" cxnId="{4E42C320-2D08-439D-B781-AC451DB1B27F}">
      <dgm:prSet/>
      <dgm:spPr/>
      <dgm:t>
        <a:bodyPr/>
        <a:lstStyle/>
        <a:p>
          <a:endParaRPr lang="ru-RU"/>
        </a:p>
      </dgm:t>
    </dgm:pt>
    <dgm:pt modelId="{9EB908B7-B4F8-4922-B18F-F002B253F71D}" type="sibTrans" cxnId="{4E42C320-2D08-439D-B781-AC451DB1B27F}">
      <dgm:prSet/>
      <dgm:spPr/>
      <dgm:t>
        <a:bodyPr/>
        <a:lstStyle/>
        <a:p>
          <a:endParaRPr lang="ru-RU"/>
        </a:p>
      </dgm:t>
    </dgm:pt>
    <dgm:pt modelId="{B3A970FA-1C20-4F10-AED1-F38FB5CB530D}" type="pres">
      <dgm:prSet presAssocID="{111F640F-DC4F-4565-8591-87EB4A206F1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460730-8E2D-410A-A732-4E360969DA54}" type="pres">
      <dgm:prSet presAssocID="{111F640F-DC4F-4565-8591-87EB4A206F14}" presName="matrix" presStyleCnt="0"/>
      <dgm:spPr/>
      <dgm:t>
        <a:bodyPr/>
        <a:lstStyle/>
        <a:p>
          <a:endParaRPr lang="ru-RU"/>
        </a:p>
      </dgm:t>
    </dgm:pt>
    <dgm:pt modelId="{BF543ED5-61CC-4F36-A125-8AA0FA81222E}" type="pres">
      <dgm:prSet presAssocID="{111F640F-DC4F-4565-8591-87EB4A206F14}" presName="tile1" presStyleLbl="node1" presStyleIdx="0" presStyleCnt="4" custLinFactNeighborX="5172" custLinFactNeighborY="9195"/>
      <dgm:spPr/>
      <dgm:t>
        <a:bodyPr/>
        <a:lstStyle/>
        <a:p>
          <a:endParaRPr lang="ru-RU"/>
        </a:p>
      </dgm:t>
    </dgm:pt>
    <dgm:pt modelId="{E051731A-E75F-4F4E-9E21-EF4509665AFC}" type="pres">
      <dgm:prSet presAssocID="{111F640F-DC4F-4565-8591-87EB4A206F1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D7CE8F-2AC3-4943-9566-245A997AD480}" type="pres">
      <dgm:prSet presAssocID="{111F640F-DC4F-4565-8591-87EB4A206F14}" presName="tile2" presStyleLbl="node1" presStyleIdx="1" presStyleCnt="4" custLinFactNeighborX="0" custLinFactNeighborY="6897"/>
      <dgm:spPr/>
      <dgm:t>
        <a:bodyPr/>
        <a:lstStyle/>
        <a:p>
          <a:endParaRPr lang="ru-RU"/>
        </a:p>
      </dgm:t>
    </dgm:pt>
    <dgm:pt modelId="{3ED1AB71-D852-4609-AAAA-BD2F1CB9F668}" type="pres">
      <dgm:prSet presAssocID="{111F640F-DC4F-4565-8591-87EB4A206F1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83899D-7CFD-4336-B983-C54771FEDCBB}" type="pres">
      <dgm:prSet presAssocID="{111F640F-DC4F-4565-8591-87EB4A206F14}" presName="tile3" presStyleLbl="node1" presStyleIdx="2" presStyleCnt="4" custLinFactNeighborY="-1149"/>
      <dgm:spPr/>
      <dgm:t>
        <a:bodyPr/>
        <a:lstStyle/>
        <a:p>
          <a:endParaRPr lang="ru-RU"/>
        </a:p>
      </dgm:t>
    </dgm:pt>
    <dgm:pt modelId="{8F8A591C-9008-43C9-9DA5-717BDA5D3841}" type="pres">
      <dgm:prSet presAssocID="{111F640F-DC4F-4565-8591-87EB4A206F1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AC5B00-DF2E-41D5-8355-C5B9C9E66EFF}" type="pres">
      <dgm:prSet presAssocID="{111F640F-DC4F-4565-8591-87EB4A206F14}" presName="tile4" presStyleLbl="node1" presStyleIdx="3" presStyleCnt="4" custLinFactNeighborX="-8621" custLinFactNeighborY="-10345"/>
      <dgm:spPr/>
      <dgm:t>
        <a:bodyPr/>
        <a:lstStyle/>
        <a:p>
          <a:endParaRPr lang="ru-RU"/>
        </a:p>
      </dgm:t>
    </dgm:pt>
    <dgm:pt modelId="{59CCC9A8-567D-4500-84B0-57CFFAA4D899}" type="pres">
      <dgm:prSet presAssocID="{111F640F-DC4F-4565-8591-87EB4A206F1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F2AD56-7C04-462F-9B5C-F4FB8ED77120}" type="pres">
      <dgm:prSet presAssocID="{111F640F-DC4F-4565-8591-87EB4A206F14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27585A63-F58F-4374-8184-DEE866E3CA8D}" type="presOf" srcId="{82AD9760-6174-4495-B08D-98FAC61ADF7A}" destId="{ABF2AD56-7C04-462F-9B5C-F4FB8ED77120}" srcOrd="0" destOrd="0" presId="urn:microsoft.com/office/officeart/2005/8/layout/matrix1"/>
    <dgm:cxn modelId="{CFE372CE-D773-4B0F-9BE1-C749ABC6F986}" type="presOf" srcId="{F16404F1-CE3E-4163-B694-B41F11A567F3}" destId="{8F8A591C-9008-43C9-9DA5-717BDA5D3841}" srcOrd="1" destOrd="0" presId="urn:microsoft.com/office/officeart/2005/8/layout/matrix1"/>
    <dgm:cxn modelId="{AEF182B1-4821-4EC3-A53C-7B3BF21A6562}" type="presOf" srcId="{F16404F1-CE3E-4163-B694-B41F11A567F3}" destId="{E183899D-7CFD-4336-B983-C54771FEDCBB}" srcOrd="0" destOrd="0" presId="urn:microsoft.com/office/officeart/2005/8/layout/matrix1"/>
    <dgm:cxn modelId="{ACAFAB7A-3578-4297-ABFE-A51FDBCEFEF1}" type="presOf" srcId="{44BE24CE-4AB8-47E0-B4DE-91C1754BB35D}" destId="{67AC5B00-DF2E-41D5-8355-C5B9C9E66EFF}" srcOrd="0" destOrd="0" presId="urn:microsoft.com/office/officeart/2005/8/layout/matrix1"/>
    <dgm:cxn modelId="{65405F94-7E46-4BD6-9783-816F2BCA8D29}" type="presOf" srcId="{565DA6A7-565B-4F5E-A518-7D036205BF97}" destId="{E051731A-E75F-4F4E-9E21-EF4509665AFC}" srcOrd="1" destOrd="0" presId="urn:microsoft.com/office/officeart/2005/8/layout/matrix1"/>
    <dgm:cxn modelId="{CB31678A-A468-4859-A81B-68EB2D51ABC4}" type="presOf" srcId="{B36B4200-6030-4793-936D-2E16A9EE0A5E}" destId="{3ED1AB71-D852-4609-AAAA-BD2F1CB9F668}" srcOrd="1" destOrd="0" presId="urn:microsoft.com/office/officeart/2005/8/layout/matrix1"/>
    <dgm:cxn modelId="{D2F81B41-5D95-415E-83E7-F959DBF76A3F}" srcId="{111F640F-DC4F-4565-8591-87EB4A206F14}" destId="{33EBC858-FFB4-4AB7-95BC-E03532D48E84}" srcOrd="1" destOrd="0" parTransId="{D71C8100-3F05-47CA-9744-C605AF1B0CE0}" sibTransId="{3CF1F89E-B027-4B74-B563-988D6181E4BE}"/>
    <dgm:cxn modelId="{4E42C320-2D08-439D-B781-AC451DB1B27F}" srcId="{82AD9760-6174-4495-B08D-98FAC61ADF7A}" destId="{F16404F1-CE3E-4163-B694-B41F11A567F3}" srcOrd="2" destOrd="0" parTransId="{A9B65192-078C-4B9F-92E8-CBB7B54251FC}" sibTransId="{9EB908B7-B4F8-4922-B18F-F002B253F71D}"/>
    <dgm:cxn modelId="{3F331084-6C06-4141-AF6F-A654BD420B23}" srcId="{82AD9760-6174-4495-B08D-98FAC61ADF7A}" destId="{565DA6A7-565B-4F5E-A518-7D036205BF97}" srcOrd="0" destOrd="0" parTransId="{6002DEE4-E1D4-4463-8E0B-604A23D0965D}" sibTransId="{62ED1234-E047-447A-ACC3-8716996B8C60}"/>
    <dgm:cxn modelId="{9C2AAA3B-C7EF-4AD9-9272-46F508B434B8}" type="presOf" srcId="{44BE24CE-4AB8-47E0-B4DE-91C1754BB35D}" destId="{59CCC9A8-567D-4500-84B0-57CFFAA4D899}" srcOrd="1" destOrd="0" presId="urn:microsoft.com/office/officeart/2005/8/layout/matrix1"/>
    <dgm:cxn modelId="{F53F14AE-3572-4651-A665-DA5C5295A5AC}" srcId="{82AD9760-6174-4495-B08D-98FAC61ADF7A}" destId="{44BE24CE-4AB8-47E0-B4DE-91C1754BB35D}" srcOrd="3" destOrd="0" parTransId="{0C0D5D38-AFD4-429A-8537-3ABAEB268EAC}" sibTransId="{EE953A15-B3F3-497E-A19C-B454F35F6C60}"/>
    <dgm:cxn modelId="{A29D310A-3208-4001-8F36-3C6371C2FC33}" type="presOf" srcId="{111F640F-DC4F-4565-8591-87EB4A206F14}" destId="{B3A970FA-1C20-4F10-AED1-F38FB5CB530D}" srcOrd="0" destOrd="0" presId="urn:microsoft.com/office/officeart/2005/8/layout/matrix1"/>
    <dgm:cxn modelId="{E9E69795-9F58-4306-AC91-F4D791B6BD66}" type="presOf" srcId="{565DA6A7-565B-4F5E-A518-7D036205BF97}" destId="{BF543ED5-61CC-4F36-A125-8AA0FA81222E}" srcOrd="0" destOrd="0" presId="urn:microsoft.com/office/officeart/2005/8/layout/matrix1"/>
    <dgm:cxn modelId="{E0CD0BA2-433E-42BD-AF4C-88CD738699CC}" srcId="{111F640F-DC4F-4565-8591-87EB4A206F14}" destId="{82AD9760-6174-4495-B08D-98FAC61ADF7A}" srcOrd="0" destOrd="0" parTransId="{E57EEED8-31A1-4E1E-AC7A-6FB01F7F75FB}" sibTransId="{B4DBC9D3-F47A-4251-A356-FC5D73885B39}"/>
    <dgm:cxn modelId="{19783925-4524-4ED8-BDFB-A7DFB82BD20E}" srcId="{82AD9760-6174-4495-B08D-98FAC61ADF7A}" destId="{B36B4200-6030-4793-936D-2E16A9EE0A5E}" srcOrd="1" destOrd="0" parTransId="{BCA11694-9301-4C6E-99F1-89FA4DB1CB22}" sibTransId="{1A08D9F2-0661-48B0-A7EF-D7EDD75B8C71}"/>
    <dgm:cxn modelId="{93723152-BA7A-410D-B86F-D392D3E69F48}" type="presOf" srcId="{B36B4200-6030-4793-936D-2E16A9EE0A5E}" destId="{56D7CE8F-2AC3-4943-9566-245A997AD480}" srcOrd="0" destOrd="0" presId="urn:microsoft.com/office/officeart/2005/8/layout/matrix1"/>
    <dgm:cxn modelId="{60459089-AA4E-41CC-9F48-F1CCA0A70672}" type="presParOf" srcId="{B3A970FA-1C20-4F10-AED1-F38FB5CB530D}" destId="{3C460730-8E2D-410A-A732-4E360969DA54}" srcOrd="0" destOrd="0" presId="urn:microsoft.com/office/officeart/2005/8/layout/matrix1"/>
    <dgm:cxn modelId="{3549A0E0-158C-40F2-9FE8-EFB3B781F2C9}" type="presParOf" srcId="{3C460730-8E2D-410A-A732-4E360969DA54}" destId="{BF543ED5-61CC-4F36-A125-8AA0FA81222E}" srcOrd="0" destOrd="0" presId="urn:microsoft.com/office/officeart/2005/8/layout/matrix1"/>
    <dgm:cxn modelId="{FDC2990B-4E66-4725-88A3-FB5FDE35F63A}" type="presParOf" srcId="{3C460730-8E2D-410A-A732-4E360969DA54}" destId="{E051731A-E75F-4F4E-9E21-EF4509665AFC}" srcOrd="1" destOrd="0" presId="urn:microsoft.com/office/officeart/2005/8/layout/matrix1"/>
    <dgm:cxn modelId="{E93C9FFB-1720-4859-83B0-588B44AEF653}" type="presParOf" srcId="{3C460730-8E2D-410A-A732-4E360969DA54}" destId="{56D7CE8F-2AC3-4943-9566-245A997AD480}" srcOrd="2" destOrd="0" presId="urn:microsoft.com/office/officeart/2005/8/layout/matrix1"/>
    <dgm:cxn modelId="{D1012FF7-9DF1-4942-A848-68BBA1B79A7B}" type="presParOf" srcId="{3C460730-8E2D-410A-A732-4E360969DA54}" destId="{3ED1AB71-D852-4609-AAAA-BD2F1CB9F668}" srcOrd="3" destOrd="0" presId="urn:microsoft.com/office/officeart/2005/8/layout/matrix1"/>
    <dgm:cxn modelId="{42447F60-AF11-4EB7-ABB5-7A9E3DD25535}" type="presParOf" srcId="{3C460730-8E2D-410A-A732-4E360969DA54}" destId="{E183899D-7CFD-4336-B983-C54771FEDCBB}" srcOrd="4" destOrd="0" presId="urn:microsoft.com/office/officeart/2005/8/layout/matrix1"/>
    <dgm:cxn modelId="{92B4FDE0-71D8-40DB-8295-930FF3103209}" type="presParOf" srcId="{3C460730-8E2D-410A-A732-4E360969DA54}" destId="{8F8A591C-9008-43C9-9DA5-717BDA5D3841}" srcOrd="5" destOrd="0" presId="urn:microsoft.com/office/officeart/2005/8/layout/matrix1"/>
    <dgm:cxn modelId="{01F3EF38-E070-4365-95EA-23B0ECF7B11D}" type="presParOf" srcId="{3C460730-8E2D-410A-A732-4E360969DA54}" destId="{67AC5B00-DF2E-41D5-8355-C5B9C9E66EFF}" srcOrd="6" destOrd="0" presId="urn:microsoft.com/office/officeart/2005/8/layout/matrix1"/>
    <dgm:cxn modelId="{0A1F7EAA-3AF6-45DD-A76C-0FE0FE8E2E56}" type="presParOf" srcId="{3C460730-8E2D-410A-A732-4E360969DA54}" destId="{59CCC9A8-567D-4500-84B0-57CFFAA4D899}" srcOrd="7" destOrd="0" presId="urn:microsoft.com/office/officeart/2005/8/layout/matrix1"/>
    <dgm:cxn modelId="{22B0447D-5CC0-43A1-A8DD-71CF404510AB}" type="presParOf" srcId="{B3A970FA-1C20-4F10-AED1-F38FB5CB530D}" destId="{ABF2AD56-7C04-462F-9B5C-F4FB8ED7712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C72BA3-3BA1-465F-B0E3-184B45BA49B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7CBF11-78FE-4BDC-9FFE-EC2D46392888}">
      <dgm:prSet/>
      <dgm:spPr>
        <a:solidFill>
          <a:srgbClr val="6567B9"/>
        </a:solidFill>
      </dgm:spPr>
      <dgm:t>
        <a:bodyPr/>
        <a:lstStyle/>
        <a:p>
          <a:pPr rtl="0"/>
          <a:r>
            <a:rPr lang="uk-UA" b="1" dirty="0" smtClean="0">
              <a:solidFill>
                <a:schemeClr val="bg1">
                  <a:lumMod val="75000"/>
                  <a:lumOff val="25000"/>
                </a:schemeClr>
              </a:solidFill>
            </a:rPr>
            <a:t>1. Встановіть орієнтовний  відсоток виконаних завдань уроку і </a:t>
          </a:r>
          <a:r>
            <a:rPr lang="uk-UA" b="1" dirty="0" err="1" smtClean="0">
              <a:solidFill>
                <a:schemeClr val="bg1">
                  <a:lumMod val="75000"/>
                  <a:lumOff val="25000"/>
                </a:schemeClr>
              </a:solidFill>
            </a:rPr>
            <a:t>обгрунтуйте</a:t>
          </a:r>
          <a:endParaRPr lang="ru-RU" dirty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377772C6-19B6-4ADE-AFD9-B00136A0D8BB}" type="parTrans" cxnId="{F2EF42C1-139C-4C0D-9BCE-80CDEEB33C77}">
      <dgm:prSet/>
      <dgm:spPr/>
      <dgm:t>
        <a:bodyPr/>
        <a:lstStyle/>
        <a:p>
          <a:endParaRPr lang="ru-RU"/>
        </a:p>
      </dgm:t>
    </dgm:pt>
    <dgm:pt modelId="{F7FCAFC6-5048-4555-A289-C507BDF23168}" type="sibTrans" cxnId="{F2EF42C1-139C-4C0D-9BCE-80CDEEB33C77}">
      <dgm:prSet/>
      <dgm:spPr/>
      <dgm:t>
        <a:bodyPr/>
        <a:lstStyle/>
        <a:p>
          <a:endParaRPr lang="ru-RU"/>
        </a:p>
      </dgm:t>
    </dgm:pt>
    <dgm:pt modelId="{2AC842BA-CF76-48EA-8C76-E355831F617A}">
      <dgm:prSet/>
      <dgm:spPr>
        <a:solidFill>
          <a:srgbClr val="6567B9"/>
        </a:solidFill>
      </dgm:spPr>
      <dgm:t>
        <a:bodyPr/>
        <a:lstStyle/>
        <a:p>
          <a:pPr rtl="0"/>
          <a:r>
            <a:rPr lang="uk-UA" b="1" dirty="0" smtClean="0">
              <a:solidFill>
                <a:schemeClr val="bg1">
                  <a:lumMod val="75000"/>
                  <a:lumOff val="25000"/>
                </a:schemeClr>
              </a:solidFill>
            </a:rPr>
            <a:t>        2. Сформулюйте основні правила вживання апострофа, ілюструючи відповідь прикладами</a:t>
          </a:r>
          <a:endParaRPr lang="ru-RU" dirty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8035917E-E3D2-4078-BEBE-E5CD5A569D42}" type="parTrans" cxnId="{E24DCCB3-977A-4D8D-8B83-A97CB6621033}">
      <dgm:prSet/>
      <dgm:spPr/>
      <dgm:t>
        <a:bodyPr/>
        <a:lstStyle/>
        <a:p>
          <a:endParaRPr lang="ru-RU"/>
        </a:p>
      </dgm:t>
    </dgm:pt>
    <dgm:pt modelId="{5F772C57-9836-454C-ADD7-1EBC0218F180}" type="sibTrans" cxnId="{E24DCCB3-977A-4D8D-8B83-A97CB6621033}">
      <dgm:prSet/>
      <dgm:spPr/>
      <dgm:t>
        <a:bodyPr/>
        <a:lstStyle/>
        <a:p>
          <a:endParaRPr lang="ru-RU"/>
        </a:p>
      </dgm:t>
    </dgm:pt>
    <dgm:pt modelId="{3056DDA4-9B42-47DC-830B-C4310C05B005}">
      <dgm:prSet/>
      <dgm:spPr/>
      <dgm:t>
        <a:bodyPr/>
        <a:lstStyle/>
        <a:p>
          <a:endParaRPr lang="ru-RU" dirty="0"/>
        </a:p>
      </dgm:t>
    </dgm:pt>
    <dgm:pt modelId="{72940272-2756-4604-8B3D-654D704FE40E}" type="parTrans" cxnId="{4B5C9418-241C-4A9E-A4C6-F48D21B99D23}">
      <dgm:prSet/>
      <dgm:spPr/>
    </dgm:pt>
    <dgm:pt modelId="{19B6F269-BDA1-4E42-9890-396B6F419D00}" type="sibTrans" cxnId="{4B5C9418-241C-4A9E-A4C6-F48D21B99D23}">
      <dgm:prSet/>
      <dgm:spPr/>
    </dgm:pt>
    <dgm:pt modelId="{62DCDE9D-8743-4226-978B-C10A046080A5}" type="pres">
      <dgm:prSet presAssocID="{C6C72BA3-3BA1-465F-B0E3-184B45BA49B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ED90A7D-2F46-4232-B4F0-095DE2199DB6}" type="pres">
      <dgm:prSet presAssocID="{A57CBF11-78FE-4BDC-9FFE-EC2D46392888}" presName="linNode" presStyleCnt="0"/>
      <dgm:spPr/>
    </dgm:pt>
    <dgm:pt modelId="{7525985D-050D-46C0-998B-C405DFA2E168}" type="pres">
      <dgm:prSet presAssocID="{A57CBF11-78FE-4BDC-9FFE-EC2D46392888}" presName="parentShp" presStyleLbl="node1" presStyleIdx="0" presStyleCnt="2" custScaleX="157398" custLinFactNeighborX="-298" custLinFactNeighborY="1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A52E40-83CF-417B-86FF-6AFDE79B475E}" type="pres">
      <dgm:prSet presAssocID="{A57CBF11-78FE-4BDC-9FFE-EC2D46392888}" presName="childShp" presStyleLbl="bgAccFollowNode1" presStyleIdx="0" presStyleCnt="2" custScaleX="68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F8976C-4FF9-400A-BD20-C9543FEA6A27}" type="pres">
      <dgm:prSet presAssocID="{F7FCAFC6-5048-4555-A289-C507BDF23168}" presName="spacing" presStyleCnt="0"/>
      <dgm:spPr/>
    </dgm:pt>
    <dgm:pt modelId="{3EEFBDD3-9390-4D57-85BA-84A7DC75CF6D}" type="pres">
      <dgm:prSet presAssocID="{2AC842BA-CF76-48EA-8C76-E355831F617A}" presName="linNode" presStyleCnt="0"/>
      <dgm:spPr/>
    </dgm:pt>
    <dgm:pt modelId="{1A892F72-06E9-433B-9A42-FC478FA0A5A9}" type="pres">
      <dgm:prSet presAssocID="{2AC842BA-CF76-48EA-8C76-E355831F617A}" presName="parentShp" presStyleLbl="node1" presStyleIdx="1" presStyleCnt="2" custScaleX="162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88AD13-77AB-40ED-B0A0-C5C60062FD3B}" type="pres">
      <dgm:prSet presAssocID="{2AC842BA-CF76-48EA-8C76-E355831F617A}" presName="childShp" presStyleLbl="bgAccFollowNode1" presStyleIdx="1" presStyleCnt="2" custScaleX="68793">
        <dgm:presLayoutVars>
          <dgm:bulletEnabled val="1"/>
        </dgm:presLayoutVars>
      </dgm:prSet>
      <dgm:spPr/>
    </dgm:pt>
  </dgm:ptLst>
  <dgm:cxnLst>
    <dgm:cxn modelId="{F2EF42C1-139C-4C0D-9BCE-80CDEEB33C77}" srcId="{C6C72BA3-3BA1-465F-B0E3-184B45BA49B5}" destId="{A57CBF11-78FE-4BDC-9FFE-EC2D46392888}" srcOrd="0" destOrd="0" parTransId="{377772C6-19B6-4ADE-AFD9-B00136A0D8BB}" sibTransId="{F7FCAFC6-5048-4555-A289-C507BDF23168}"/>
    <dgm:cxn modelId="{E24DCCB3-977A-4D8D-8B83-A97CB6621033}" srcId="{C6C72BA3-3BA1-465F-B0E3-184B45BA49B5}" destId="{2AC842BA-CF76-48EA-8C76-E355831F617A}" srcOrd="1" destOrd="0" parTransId="{8035917E-E3D2-4078-BEBE-E5CD5A569D42}" sibTransId="{5F772C57-9836-454C-ADD7-1EBC0218F180}"/>
    <dgm:cxn modelId="{D14EA544-2E61-420F-BC6E-C918331895EF}" type="presOf" srcId="{A57CBF11-78FE-4BDC-9FFE-EC2D46392888}" destId="{7525985D-050D-46C0-998B-C405DFA2E168}" srcOrd="0" destOrd="0" presId="urn:microsoft.com/office/officeart/2005/8/layout/vList6"/>
    <dgm:cxn modelId="{6C38B899-5A87-425D-94D4-559480BCBC3D}" type="presOf" srcId="{3056DDA4-9B42-47DC-830B-C4310C05B005}" destId="{6BA52E40-83CF-417B-86FF-6AFDE79B475E}" srcOrd="0" destOrd="0" presId="urn:microsoft.com/office/officeart/2005/8/layout/vList6"/>
    <dgm:cxn modelId="{4B5C9418-241C-4A9E-A4C6-F48D21B99D23}" srcId="{A57CBF11-78FE-4BDC-9FFE-EC2D46392888}" destId="{3056DDA4-9B42-47DC-830B-C4310C05B005}" srcOrd="0" destOrd="0" parTransId="{72940272-2756-4604-8B3D-654D704FE40E}" sibTransId="{19B6F269-BDA1-4E42-9890-396B6F419D00}"/>
    <dgm:cxn modelId="{E8BE8A0A-E6F0-4E52-B7EB-7FA2FBB0C40B}" type="presOf" srcId="{C6C72BA3-3BA1-465F-B0E3-184B45BA49B5}" destId="{62DCDE9D-8743-4226-978B-C10A046080A5}" srcOrd="0" destOrd="0" presId="urn:microsoft.com/office/officeart/2005/8/layout/vList6"/>
    <dgm:cxn modelId="{B67CB1E1-82D3-4FC7-9EB1-EFA8385210AF}" type="presOf" srcId="{2AC842BA-CF76-48EA-8C76-E355831F617A}" destId="{1A892F72-06E9-433B-9A42-FC478FA0A5A9}" srcOrd="0" destOrd="0" presId="urn:microsoft.com/office/officeart/2005/8/layout/vList6"/>
    <dgm:cxn modelId="{A90F2DEC-AF90-4A98-9BBB-6B7975EF66A5}" type="presParOf" srcId="{62DCDE9D-8743-4226-978B-C10A046080A5}" destId="{0ED90A7D-2F46-4232-B4F0-095DE2199DB6}" srcOrd="0" destOrd="0" presId="urn:microsoft.com/office/officeart/2005/8/layout/vList6"/>
    <dgm:cxn modelId="{A8D030E9-DE39-41BD-87C3-55A6A1DDFA67}" type="presParOf" srcId="{0ED90A7D-2F46-4232-B4F0-095DE2199DB6}" destId="{7525985D-050D-46C0-998B-C405DFA2E168}" srcOrd="0" destOrd="0" presId="urn:microsoft.com/office/officeart/2005/8/layout/vList6"/>
    <dgm:cxn modelId="{1B9A6D60-F9F4-4968-AF2E-19423B198664}" type="presParOf" srcId="{0ED90A7D-2F46-4232-B4F0-095DE2199DB6}" destId="{6BA52E40-83CF-417B-86FF-6AFDE79B475E}" srcOrd="1" destOrd="0" presId="urn:microsoft.com/office/officeart/2005/8/layout/vList6"/>
    <dgm:cxn modelId="{53396FD7-823A-4C3A-AAF9-C07AFCA34D4C}" type="presParOf" srcId="{62DCDE9D-8743-4226-978B-C10A046080A5}" destId="{F7F8976C-4FF9-400A-BD20-C9543FEA6A27}" srcOrd="1" destOrd="0" presId="urn:microsoft.com/office/officeart/2005/8/layout/vList6"/>
    <dgm:cxn modelId="{6FC4158A-4C45-439F-B3C3-75B48801A937}" type="presParOf" srcId="{62DCDE9D-8743-4226-978B-C10A046080A5}" destId="{3EEFBDD3-9390-4D57-85BA-84A7DC75CF6D}" srcOrd="2" destOrd="0" presId="urn:microsoft.com/office/officeart/2005/8/layout/vList6"/>
    <dgm:cxn modelId="{E1C24824-F73C-43B9-A8C1-3B260D2510EE}" type="presParOf" srcId="{3EEFBDD3-9390-4D57-85BA-84A7DC75CF6D}" destId="{1A892F72-06E9-433B-9A42-FC478FA0A5A9}" srcOrd="0" destOrd="0" presId="urn:microsoft.com/office/officeart/2005/8/layout/vList6"/>
    <dgm:cxn modelId="{432DE566-17F0-497D-95D4-DADDD8D5FB4B}" type="presParOf" srcId="{3EEFBDD3-9390-4D57-85BA-84A7DC75CF6D}" destId="{BA88AD13-77AB-40ED-B0A0-C5C60062FD3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BE8E0-4542-4CB6-B392-1B4A0438CDA4}">
      <dsp:nvSpPr>
        <dsp:cNvPr id="0" name=""/>
        <dsp:cNvSpPr/>
      </dsp:nvSpPr>
      <dsp:spPr>
        <a:xfrm>
          <a:off x="1928822" y="142873"/>
          <a:ext cx="2526149" cy="1144089"/>
        </a:xfrm>
        <a:prstGeom prst="roundRect">
          <a:avLst/>
        </a:prstGeom>
        <a:solidFill>
          <a:srgbClr val="73409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rgbClr val="FFC000"/>
              </a:solidFill>
            </a:rPr>
            <a:t>ЗДОРОВ’Я</a:t>
          </a:r>
          <a:r>
            <a:rPr lang="uk-UA" sz="3200" b="1" kern="1200" dirty="0" smtClean="0">
              <a:solidFill>
                <a:schemeClr val="bg2">
                  <a:lumMod val="75000"/>
                </a:schemeClr>
              </a:solidFill>
            </a:rPr>
            <a:t>           </a:t>
          </a:r>
          <a:endParaRPr lang="ru-RU" sz="3200" b="1" kern="1200" dirty="0">
            <a:solidFill>
              <a:srgbClr val="C00000"/>
            </a:solidFill>
          </a:endParaRPr>
        </a:p>
      </dsp:txBody>
      <dsp:txXfrm>
        <a:off x="1984672" y="198723"/>
        <a:ext cx="2414449" cy="1032389"/>
      </dsp:txXfrm>
    </dsp:sp>
    <dsp:sp modelId="{BDD1B284-4C29-4C5D-8028-90AE05CB059D}">
      <dsp:nvSpPr>
        <dsp:cNvPr id="0" name=""/>
        <dsp:cNvSpPr/>
      </dsp:nvSpPr>
      <dsp:spPr>
        <a:xfrm>
          <a:off x="1927017" y="439640"/>
          <a:ext cx="4567777" cy="4567777"/>
        </a:xfrm>
        <a:custGeom>
          <a:avLst/>
          <a:gdLst/>
          <a:ahLst/>
          <a:cxnLst/>
          <a:rect l="0" t="0" r="0" b="0"/>
          <a:pathLst>
            <a:path>
              <a:moveTo>
                <a:pt x="2548515" y="15382"/>
              </a:moveTo>
              <a:arcTo wR="2283888" hR="2283888" stAng="16599216" swAng="31695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BE5AAC-9482-4222-901F-99453D2ECDB1}">
      <dsp:nvSpPr>
        <dsp:cNvPr id="0" name=""/>
        <dsp:cNvSpPr/>
      </dsp:nvSpPr>
      <dsp:spPr>
        <a:xfrm>
          <a:off x="5295335" y="1581533"/>
          <a:ext cx="2345154" cy="1144089"/>
        </a:xfrm>
        <a:prstGeom prst="roundRect">
          <a:avLst/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rgbClr val="CC0066"/>
              </a:solidFill>
            </a:rPr>
            <a:t> </a:t>
          </a:r>
          <a:r>
            <a:rPr lang="uk-UA" sz="3200" b="1" kern="1200" dirty="0" smtClean="0">
              <a:solidFill>
                <a:srgbClr val="92D050"/>
              </a:solidFill>
            </a:rPr>
            <a:t>ВЕРБ’Я</a:t>
          </a:r>
        </a:p>
      </dsp:txBody>
      <dsp:txXfrm>
        <a:off x="5351185" y="1637383"/>
        <a:ext cx="2233454" cy="1032389"/>
      </dsp:txXfrm>
    </dsp:sp>
    <dsp:sp modelId="{8A99477D-4C87-442D-9ABC-8E65B1EBA2ED}">
      <dsp:nvSpPr>
        <dsp:cNvPr id="0" name=""/>
        <dsp:cNvSpPr/>
      </dsp:nvSpPr>
      <dsp:spPr>
        <a:xfrm>
          <a:off x="2009418" y="522244"/>
          <a:ext cx="4567777" cy="4567777"/>
        </a:xfrm>
        <a:custGeom>
          <a:avLst/>
          <a:gdLst/>
          <a:ahLst/>
          <a:cxnLst/>
          <a:rect l="0" t="0" r="0" b="0"/>
          <a:pathLst>
            <a:path>
              <a:moveTo>
                <a:pt x="4566549" y="2209002"/>
              </a:moveTo>
              <a:arcTo wR="2283888" hR="2283888" stAng="21487259" swAng="8322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DCF2A-18CB-4C5D-8051-E666721FCE94}">
      <dsp:nvSpPr>
        <dsp:cNvPr id="0" name=""/>
        <dsp:cNvSpPr/>
      </dsp:nvSpPr>
      <dsp:spPr>
        <a:xfrm>
          <a:off x="4929232" y="3286149"/>
          <a:ext cx="2811889" cy="1144089"/>
        </a:xfrm>
        <a:prstGeom prst="round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rgbClr val="C00000"/>
              </a:solidFill>
            </a:rPr>
            <a:t>М’ЯТНИЙ</a:t>
          </a:r>
          <a:endParaRPr lang="ru-RU" sz="3600" b="1" kern="1200" dirty="0">
            <a:solidFill>
              <a:srgbClr val="C00000"/>
            </a:solidFill>
          </a:endParaRPr>
        </a:p>
      </dsp:txBody>
      <dsp:txXfrm>
        <a:off x="4985082" y="3341999"/>
        <a:ext cx="2700189" cy="1032389"/>
      </dsp:txXfrm>
    </dsp:sp>
    <dsp:sp modelId="{090E9608-F66D-4D49-8F9E-47F499943932}">
      <dsp:nvSpPr>
        <dsp:cNvPr id="0" name=""/>
        <dsp:cNvSpPr/>
      </dsp:nvSpPr>
      <dsp:spPr>
        <a:xfrm>
          <a:off x="1928663" y="647299"/>
          <a:ext cx="4567777" cy="4567777"/>
        </a:xfrm>
        <a:custGeom>
          <a:avLst/>
          <a:gdLst/>
          <a:ahLst/>
          <a:cxnLst/>
          <a:rect l="0" t="0" r="0" b="0"/>
          <a:pathLst>
            <a:path>
              <a:moveTo>
                <a:pt x="3984151" y="3808767"/>
              </a:moveTo>
              <a:arcTo wR="2283888" hR="2283888" stAng="2513238" swAng="57735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81D580-844A-4001-A4C2-6D49EE01D310}">
      <dsp:nvSpPr>
        <dsp:cNvPr id="0" name=""/>
        <dsp:cNvSpPr/>
      </dsp:nvSpPr>
      <dsp:spPr>
        <a:xfrm>
          <a:off x="928689" y="3571907"/>
          <a:ext cx="2526149" cy="858341"/>
        </a:xfrm>
        <a:prstGeom prst="roundRect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smtClean="0">
              <a:solidFill>
                <a:srgbClr val="C00000"/>
              </a:solidFill>
            </a:rPr>
            <a:t>П’ЯНКИЙ</a:t>
          </a:r>
          <a:endParaRPr lang="ru-RU" sz="3200" b="1" kern="1200" dirty="0">
            <a:solidFill>
              <a:srgbClr val="C00000"/>
            </a:solidFill>
          </a:endParaRPr>
        </a:p>
      </dsp:txBody>
      <dsp:txXfrm>
        <a:off x="970590" y="3613808"/>
        <a:ext cx="2442347" cy="774539"/>
      </dsp:txXfrm>
    </dsp:sp>
    <dsp:sp modelId="{86F26234-11E5-47A4-B71F-D98EE10F7703}">
      <dsp:nvSpPr>
        <dsp:cNvPr id="0" name=""/>
        <dsp:cNvSpPr/>
      </dsp:nvSpPr>
      <dsp:spPr>
        <a:xfrm>
          <a:off x="1890080" y="556325"/>
          <a:ext cx="4567777" cy="4567777"/>
        </a:xfrm>
        <a:custGeom>
          <a:avLst/>
          <a:gdLst/>
          <a:ahLst/>
          <a:cxnLst/>
          <a:rect l="0" t="0" r="0" b="0"/>
          <a:pathLst>
            <a:path>
              <a:moveTo>
                <a:pt x="117849" y="3008057"/>
              </a:moveTo>
              <a:arcTo wR="2283888" hR="2283888" stAng="9690825" swAng="117708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9C4E0-85F1-408E-B629-7449DEDE95CA}">
      <dsp:nvSpPr>
        <dsp:cNvPr id="0" name=""/>
        <dsp:cNvSpPr/>
      </dsp:nvSpPr>
      <dsp:spPr>
        <a:xfrm>
          <a:off x="500076" y="1643076"/>
          <a:ext cx="2954760" cy="1144089"/>
        </a:xfrm>
        <a:prstGeom prst="roundRect">
          <a:avLst/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smtClean="0">
              <a:solidFill>
                <a:srgbClr val="002060"/>
              </a:solidFill>
            </a:rPr>
            <a:t>ВЕРФ’Ю</a:t>
          </a:r>
          <a:endParaRPr lang="ru-RU" sz="3200" b="1" i="0" kern="1200" dirty="0">
            <a:solidFill>
              <a:srgbClr val="002060"/>
            </a:solidFill>
          </a:endParaRPr>
        </a:p>
      </dsp:txBody>
      <dsp:txXfrm>
        <a:off x="555926" y="1698926"/>
        <a:ext cx="2843060" cy="1032389"/>
      </dsp:txXfrm>
    </dsp:sp>
    <dsp:sp modelId="{5AB3CD68-AA35-43BB-8211-889282AA12A9}">
      <dsp:nvSpPr>
        <dsp:cNvPr id="0" name=""/>
        <dsp:cNvSpPr/>
      </dsp:nvSpPr>
      <dsp:spPr>
        <a:xfrm>
          <a:off x="1926875" y="477926"/>
          <a:ext cx="4567777" cy="4567777"/>
        </a:xfrm>
        <a:custGeom>
          <a:avLst/>
          <a:gdLst/>
          <a:ahLst/>
          <a:cxnLst/>
          <a:rect l="0" t="0" r="0" b="0"/>
          <a:pathLst>
            <a:path>
              <a:moveTo>
                <a:pt x="294892" y="1161372"/>
              </a:moveTo>
              <a:arcTo wR="2283888" hR="2283888" stAng="12566327" swAng="6405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7BF3A3-D9EB-41C6-A3B2-BDEF35808D26}">
      <dsp:nvSpPr>
        <dsp:cNvPr id="0" name=""/>
        <dsp:cNvSpPr/>
      </dsp:nvSpPr>
      <dsp:spPr>
        <a:xfrm rot="16200000">
          <a:off x="-228257" y="485415"/>
          <a:ext cx="4726014" cy="3555131"/>
        </a:xfrm>
        <a:prstGeom prst="upArrow">
          <a:avLst>
            <a:gd name="adj1" fmla="val 50000"/>
            <a:gd name="adj2" fmla="val 35000"/>
          </a:avLst>
        </a:prstGeom>
        <a:solidFill>
          <a:srgbClr val="1A45A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064" tIns="512064" rIns="512064" bIns="512064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b="1" kern="1200" dirty="0" smtClean="0">
              <a:solidFill>
                <a:srgbClr val="FFC000"/>
              </a:solidFill>
            </a:rPr>
            <a:t>[</a:t>
          </a:r>
          <a:r>
            <a:rPr lang="uk-UA" sz="7200" b="1" kern="1200" dirty="0" smtClean="0">
              <a:solidFill>
                <a:srgbClr val="FFC000"/>
              </a:solidFill>
            </a:rPr>
            <a:t> Р</a:t>
          </a:r>
          <a:r>
            <a:rPr lang="en-US" sz="7200" b="1" kern="1200" dirty="0" smtClean="0">
              <a:solidFill>
                <a:srgbClr val="FFC000"/>
              </a:solidFill>
            </a:rPr>
            <a:t> ]</a:t>
          </a:r>
          <a:endParaRPr lang="ru-RU" sz="7200" b="1" kern="1200" dirty="0">
            <a:solidFill>
              <a:srgbClr val="FFC000"/>
            </a:solidFill>
          </a:endParaRPr>
        </a:p>
      </dsp:txBody>
      <dsp:txXfrm rot="5400000">
        <a:off x="979333" y="1081477"/>
        <a:ext cx="2932983" cy="2363007"/>
      </dsp:txXfrm>
    </dsp:sp>
    <dsp:sp modelId="{C97F6BAD-FBD9-4D98-A38F-20F2F02086F7}">
      <dsp:nvSpPr>
        <dsp:cNvPr id="0" name=""/>
        <dsp:cNvSpPr/>
      </dsp:nvSpPr>
      <dsp:spPr>
        <a:xfrm rot="5400000">
          <a:off x="3369591" y="485415"/>
          <a:ext cx="4668847" cy="3555131"/>
        </a:xfrm>
        <a:prstGeom prst="upArrow">
          <a:avLst>
            <a:gd name="adj1" fmla="val 50000"/>
            <a:gd name="adj2" fmla="val 35000"/>
          </a:avLst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064" tIns="512064" rIns="512064" bIns="512064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b="1" kern="1200" dirty="0" smtClean="0">
              <a:solidFill>
                <a:srgbClr val="FFC000"/>
              </a:solidFill>
            </a:rPr>
            <a:t>[ </a:t>
          </a:r>
          <a:r>
            <a:rPr lang="uk-UA" sz="7200" b="1" kern="1200" dirty="0" smtClean="0">
              <a:solidFill>
                <a:srgbClr val="FFC000"/>
              </a:solidFill>
            </a:rPr>
            <a:t>Р’</a:t>
          </a:r>
          <a:r>
            <a:rPr lang="en-US" sz="7200" b="1" kern="1200" dirty="0" smtClean="0">
              <a:solidFill>
                <a:srgbClr val="FFC000"/>
              </a:solidFill>
            </a:rPr>
            <a:t>]</a:t>
          </a:r>
          <a:endParaRPr lang="ru-RU" sz="7200" b="1" kern="1200" dirty="0">
            <a:solidFill>
              <a:srgbClr val="FFC000"/>
            </a:solidFill>
          </a:endParaRPr>
        </a:p>
      </dsp:txBody>
      <dsp:txXfrm rot="-5400000">
        <a:off x="3926449" y="1095769"/>
        <a:ext cx="2932983" cy="23344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C2D1D-371A-4371-B230-3B71D71C89A5}">
      <dsp:nvSpPr>
        <dsp:cNvPr id="0" name=""/>
        <dsp:cNvSpPr/>
      </dsp:nvSpPr>
      <dsp:spPr>
        <a:xfrm rot="5400000">
          <a:off x="801770" y="1235527"/>
          <a:ext cx="1925479" cy="2323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C56A76-6728-431B-86A8-504A9CE786EA}">
      <dsp:nvSpPr>
        <dsp:cNvPr id="0" name=""/>
        <dsp:cNvSpPr/>
      </dsp:nvSpPr>
      <dsp:spPr>
        <a:xfrm>
          <a:off x="1242666" y="3666"/>
          <a:ext cx="2581883" cy="1549130"/>
        </a:xfrm>
        <a:prstGeom prst="roundRect">
          <a:avLst>
            <a:gd name="adj" fmla="val 10000"/>
          </a:avLst>
        </a:prstGeom>
        <a:solidFill>
          <a:srgbClr val="6567B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>
              <a:solidFill>
                <a:srgbClr val="FFC000"/>
              </a:solidFill>
            </a:rPr>
            <a:t>дит’ясла</a:t>
          </a:r>
          <a:endParaRPr lang="ru-RU" sz="2500" b="1" kern="1200" dirty="0">
            <a:solidFill>
              <a:srgbClr val="FFC000"/>
            </a:solidFill>
          </a:endParaRPr>
        </a:p>
      </dsp:txBody>
      <dsp:txXfrm>
        <a:off x="1288038" y="49038"/>
        <a:ext cx="2491139" cy="1458386"/>
      </dsp:txXfrm>
    </dsp:sp>
    <dsp:sp modelId="{82201B86-0E96-4058-8C91-D1CD6D8FED9B}">
      <dsp:nvSpPr>
        <dsp:cNvPr id="0" name=""/>
        <dsp:cNvSpPr/>
      </dsp:nvSpPr>
      <dsp:spPr>
        <a:xfrm rot="5400000">
          <a:off x="801770" y="3171940"/>
          <a:ext cx="1925479" cy="2323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E989A-C117-4CAB-A712-E3D1A7CE29E7}">
      <dsp:nvSpPr>
        <dsp:cNvPr id="0" name=""/>
        <dsp:cNvSpPr/>
      </dsp:nvSpPr>
      <dsp:spPr>
        <a:xfrm>
          <a:off x="1242666" y="1940078"/>
          <a:ext cx="2581883" cy="1549130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>
              <a:solidFill>
                <a:srgbClr val="FFC000"/>
              </a:solidFill>
            </a:rPr>
            <a:t>пів’яблука</a:t>
          </a:r>
          <a:endParaRPr lang="ru-RU" sz="2500" b="1" kern="1200" dirty="0">
            <a:solidFill>
              <a:srgbClr val="FFC000"/>
            </a:solidFill>
          </a:endParaRPr>
        </a:p>
      </dsp:txBody>
      <dsp:txXfrm>
        <a:off x="1288038" y="1985450"/>
        <a:ext cx="2491139" cy="1458386"/>
      </dsp:txXfrm>
    </dsp:sp>
    <dsp:sp modelId="{03C46693-9C26-4F07-BE18-F812D2E2F325}">
      <dsp:nvSpPr>
        <dsp:cNvPr id="0" name=""/>
        <dsp:cNvSpPr/>
      </dsp:nvSpPr>
      <dsp:spPr>
        <a:xfrm>
          <a:off x="1769976" y="4140146"/>
          <a:ext cx="3422971" cy="2323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C1246-1062-4BF5-AC14-E79880AC2032}">
      <dsp:nvSpPr>
        <dsp:cNvPr id="0" name=""/>
        <dsp:cNvSpPr/>
      </dsp:nvSpPr>
      <dsp:spPr>
        <a:xfrm>
          <a:off x="1242666" y="3876491"/>
          <a:ext cx="2581883" cy="1549130"/>
        </a:xfrm>
        <a:prstGeom prst="roundRect">
          <a:avLst>
            <a:gd name="adj" fmla="val 10000"/>
          </a:avLst>
        </a:prstGeom>
        <a:solidFill>
          <a:srgbClr val="C35B7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>
              <a:solidFill>
                <a:srgbClr val="FFC000"/>
              </a:solidFill>
            </a:rPr>
            <a:t>об’єднання</a:t>
          </a:r>
          <a:endParaRPr lang="ru-RU" sz="2500" b="1" kern="1200" dirty="0">
            <a:solidFill>
              <a:srgbClr val="FFC000"/>
            </a:solidFill>
          </a:endParaRPr>
        </a:p>
      </dsp:txBody>
      <dsp:txXfrm>
        <a:off x="1288038" y="3921863"/>
        <a:ext cx="2491139" cy="1458386"/>
      </dsp:txXfrm>
    </dsp:sp>
    <dsp:sp modelId="{4F9295C8-0EF5-4D88-B08D-B1EBB11AC059}">
      <dsp:nvSpPr>
        <dsp:cNvPr id="0" name=""/>
        <dsp:cNvSpPr/>
      </dsp:nvSpPr>
      <dsp:spPr>
        <a:xfrm rot="16200000">
          <a:off x="4235675" y="3171940"/>
          <a:ext cx="1925479" cy="2323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60B44-0157-4595-9954-B68024B82578}">
      <dsp:nvSpPr>
        <dsp:cNvPr id="0" name=""/>
        <dsp:cNvSpPr/>
      </dsp:nvSpPr>
      <dsp:spPr>
        <a:xfrm>
          <a:off x="4676571" y="3876491"/>
          <a:ext cx="2581883" cy="1549130"/>
        </a:xfrm>
        <a:prstGeom prst="roundRect">
          <a:avLst>
            <a:gd name="adj" fmla="val 10000"/>
          </a:avLst>
        </a:prstGeom>
        <a:solidFill>
          <a:srgbClr val="CC263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>
              <a:solidFill>
                <a:srgbClr val="FFC000"/>
              </a:solidFill>
            </a:rPr>
            <a:t>з’являтися</a:t>
          </a:r>
          <a:endParaRPr lang="ru-RU" sz="2500" b="1" kern="1200" dirty="0">
            <a:solidFill>
              <a:srgbClr val="FFC000"/>
            </a:solidFill>
          </a:endParaRPr>
        </a:p>
      </dsp:txBody>
      <dsp:txXfrm>
        <a:off x="4721943" y="3921863"/>
        <a:ext cx="2491139" cy="1458386"/>
      </dsp:txXfrm>
    </dsp:sp>
    <dsp:sp modelId="{964F2126-898C-4DA8-B020-9615EC3CF2AF}">
      <dsp:nvSpPr>
        <dsp:cNvPr id="0" name=""/>
        <dsp:cNvSpPr/>
      </dsp:nvSpPr>
      <dsp:spPr>
        <a:xfrm rot="16200000">
          <a:off x="4235675" y="1235527"/>
          <a:ext cx="1925479" cy="2323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B1F1C-9F31-4395-9B59-FBCDD46255F4}">
      <dsp:nvSpPr>
        <dsp:cNvPr id="0" name=""/>
        <dsp:cNvSpPr/>
      </dsp:nvSpPr>
      <dsp:spPr>
        <a:xfrm>
          <a:off x="4676571" y="1940078"/>
          <a:ext cx="2581883" cy="1549130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>
              <a:solidFill>
                <a:srgbClr val="FFC000"/>
              </a:solidFill>
            </a:rPr>
            <a:t>трьох’ярусний</a:t>
          </a:r>
          <a:endParaRPr lang="ru-RU" sz="2500" b="1" kern="1200" dirty="0">
            <a:solidFill>
              <a:srgbClr val="FFC000"/>
            </a:solidFill>
          </a:endParaRPr>
        </a:p>
      </dsp:txBody>
      <dsp:txXfrm>
        <a:off x="4721943" y="1985450"/>
        <a:ext cx="2491139" cy="1458386"/>
      </dsp:txXfrm>
    </dsp:sp>
    <dsp:sp modelId="{34104B2A-61E6-45DA-99E1-F3FD7806962A}">
      <dsp:nvSpPr>
        <dsp:cNvPr id="0" name=""/>
        <dsp:cNvSpPr/>
      </dsp:nvSpPr>
      <dsp:spPr>
        <a:xfrm>
          <a:off x="4676571" y="3666"/>
          <a:ext cx="2581883" cy="1549130"/>
        </a:xfrm>
        <a:prstGeom prst="roundRect">
          <a:avLst>
            <a:gd name="adj" fmla="val 10000"/>
          </a:avLst>
        </a:prstGeom>
        <a:solidFill>
          <a:srgbClr val="E03848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>
              <a:solidFill>
                <a:srgbClr val="FFC000"/>
              </a:solidFill>
            </a:rPr>
            <a:t>об’їхати</a:t>
          </a:r>
          <a:endParaRPr lang="ru-RU" sz="2500" b="1" kern="1200" dirty="0">
            <a:solidFill>
              <a:srgbClr val="FFC000"/>
            </a:solidFill>
          </a:endParaRPr>
        </a:p>
      </dsp:txBody>
      <dsp:txXfrm>
        <a:off x="4721943" y="49038"/>
        <a:ext cx="2491139" cy="14583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543ED5-61CC-4F36-A125-8AA0FA81222E}">
      <dsp:nvSpPr>
        <dsp:cNvPr id="0" name=""/>
        <dsp:cNvSpPr/>
      </dsp:nvSpPr>
      <dsp:spPr>
        <a:xfrm rot="16200000">
          <a:off x="732222" y="-232186"/>
          <a:ext cx="3107553" cy="4143404"/>
        </a:xfrm>
        <a:prstGeom prst="round1Rect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100" kern="1200" dirty="0" smtClean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100" kern="1200" dirty="0" smtClean="0"/>
            <a:t> </a:t>
          </a:r>
          <a:r>
            <a:rPr lang="uk-UA" sz="4000" b="1" kern="1200" dirty="0" smtClean="0">
              <a:solidFill>
                <a:srgbClr val="CC0000"/>
              </a:solidFill>
            </a:rPr>
            <a:t>після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4000" b="1" kern="1200" dirty="0" smtClean="0">
              <a:solidFill>
                <a:srgbClr val="CC0000"/>
              </a:solidFill>
            </a:rPr>
            <a:t> губних та р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4000" b="1" kern="1200" dirty="0" smtClean="0">
              <a:solidFill>
                <a:srgbClr val="CC0000"/>
              </a:solidFill>
            </a:rPr>
            <a:t>(інтер’єр, комп’ютер)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5400000">
        <a:off x="214296" y="285740"/>
        <a:ext cx="4143404" cy="2330664"/>
      </dsp:txXfrm>
    </dsp:sp>
    <dsp:sp modelId="{56D7CE8F-2AC3-4943-9566-245A997AD480}">
      <dsp:nvSpPr>
        <dsp:cNvPr id="0" name=""/>
        <dsp:cNvSpPr/>
      </dsp:nvSpPr>
      <dsp:spPr>
        <a:xfrm>
          <a:off x="4143404" y="214327"/>
          <a:ext cx="4143404" cy="3107553"/>
        </a:xfrm>
        <a:prstGeom prst="round1Rect">
          <a:avLst/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/>
            <a:t>після деяких зубних (ін’єкція, ад’ютант)</a:t>
          </a:r>
          <a:endParaRPr lang="ru-RU" sz="2100" b="1" kern="1200" dirty="0"/>
        </a:p>
      </dsp:txBody>
      <dsp:txXfrm>
        <a:off x="4143404" y="214327"/>
        <a:ext cx="4143404" cy="2330664"/>
      </dsp:txXfrm>
    </dsp:sp>
    <dsp:sp modelId="{E183899D-7CFD-4336-B983-C54771FEDCBB}">
      <dsp:nvSpPr>
        <dsp:cNvPr id="0" name=""/>
        <dsp:cNvSpPr/>
      </dsp:nvSpPr>
      <dsp:spPr>
        <a:xfrm rot="10800000">
          <a:off x="0" y="3071847"/>
          <a:ext cx="4143404" cy="3107553"/>
        </a:xfrm>
        <a:prstGeom prst="round1Rect">
          <a:avLst/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>
              <a:solidFill>
                <a:srgbClr val="92D050"/>
              </a:solidFill>
            </a:rPr>
            <a:t>після </a:t>
          </a:r>
          <a:r>
            <a:rPr lang="uk-UA" sz="4000" b="1" kern="1200" dirty="0" err="1" smtClean="0">
              <a:solidFill>
                <a:srgbClr val="92D050"/>
              </a:solidFill>
            </a:rPr>
            <a:t>задньо-ротових</a:t>
          </a:r>
          <a:r>
            <a:rPr lang="uk-UA" sz="4000" b="1" kern="1200" dirty="0" smtClean="0">
              <a:solidFill>
                <a:srgbClr val="92D050"/>
              </a:solidFill>
            </a:rPr>
            <a:t> (</a:t>
          </a:r>
          <a:r>
            <a:rPr lang="uk-UA" sz="4000" b="1" kern="1200" dirty="0" err="1" smtClean="0">
              <a:solidFill>
                <a:srgbClr val="92D050"/>
              </a:solidFill>
            </a:rPr>
            <a:t>Г’ята</a:t>
          </a:r>
          <a:r>
            <a:rPr lang="uk-UA" sz="4000" b="1" kern="1200" dirty="0" smtClean="0">
              <a:solidFill>
                <a:srgbClr val="92D050"/>
              </a:solidFill>
            </a:rPr>
            <a:t>, Монтеск’є)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 </a:t>
          </a:r>
          <a:endParaRPr lang="ru-RU" sz="2100" kern="1200" dirty="0"/>
        </a:p>
      </dsp:txBody>
      <dsp:txXfrm rot="10800000">
        <a:off x="0" y="3848735"/>
        <a:ext cx="4143404" cy="2330664"/>
      </dsp:txXfrm>
    </dsp:sp>
    <dsp:sp modelId="{67AC5B00-DF2E-41D5-8355-C5B9C9E66EFF}">
      <dsp:nvSpPr>
        <dsp:cNvPr id="0" name=""/>
        <dsp:cNvSpPr/>
      </dsp:nvSpPr>
      <dsp:spPr>
        <a:xfrm rot="5400000">
          <a:off x="4304126" y="2268151"/>
          <a:ext cx="3107553" cy="4143404"/>
        </a:xfrm>
        <a:prstGeom prst="round1Rect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smtClean="0">
              <a:solidFill>
                <a:srgbClr val="CC0000"/>
              </a:solidFill>
            </a:rPr>
            <a:t> після шиплячих (Руж’є, миш’як)</a:t>
          </a:r>
          <a:endParaRPr lang="ru-RU" sz="4000" b="1" kern="1200" dirty="0">
            <a:solidFill>
              <a:srgbClr val="CC0000"/>
            </a:solidFill>
          </a:endParaRPr>
        </a:p>
      </dsp:txBody>
      <dsp:txXfrm rot="-5400000">
        <a:off x="3786200" y="3562965"/>
        <a:ext cx="4143404" cy="2330664"/>
      </dsp:txXfrm>
    </dsp:sp>
    <dsp:sp modelId="{ABF2AD56-7C04-462F-9B5C-F4FB8ED77120}">
      <dsp:nvSpPr>
        <dsp:cNvPr id="0" name=""/>
        <dsp:cNvSpPr/>
      </dsp:nvSpPr>
      <dsp:spPr>
        <a:xfrm>
          <a:off x="2900382" y="2330664"/>
          <a:ext cx="2486042" cy="1553776"/>
        </a:xfrm>
        <a:prstGeom prst="round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smtClean="0">
              <a:solidFill>
                <a:srgbClr val="FFC000"/>
              </a:solidFill>
            </a:rPr>
            <a:t>Апостроф  пишемо, якщо після приголосного чуємо </a:t>
          </a:r>
          <a:r>
            <a:rPr lang="en-US" sz="1900" b="1" kern="1200" smtClean="0">
              <a:solidFill>
                <a:srgbClr val="FFC000"/>
              </a:solidFill>
            </a:rPr>
            <a:t>[</a:t>
          </a:r>
          <a:r>
            <a:rPr lang="uk-UA" sz="1900" b="1" kern="1200" smtClean="0">
              <a:solidFill>
                <a:srgbClr val="FFC000"/>
              </a:solidFill>
            </a:rPr>
            <a:t> й </a:t>
          </a:r>
          <a:r>
            <a:rPr lang="en-US" sz="1900" b="1" kern="1200" smtClean="0">
              <a:solidFill>
                <a:srgbClr val="FFC000"/>
              </a:solidFill>
            </a:rPr>
            <a:t>]</a:t>
          </a:r>
          <a:r>
            <a:rPr lang="uk-UA" sz="1900" b="1" kern="1200" smtClean="0">
              <a:solidFill>
                <a:srgbClr val="FFC000"/>
              </a:solidFill>
            </a:rPr>
            <a:t> </a:t>
          </a:r>
          <a:endParaRPr lang="ru-RU" sz="1900" b="1" kern="1200" dirty="0">
            <a:solidFill>
              <a:srgbClr val="FFC000"/>
            </a:solidFill>
          </a:endParaRPr>
        </a:p>
      </dsp:txBody>
      <dsp:txXfrm>
        <a:off x="2976231" y="2406513"/>
        <a:ext cx="2334344" cy="14020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A52E40-83CF-417B-86FF-6AFDE79B475E}">
      <dsp:nvSpPr>
        <dsp:cNvPr id="0" name=""/>
        <dsp:cNvSpPr/>
      </dsp:nvSpPr>
      <dsp:spPr>
        <a:xfrm>
          <a:off x="4510207" y="552"/>
          <a:ext cx="2955888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6500" kern="1200" dirty="0"/>
        </a:p>
      </dsp:txBody>
      <dsp:txXfrm>
        <a:off x="4510207" y="269889"/>
        <a:ext cx="2147878" cy="1616020"/>
      </dsp:txXfrm>
    </dsp:sp>
    <dsp:sp modelId="{7525985D-050D-46C0-998B-C405DFA2E168}">
      <dsp:nvSpPr>
        <dsp:cNvPr id="0" name=""/>
        <dsp:cNvSpPr/>
      </dsp:nvSpPr>
      <dsp:spPr>
        <a:xfrm>
          <a:off x="0" y="42849"/>
          <a:ext cx="4508704" cy="2154694"/>
        </a:xfrm>
        <a:prstGeom prst="roundRect">
          <a:avLst/>
        </a:prstGeom>
        <a:solidFill>
          <a:srgbClr val="6567B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kern="1200" dirty="0" smtClean="0">
              <a:solidFill>
                <a:schemeClr val="bg1">
                  <a:lumMod val="75000"/>
                  <a:lumOff val="25000"/>
                </a:schemeClr>
              </a:solidFill>
            </a:rPr>
            <a:t>1. Встановіть орієнтовний  відсоток виконаних завдань уроку і </a:t>
          </a:r>
          <a:r>
            <a:rPr lang="uk-UA" sz="2700" b="1" kern="1200" dirty="0" err="1" smtClean="0">
              <a:solidFill>
                <a:schemeClr val="bg1">
                  <a:lumMod val="75000"/>
                  <a:lumOff val="25000"/>
                </a:schemeClr>
              </a:solidFill>
            </a:rPr>
            <a:t>обгрунтуйте</a:t>
          </a:r>
          <a:endParaRPr lang="ru-RU" sz="2700" kern="1200" dirty="0">
            <a:solidFill>
              <a:schemeClr val="bg1">
                <a:lumMod val="75000"/>
                <a:lumOff val="25000"/>
              </a:schemeClr>
            </a:solidFill>
          </a:endParaRPr>
        </a:p>
      </dsp:txBody>
      <dsp:txXfrm>
        <a:off x="105183" y="148032"/>
        <a:ext cx="4298338" cy="1944328"/>
      </dsp:txXfrm>
    </dsp:sp>
    <dsp:sp modelId="{BA88AD13-77AB-40ED-B0A0-C5C60062FD3B}">
      <dsp:nvSpPr>
        <dsp:cNvPr id="0" name=""/>
        <dsp:cNvSpPr/>
      </dsp:nvSpPr>
      <dsp:spPr>
        <a:xfrm>
          <a:off x="4568043" y="2370716"/>
          <a:ext cx="2895687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892F72-06E9-433B-9A42-FC478FA0A5A9}">
      <dsp:nvSpPr>
        <dsp:cNvPr id="0" name=""/>
        <dsp:cNvSpPr/>
      </dsp:nvSpPr>
      <dsp:spPr>
        <a:xfrm>
          <a:off x="3869" y="2370716"/>
          <a:ext cx="4564174" cy="2154694"/>
        </a:xfrm>
        <a:prstGeom prst="roundRect">
          <a:avLst/>
        </a:prstGeom>
        <a:solidFill>
          <a:srgbClr val="6567B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kern="1200" dirty="0" smtClean="0">
              <a:solidFill>
                <a:schemeClr val="bg1">
                  <a:lumMod val="75000"/>
                  <a:lumOff val="25000"/>
                </a:schemeClr>
              </a:solidFill>
            </a:rPr>
            <a:t>        2. Сформулюйте основні правила вживання апострофа, ілюструючи відповідь прикладами</a:t>
          </a:r>
          <a:endParaRPr lang="ru-RU" sz="2700" kern="1200" dirty="0">
            <a:solidFill>
              <a:schemeClr val="bg1">
                <a:lumMod val="75000"/>
                <a:lumOff val="25000"/>
              </a:schemeClr>
            </a:solidFill>
          </a:endParaRPr>
        </a:p>
      </dsp:txBody>
      <dsp:txXfrm>
        <a:off x="109052" y="2475899"/>
        <a:ext cx="4353808" cy="1944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C1041-6905-4927-80AD-D6309DACD500}" type="datetimeFigureOut">
              <a:rPr lang="ru-RU"/>
              <a:pPr>
                <a:defRPr/>
              </a:pPr>
              <a:t>05.11.2012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1B61-7E44-468B-8CB5-E613FFC37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7887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7CB28-7979-4DD9-83E7-890C1943BB33}" type="datetimeFigureOut">
              <a:rPr lang="ru-RU"/>
              <a:pPr>
                <a:defRPr/>
              </a:pPr>
              <a:t>05.11.2012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F9F26-DC83-4759-841E-1B813611C7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900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55D0A-0CA1-4196-9A8E-4B4B3BBBDF99}" type="datetimeFigureOut">
              <a:rPr lang="ru-RU"/>
              <a:pPr>
                <a:defRPr/>
              </a:pPr>
              <a:t>05.11.2012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8A697-B108-444F-A341-2496484E04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60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B02AC-E075-4BDC-A477-85661BD6155C}" type="datetimeFigureOut">
              <a:rPr lang="ru-RU"/>
              <a:pPr>
                <a:defRPr/>
              </a:pPr>
              <a:t>05.11.2012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DD1B5-0F51-4645-ABA5-61EC4843D3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10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CD5FA-B733-497F-A4E0-D3EA69489B12}" type="datetimeFigureOut">
              <a:rPr lang="ru-RU"/>
              <a:pPr>
                <a:defRPr/>
              </a:pPr>
              <a:t>05.11.2012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B3037-BB3B-4486-BF96-5AEB62B38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223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7854E-3A60-4F54-86EC-B5655C092C05}" type="datetimeFigureOut">
              <a:rPr lang="ru-RU"/>
              <a:pPr>
                <a:defRPr/>
              </a:pPr>
              <a:t>05.11.2012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18330-8FD8-4A52-8CC8-4704CD3772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37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5CC14-FBD0-42D3-9471-5B19341A9AF9}" type="datetimeFigureOut">
              <a:rPr lang="ru-RU"/>
              <a:pPr>
                <a:defRPr/>
              </a:pPr>
              <a:t>05.11.2012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1175B-7DB8-4E1D-A6F1-3AC052912A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1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551D2-D59F-42AE-93FE-76ED8EE332F0}" type="datetimeFigureOut">
              <a:rPr lang="ru-RU"/>
              <a:pPr>
                <a:defRPr/>
              </a:pPr>
              <a:t>05.11.2012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59E40-33F2-4024-8C13-722DC6C654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7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15D75-6783-4D9E-B5F6-6BDBE10C7B39}" type="datetimeFigureOut">
              <a:rPr lang="ru-RU"/>
              <a:pPr>
                <a:defRPr/>
              </a:pPr>
              <a:t>05.11.2012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8D955-4257-459C-9048-4FC6705BAF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03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77BE1-C965-4121-A757-7E282830B7E6}" type="datetimeFigureOut">
              <a:rPr lang="ru-RU"/>
              <a:pPr>
                <a:defRPr/>
              </a:pPr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0D1A2-D539-45C8-B1C8-2D1E815E4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126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EB6E8-857E-4BF6-97D9-9826AAF6D6A8}" type="datetimeFigureOut">
              <a:rPr lang="ru-RU"/>
              <a:pPr>
                <a:defRPr/>
              </a:pPr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C39BB-5468-4F34-981E-979CCDCFC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13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8F70C6-5F4F-47D6-867A-987AD737960E}" type="datetimeFigureOut">
              <a:rPr lang="ru-RU"/>
              <a:pPr>
                <a:defRPr/>
              </a:pPr>
              <a:t>05.11.2012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00CB13-0EEA-4802-8CF3-495910204A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5" r:id="rId1"/>
    <p:sldLayoutId id="2147483729" r:id="rId2"/>
    <p:sldLayoutId id="2147483736" r:id="rId3"/>
    <p:sldLayoutId id="2147483730" r:id="rId4"/>
    <p:sldLayoutId id="2147483737" r:id="rId5"/>
    <p:sldLayoutId id="2147483731" r:id="rId6"/>
    <p:sldLayoutId id="2147483732" r:id="rId7"/>
    <p:sldLayoutId id="2147483738" r:id="rId8"/>
    <p:sldLayoutId id="2147483739" r:id="rId9"/>
    <p:sldLayoutId id="2147483733" r:id="rId10"/>
    <p:sldLayoutId id="21474837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8429684" cy="3714776"/>
          </a:xfrm>
          <a:solidFill>
            <a:schemeClr val="bg1">
              <a:lumMod val="65000"/>
              <a:lumOff val="35000"/>
            </a:schemeClr>
          </a:solidFill>
          <a:ln w="123825" cap="rnd">
            <a:solidFill>
              <a:schemeClr val="bg1">
                <a:lumMod val="50000"/>
                <a:lumOff val="50000"/>
              </a:schemeClr>
            </a:solidFill>
            <a:round/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isometricOffAxis1Right">
              <a:rot lat="2400004" lon="21593988" rev="21599973"/>
            </a:camera>
            <a:lightRig rig="threePt" dir="t"/>
          </a:scene3d>
          <a:sp3d>
            <a:bevelT w="311150" h="254000"/>
            <a:bevelB w="488950" prst="artDeco"/>
          </a:sp3d>
        </p:spPr>
        <p:txBody>
          <a:bodyPr lIns="0" tIns="180000"/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6000" b="1" i="1" dirty="0" smtClean="0">
                <a:solidFill>
                  <a:srgbClr val="EDEFEE"/>
                </a:solidFill>
              </a:rPr>
              <a:t>Складні</a:t>
            </a:r>
            <a:r>
              <a:rPr lang="uk-UA" sz="4800" b="1" dirty="0" smtClean="0">
                <a:solidFill>
                  <a:srgbClr val="EDEFEE"/>
                </a:solidFill>
              </a:rPr>
              <a:t> </a:t>
            </a:r>
            <a:r>
              <a:rPr lang="uk-UA" sz="6000" b="1" i="1" dirty="0" smtClean="0">
                <a:solidFill>
                  <a:srgbClr val="EDEFEE"/>
                </a:solidFill>
              </a:rPr>
              <a:t>випадки</a:t>
            </a:r>
            <a:r>
              <a:rPr lang="uk-UA" sz="4800" b="1" dirty="0" smtClean="0">
                <a:solidFill>
                  <a:srgbClr val="EDEFEE"/>
                </a:solidFill>
              </a:rPr>
              <a:t> </a:t>
            </a:r>
            <a:r>
              <a:rPr lang="uk-UA" sz="7200" b="1" i="1" dirty="0" smtClean="0">
                <a:solidFill>
                  <a:srgbClr val="EDEFEE"/>
                </a:solidFill>
              </a:rPr>
              <a:t>вживання</a:t>
            </a:r>
            <a:r>
              <a:rPr lang="uk-UA" sz="4800" b="1" dirty="0" smtClean="0">
                <a:solidFill>
                  <a:srgbClr val="EDEFEE"/>
                </a:solidFill>
              </a:rPr>
              <a:t> </a:t>
            </a:r>
            <a:r>
              <a:rPr lang="uk-UA" sz="7200" b="1" i="1" dirty="0" smtClean="0">
                <a:solidFill>
                  <a:srgbClr val="EDEFEE"/>
                </a:solidFill>
              </a:rPr>
              <a:t>апострофа</a:t>
            </a:r>
            <a:endParaRPr lang="ru-RU" sz="7200" b="1" i="1" dirty="0">
              <a:solidFill>
                <a:srgbClr val="EDEFEE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/>
          <a:lstStyle/>
          <a:p>
            <a:pPr algn="ctr" eaLnBrk="1" hangingPunct="1"/>
            <a:r>
              <a:rPr lang="uk-UA" smtClean="0">
                <a:solidFill>
                  <a:srgbClr val="FFC000"/>
                </a:solidFill>
              </a:rPr>
              <a:t>Сформулюй</a:t>
            </a:r>
            <a:r>
              <a:rPr lang="uk-UA" smtClean="0"/>
              <a:t> </a:t>
            </a:r>
            <a:r>
              <a:rPr lang="uk-UA" smtClean="0">
                <a:solidFill>
                  <a:srgbClr val="FFC000"/>
                </a:solidFill>
              </a:rPr>
              <a:t>правило</a:t>
            </a:r>
            <a:endParaRPr lang="ru-RU" smtClean="0">
              <a:solidFill>
                <a:srgbClr val="FFC00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50112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C000"/>
                </a:solidFill>
              </a:rPr>
              <a:t>Звір свою відповідь!</a:t>
            </a:r>
            <a:br>
              <a:rPr lang="uk-UA" b="1" dirty="0" smtClean="0">
                <a:solidFill>
                  <a:srgbClr val="FFC000"/>
                </a:solidFill>
              </a:rPr>
            </a:br>
            <a:r>
              <a:rPr lang="uk-UA" b="1" dirty="0" smtClean="0">
                <a:solidFill>
                  <a:srgbClr val="FFC000"/>
                </a:solidFill>
              </a:rPr>
              <a:t>Апостроф пишемо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857375"/>
            <a:ext cx="7467600" cy="3686175"/>
          </a:xfrm>
          <a:solidFill>
            <a:schemeClr val="bg1">
              <a:lumMod val="75000"/>
              <a:lumOff val="25000"/>
            </a:schemeClr>
          </a:solidFill>
          <a:effectLst>
            <a:outerShdw blurRad="152400" sx="112000" sy="112000" algn="ctr" rotWithShape="0">
              <a:schemeClr val="bg1">
                <a:lumMod val="65000"/>
                <a:lumOff val="3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marL="420624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dirty="0" smtClean="0">
                <a:solidFill>
                  <a:srgbClr val="C00000"/>
                </a:solidFill>
              </a:rPr>
              <a:t>   після префіксів та першої частини складних слів, що закінчуються на </a:t>
            </a:r>
          </a:p>
          <a:p>
            <a:pPr marL="420624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dirty="0" smtClean="0">
                <a:solidFill>
                  <a:srgbClr val="FFC000"/>
                </a:solidFill>
              </a:rPr>
              <a:t>твердий приголосний</a:t>
            </a:r>
          </a:p>
          <a:p>
            <a:pPr marL="420624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dirty="0" smtClean="0">
                <a:solidFill>
                  <a:srgbClr val="C00000"/>
                </a:solidFill>
              </a:rPr>
              <a:t> перед </a:t>
            </a:r>
          </a:p>
          <a:p>
            <a:pPr marL="420624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dirty="0" smtClean="0">
                <a:solidFill>
                  <a:srgbClr val="FFC000"/>
                </a:solidFill>
              </a:rPr>
              <a:t>Я, Ю, Є, Ї</a:t>
            </a:r>
          </a:p>
          <a:p>
            <a:pPr marL="420624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4000" b="1" dirty="0">
              <a:solidFill>
                <a:srgbClr val="DAA6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B482DA"/>
                </a:solidFill>
              </a:rPr>
              <a:t>Апостроф у словах іншомовного походження</a:t>
            </a:r>
            <a:endParaRPr lang="ru-RU" b="1" dirty="0">
              <a:solidFill>
                <a:srgbClr val="B482D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14488"/>
            <a:ext cx="7972452" cy="4829196"/>
          </a:xfrm>
          <a:solidFill>
            <a:srgbClr val="B482DA"/>
          </a:solidFill>
          <a:sp3d contourW="177800" prstMaterial="matte">
            <a:bevelT prst="relaxedInset"/>
            <a:bevelB w="57150"/>
            <a:contourClr>
              <a:schemeClr val="bg1">
                <a:lumMod val="50000"/>
                <a:lumOff val="50000"/>
              </a:schemeClr>
            </a:contourClr>
          </a:sp3d>
          <a:extLst/>
        </p:spPr>
        <p:txBody>
          <a:bodyPr>
            <a:normAutofit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dirty="0" smtClean="0">
                <a:solidFill>
                  <a:srgbClr val="5D347C"/>
                </a:solidFill>
              </a:rPr>
              <a:t>    Кон’юнктура, </a:t>
            </a:r>
            <a:r>
              <a:rPr lang="uk-UA" sz="4000" b="1" dirty="0" err="1" smtClean="0">
                <a:solidFill>
                  <a:srgbClr val="5D347C"/>
                </a:solidFill>
              </a:rPr>
              <a:t>д’Артаньян</a:t>
            </a:r>
            <a:r>
              <a:rPr lang="uk-UA" sz="4000" b="1" dirty="0" smtClean="0">
                <a:solidFill>
                  <a:srgbClr val="5D347C"/>
                </a:solidFill>
              </a:rPr>
              <a:t>, ад’ютант, кон’юнктивіт, ін’єкція, інтерв’ю, бязь, рюкзак, Х’юстон, п’єдестал, манікюр, бюст, прем’єра, екю, гравюра, нюанс, Мюнхен, О’Генрі, Руж’є, </a:t>
            </a:r>
            <a:r>
              <a:rPr lang="uk-UA" sz="4000" b="1" dirty="0" err="1" smtClean="0">
                <a:solidFill>
                  <a:srgbClr val="5D347C"/>
                </a:solidFill>
              </a:rPr>
              <a:t>ай-к’ю</a:t>
            </a:r>
            <a:r>
              <a:rPr lang="uk-UA" sz="4000" b="1" dirty="0" smtClean="0">
                <a:solidFill>
                  <a:srgbClr val="5D347C"/>
                </a:solidFill>
              </a:rPr>
              <a:t>, Дюма.</a:t>
            </a:r>
            <a:endParaRPr lang="ru-RU" sz="4000" b="1" dirty="0">
              <a:solidFill>
                <a:srgbClr val="5D347C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28625" y="1143000"/>
            <a:ext cx="7467600" cy="45259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/>
              <a:t>            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571472" y="428604"/>
          <a:ext cx="8286808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928802"/>
            <a:ext cx="7623056" cy="4071966"/>
          </a:xfrm>
          <a:extLst/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uk-UA" smtClean="0">
                <a:solidFill>
                  <a:srgbClr val="C00000"/>
                </a:solidFill>
              </a:rPr>
              <a:t>1.</a:t>
            </a:r>
            <a:r>
              <a:rPr lang="uk-UA" smtClean="0">
                <a:solidFill>
                  <a:srgbClr val="FFC000"/>
                </a:solidFill>
              </a:rPr>
              <a:t> Апостроф пишемо перед я, ю, є, ї, якщо у вимові чуємо </a:t>
            </a:r>
            <a:r>
              <a:rPr smtClean="0">
                <a:solidFill>
                  <a:srgbClr val="FFC000"/>
                </a:solidFill>
              </a:rPr>
              <a:t>[</a:t>
            </a:r>
            <a:r>
              <a:rPr lang="uk-UA" smtClean="0">
                <a:solidFill>
                  <a:srgbClr val="FFC000"/>
                </a:solidFill>
              </a:rPr>
              <a:t> й </a:t>
            </a:r>
            <a:r>
              <a:rPr smtClean="0">
                <a:solidFill>
                  <a:srgbClr val="FFC000"/>
                </a:solidFill>
              </a:rPr>
              <a:t>]</a:t>
            </a:r>
            <a:r>
              <a:rPr lang="uk-UA" smtClean="0">
                <a:solidFill>
                  <a:srgbClr val="FFC000"/>
                </a:solidFill>
              </a:rPr>
              <a:t/>
            </a:r>
            <a:br>
              <a:rPr lang="uk-UA" smtClean="0">
                <a:solidFill>
                  <a:srgbClr val="FFC000"/>
                </a:solidFill>
              </a:rPr>
            </a:br>
            <a:r>
              <a:rPr lang="uk-UA" smtClean="0">
                <a:solidFill>
                  <a:srgbClr val="C00000"/>
                </a:solidFill>
              </a:rPr>
              <a:t>2.</a:t>
            </a:r>
            <a:r>
              <a:rPr lang="uk-UA" smtClean="0">
                <a:solidFill>
                  <a:srgbClr val="FFC000"/>
                </a:solidFill>
              </a:rPr>
              <a:t> </a:t>
            </a:r>
            <a:r>
              <a:rPr lang="uk-UA" err="1" smtClean="0">
                <a:solidFill>
                  <a:srgbClr val="FFC000"/>
                </a:solidFill>
              </a:rPr>
              <a:t>Апостоф</a:t>
            </a:r>
            <a:r>
              <a:rPr lang="uk-UA" smtClean="0">
                <a:solidFill>
                  <a:srgbClr val="FFC000"/>
                </a:solidFill>
              </a:rPr>
              <a:t> пишемо після часток </a:t>
            </a:r>
            <a:r>
              <a:rPr lang="uk-UA" i="1" smtClean="0">
                <a:solidFill>
                  <a:srgbClr val="FFC000"/>
                </a:solidFill>
              </a:rPr>
              <a:t>Д,о</a:t>
            </a:r>
            <a:r>
              <a:rPr lang="uk-UA" smtClean="0">
                <a:solidFill>
                  <a:srgbClr val="FFC000"/>
                </a:solidFill>
              </a:rPr>
              <a:t> в іменах та прізвищах</a:t>
            </a:r>
            <a:endParaRPr lang="ru-RU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500" y="357188"/>
            <a:ext cx="5913438" cy="939800"/>
          </a:xfrm>
        </p:spPr>
        <p:txBody>
          <a:bodyPr>
            <a:normAutofit fontScale="6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4800" b="1" dirty="0" smtClean="0">
                <a:solidFill>
                  <a:srgbClr val="C00000"/>
                </a:solidFill>
              </a:rPr>
              <a:t>ЗАПАМ’ЯТАТИ!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dirty="0" smtClean="0">
                <a:solidFill>
                  <a:srgbClr val="FFC000"/>
                </a:solidFill>
              </a:rPr>
              <a:t>Особливості написання слів іншомовного походження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285750"/>
            <a:ext cx="7467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2"/>
                </a:solidFill>
              </a:rPr>
              <a:t>Словниковий </a:t>
            </a:r>
            <a:r>
              <a:rPr lang="uk-UA" b="1" dirty="0" err="1" smtClean="0">
                <a:solidFill>
                  <a:schemeClr val="accent2"/>
                </a:solidFill>
              </a:rPr>
              <a:t>самодиктант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    Без..ядерний, Лук..</a:t>
            </a:r>
            <a:r>
              <a:rPr lang="uk-UA" dirty="0" err="1" smtClean="0"/>
              <a:t>яненко</a:t>
            </a:r>
            <a:r>
              <a:rPr lang="uk-UA" dirty="0" smtClean="0"/>
              <a:t>, </a:t>
            </a:r>
            <a:r>
              <a:rPr lang="uk-UA" dirty="0" err="1" smtClean="0"/>
              <a:t>суб</a:t>
            </a:r>
            <a:r>
              <a:rPr lang="uk-UA" dirty="0" smtClean="0"/>
              <a:t>..</a:t>
            </a:r>
            <a:r>
              <a:rPr lang="uk-UA" dirty="0" err="1" smtClean="0"/>
              <a:t>єкт</a:t>
            </a:r>
            <a:r>
              <a:rPr lang="uk-UA" dirty="0" smtClean="0"/>
              <a:t>, </a:t>
            </a:r>
            <a:r>
              <a:rPr lang="uk-UA" dirty="0" err="1" smtClean="0"/>
              <a:t>тр</a:t>
            </a:r>
            <a:r>
              <a:rPr lang="uk-UA" dirty="0" smtClean="0"/>
              <a:t>..юк, </a:t>
            </a:r>
            <a:r>
              <a:rPr lang="uk-UA" dirty="0" err="1" smtClean="0"/>
              <a:t>узгір</a:t>
            </a:r>
            <a:r>
              <a:rPr lang="uk-UA" dirty="0" smtClean="0"/>
              <a:t>..я, над..їхати, Св..</a:t>
            </a:r>
            <a:r>
              <a:rPr lang="uk-UA" dirty="0" err="1" smtClean="0"/>
              <a:t>ятослав</a:t>
            </a:r>
            <a:r>
              <a:rPr lang="uk-UA" dirty="0" smtClean="0"/>
              <a:t>, бур..</a:t>
            </a:r>
            <a:r>
              <a:rPr lang="uk-UA" dirty="0" err="1" smtClean="0"/>
              <a:t>ячиння</a:t>
            </a:r>
            <a:r>
              <a:rPr lang="uk-UA" dirty="0" smtClean="0"/>
              <a:t>, б..</a:t>
            </a:r>
            <a:r>
              <a:rPr lang="uk-UA" dirty="0" err="1" smtClean="0"/>
              <a:t>юрократ</a:t>
            </a:r>
            <a:r>
              <a:rPr lang="uk-UA" dirty="0" smtClean="0"/>
              <a:t>, д..</a:t>
            </a:r>
            <a:r>
              <a:rPr lang="uk-UA" dirty="0" err="1" smtClean="0"/>
              <a:t>Артаньян</a:t>
            </a:r>
            <a:r>
              <a:rPr lang="uk-UA" dirty="0" smtClean="0"/>
              <a:t>, повір..я, ай-к..ю, </a:t>
            </a:r>
            <a:r>
              <a:rPr lang="uk-UA" dirty="0" err="1" smtClean="0"/>
              <a:t>кон</a:t>
            </a:r>
            <a:r>
              <a:rPr lang="uk-UA" dirty="0" smtClean="0"/>
              <a:t>..</a:t>
            </a:r>
            <a:r>
              <a:rPr lang="uk-UA" dirty="0" err="1" smtClean="0"/>
              <a:t>юнктура</a:t>
            </a:r>
            <a:r>
              <a:rPr lang="uk-UA" dirty="0" smtClean="0"/>
              <a:t>, б..</a:t>
            </a:r>
            <a:r>
              <a:rPr lang="uk-UA" dirty="0" err="1" smtClean="0"/>
              <a:t>язь</a:t>
            </a:r>
            <a:r>
              <a:rPr lang="uk-UA" dirty="0" smtClean="0"/>
              <a:t>, Х..</a:t>
            </a:r>
            <a:r>
              <a:rPr lang="uk-UA" dirty="0" err="1" smtClean="0"/>
              <a:t>юстон</a:t>
            </a:r>
            <a:r>
              <a:rPr lang="uk-UA" dirty="0" smtClean="0"/>
              <a:t>, пів..ярда, </a:t>
            </a:r>
            <a:r>
              <a:rPr lang="uk-UA" dirty="0" err="1" smtClean="0"/>
              <a:t>Ул</a:t>
            </a:r>
            <a:r>
              <a:rPr lang="uk-UA" dirty="0" smtClean="0"/>
              <a:t>..</a:t>
            </a:r>
            <a:r>
              <a:rPr lang="uk-UA" dirty="0" err="1" smtClean="0"/>
              <a:t>яна</a:t>
            </a:r>
            <a:r>
              <a:rPr lang="uk-UA" dirty="0" smtClean="0"/>
              <a:t>, </a:t>
            </a:r>
            <a:r>
              <a:rPr lang="uk-UA" dirty="0" err="1" smtClean="0"/>
              <a:t>ек</a:t>
            </a:r>
            <a:r>
              <a:rPr lang="uk-UA" dirty="0" smtClean="0"/>
              <a:t>..ю,Кас..</a:t>
            </a:r>
            <a:r>
              <a:rPr lang="uk-UA" dirty="0" err="1" smtClean="0"/>
              <a:t>ян</a:t>
            </a:r>
            <a:r>
              <a:rPr lang="uk-UA" dirty="0" smtClean="0"/>
              <a:t>,</a:t>
            </a:r>
            <a:r>
              <a:rPr lang="uk-UA" dirty="0" err="1" smtClean="0"/>
              <a:t>уверт</a:t>
            </a:r>
            <a:r>
              <a:rPr lang="uk-UA" dirty="0" smtClean="0"/>
              <a:t>..юра, М..</a:t>
            </a:r>
            <a:r>
              <a:rPr lang="uk-UA" dirty="0" err="1" smtClean="0"/>
              <a:t>юнхен</a:t>
            </a:r>
            <a:r>
              <a:rPr lang="uk-UA" dirty="0" smtClean="0"/>
              <a:t>, П..</a:t>
            </a:r>
            <a:r>
              <a:rPr lang="uk-UA" dirty="0" err="1" smtClean="0"/>
              <a:t>єро</a:t>
            </a:r>
            <a:r>
              <a:rPr lang="uk-UA" dirty="0" smtClean="0"/>
              <a:t>, В..</a:t>
            </a:r>
            <a:r>
              <a:rPr lang="uk-UA" dirty="0" err="1" smtClean="0"/>
              <a:t>єтнам</a:t>
            </a:r>
            <a:r>
              <a:rPr lang="uk-UA" dirty="0" smtClean="0"/>
              <a:t>, пор..</a:t>
            </a:r>
            <a:r>
              <a:rPr lang="uk-UA" dirty="0" err="1" smtClean="0"/>
              <a:t>ядковий</a:t>
            </a:r>
            <a:r>
              <a:rPr lang="uk-UA" dirty="0" smtClean="0"/>
              <a:t>, </a:t>
            </a:r>
            <a:r>
              <a:rPr lang="uk-UA" dirty="0" err="1" smtClean="0"/>
              <a:t>моркв</a:t>
            </a:r>
            <a:r>
              <a:rPr lang="uk-UA" dirty="0" smtClean="0"/>
              <a:t>..</a:t>
            </a:r>
            <a:r>
              <a:rPr lang="uk-UA" dirty="0" err="1" smtClean="0"/>
              <a:t>яний</a:t>
            </a:r>
            <a:r>
              <a:rPr lang="uk-UA" dirty="0" smtClean="0"/>
              <a:t>, </a:t>
            </a:r>
            <a:r>
              <a:rPr lang="uk-UA" dirty="0" err="1" smtClean="0"/>
              <a:t>духм</a:t>
            </a:r>
            <a:r>
              <a:rPr lang="uk-UA" dirty="0" smtClean="0"/>
              <a:t>..</a:t>
            </a:r>
            <a:r>
              <a:rPr lang="uk-UA" dirty="0" err="1" smtClean="0"/>
              <a:t>яний</a:t>
            </a:r>
            <a:r>
              <a:rPr lang="uk-UA" dirty="0" smtClean="0"/>
              <a:t>, торф..</a:t>
            </a:r>
            <a:r>
              <a:rPr lang="uk-UA" dirty="0" err="1" smtClean="0"/>
              <a:t>яний</a:t>
            </a:r>
            <a:r>
              <a:rPr lang="uk-UA" dirty="0" smtClean="0"/>
              <a:t>, </a:t>
            </a:r>
            <a:r>
              <a:rPr lang="uk-UA" dirty="0" err="1" smtClean="0"/>
              <a:t>дзв</a:t>
            </a:r>
            <a:r>
              <a:rPr lang="uk-UA" dirty="0" smtClean="0"/>
              <a:t>..</a:t>
            </a:r>
            <a:r>
              <a:rPr lang="uk-UA" dirty="0" err="1" smtClean="0"/>
              <a:t>якнути</a:t>
            </a:r>
            <a:r>
              <a:rPr lang="uk-UA" dirty="0" smtClean="0"/>
              <a:t>, від..ємний, верф..ю, </a:t>
            </a:r>
            <a:r>
              <a:rPr lang="uk-UA" dirty="0" err="1" smtClean="0"/>
              <a:t>фотоз</a:t>
            </a:r>
            <a:r>
              <a:rPr lang="uk-UA" dirty="0" smtClean="0"/>
              <a:t>..</a:t>
            </a:r>
            <a:r>
              <a:rPr lang="uk-UA" dirty="0" err="1" smtClean="0"/>
              <a:t>йомка</a:t>
            </a:r>
            <a:r>
              <a:rPr lang="uk-UA" dirty="0" smtClean="0"/>
              <a:t>, </a:t>
            </a:r>
            <a:r>
              <a:rPr lang="uk-UA" dirty="0" err="1" smtClean="0"/>
              <a:t>розім</a:t>
            </a:r>
            <a:r>
              <a:rPr lang="uk-UA" dirty="0" smtClean="0"/>
              <a:t>..</a:t>
            </a:r>
            <a:r>
              <a:rPr lang="uk-UA" dirty="0" err="1" smtClean="0"/>
              <a:t>яти</a:t>
            </a:r>
            <a:r>
              <a:rPr lang="uk-UA" dirty="0" smtClean="0"/>
              <a:t>.   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>
                <a:solidFill>
                  <a:srgbClr val="FFC000"/>
                </a:solidFill>
              </a:rPr>
              <a:t>Ключ (самоперевірка)</a:t>
            </a:r>
            <a:endParaRPr lang="ru-RU" smtClean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643063"/>
            <a:ext cx="8143875" cy="4143375"/>
          </a:xfrm>
        </p:spPr>
        <p:txBody>
          <a:bodyPr>
            <a:normAutofit fontScale="925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   Без’ядерний, Лук’яненко, суб’єкт, трюк, узгір’я, над’їхати, Святослав, бурячиння, бюрократ, д’Артаньян, повір’я, </a:t>
            </a:r>
            <a:r>
              <a:rPr lang="uk-UA" dirty="0" err="1" smtClean="0"/>
              <a:t>ай-к’ю</a:t>
            </a:r>
            <a:r>
              <a:rPr lang="uk-UA" dirty="0" smtClean="0"/>
              <a:t>, кон’юнктура, бязь, Х’юстон, </a:t>
            </a:r>
            <a:r>
              <a:rPr lang="uk-UA" dirty="0" err="1" smtClean="0"/>
              <a:t>пів’ярда</a:t>
            </a:r>
            <a:r>
              <a:rPr lang="uk-UA" dirty="0" smtClean="0"/>
              <a:t>, Уляна, екю, Касян,увертюра, Мюнхен, </a:t>
            </a:r>
            <a:r>
              <a:rPr lang="uk-UA" dirty="0" err="1" smtClean="0"/>
              <a:t>П’єро</a:t>
            </a:r>
            <a:r>
              <a:rPr lang="uk-UA" dirty="0" smtClean="0"/>
              <a:t>, В’єтнам, порядковий, морквяний, духмяний, торф’яний, дзвякнути, від’ємний, верф’ю, фотозйомка, розм’якнути.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rgbClr val="92D050"/>
                </a:solidFill>
              </a:rPr>
              <a:t>Яке правило не було згадане на уроці?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dirty="0" smtClean="0">
                <a:solidFill>
                  <a:srgbClr val="FF0000"/>
                </a:solidFill>
              </a:rPr>
              <a:t>Увага! Завдання!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Переписати, вставляючи пропущені літери і мотивуючи вживання апострофа </a:t>
            </a:r>
            <a:endParaRPr lang="ru-RU" sz="2800" dirty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38" cy="48291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1600" b="1" smtClean="0"/>
              <a:t> 1. Солом..яним волом не орати, сінним конем не їздити.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b="1" smtClean="0"/>
              <a:t> 2. Залізо  іржа з..їдає, а заздрісний від заздрощів погибає. 3. Катерина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b="1" smtClean="0"/>
              <a:t>Дем..яну не попустить бур..яну. 4. Хороший господар на св..ято не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b="1" smtClean="0"/>
              <a:t>киває. 5. На криву дірку — кривий цв..ях. 6. Як на ноги зіп..явся, то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b="1" smtClean="0"/>
              <a:t>й за працю взявся. 7. З охотою можна і камінь прицв..яхувати.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b="1" smtClean="0"/>
              <a:t>8. Черв..я дерево точить, а невміла хазяйка дім переводить.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b="1" smtClean="0"/>
              <a:t>9.Коли злива р..ясна, дерев не поливають. 10. Яка тканина, така й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b="1" smtClean="0"/>
              <a:t>р..яднина. 11. Хто буденного одягу не носить, той св..яткового не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b="1" smtClean="0"/>
              <a:t>має. 12. Краще втрата, яка об..єднує, ніж здобич, яка роз..єднує.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b="1" smtClean="0"/>
              <a:t>13. Труд для людини — джерело здоров..я і життя. 14. Що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b="1" smtClean="0"/>
              <a:t>накришиш, те й з..їси. 15. Як ворона з..яструбіє, стережіться й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b="1" smtClean="0"/>
              <a:t>більші птахи. 16. Соловей хвалиться голосом, а папуга — пір..ям.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b="1" i="1" smtClean="0"/>
              <a:t>Народна творчість.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1600" b="1" i="1" smtClean="0">
                <a:solidFill>
                  <a:srgbClr val="FF0000"/>
                </a:solidFill>
              </a:rPr>
              <a:t>Додаткове завдання</a:t>
            </a:r>
            <a:r>
              <a:rPr lang="ru-RU" sz="1600" b="1" i="1" smtClean="0">
                <a:solidFill>
                  <a:srgbClr val="FF0000"/>
                </a:solidFill>
              </a:rPr>
              <a:t>: </a:t>
            </a:r>
            <a:r>
              <a:rPr lang="uk-UA" sz="1600" b="1" i="1" smtClean="0">
                <a:solidFill>
                  <a:srgbClr val="FF0000"/>
                </a:solidFill>
              </a:rPr>
              <a:t>дібрати синонімічні прислів’я; скласти зв’язне висловлювання на тему “Уроки народної мудрості у фольклорі”(3-5 речень)</a:t>
            </a:r>
            <a:endParaRPr lang="ru-RU" sz="16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357298"/>
            <a:ext cx="6629400" cy="4357718"/>
          </a:xfrm>
          <a:extLst/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rgbClr val="6567B9"/>
                </a:solidFill>
              </a:rPr>
              <a:t>Чому у слові </a:t>
            </a:r>
            <a:r>
              <a:rPr lang="uk-UA" dirty="0" err="1" smtClean="0">
                <a:solidFill>
                  <a:srgbClr val="6567B9"/>
                </a:solidFill>
              </a:rPr>
              <a:t>“накришиш”</a:t>
            </a:r>
            <a:r>
              <a:rPr lang="uk-UA" dirty="0" smtClean="0">
                <a:solidFill>
                  <a:srgbClr val="6567B9"/>
                </a:solidFill>
              </a:rPr>
              <a:t> у закінченні пишемо “и”?</a:t>
            </a:r>
            <a:br>
              <a:rPr lang="uk-UA" dirty="0" smtClean="0">
                <a:solidFill>
                  <a:srgbClr val="6567B9"/>
                </a:solidFill>
              </a:rPr>
            </a:br>
            <a:r>
              <a:rPr lang="uk-UA" sz="5300" dirty="0" smtClean="0">
                <a:solidFill>
                  <a:srgbClr val="C00000"/>
                </a:solidFill>
              </a:rPr>
              <a:t>+ 2 бали </a:t>
            </a:r>
            <a:r>
              <a:rPr lang="uk-UA" dirty="0" smtClean="0">
                <a:solidFill>
                  <a:srgbClr val="C00000"/>
                </a:solidFill>
              </a:rPr>
              <a:t/>
            </a:r>
            <a:br>
              <a:rPr lang="uk-UA" dirty="0" smtClean="0">
                <a:solidFill>
                  <a:srgbClr val="C00000"/>
                </a:solidFill>
              </a:rPr>
            </a:br>
            <a:r>
              <a:rPr lang="uk-UA" dirty="0" smtClean="0">
                <a:solidFill>
                  <a:srgbClr val="C00000"/>
                </a:solidFill>
              </a:rPr>
              <a:t>за самостійно складене складнопідрядне речення з  орфограмою </a:t>
            </a:r>
            <a:r>
              <a:rPr lang="uk-UA" dirty="0" err="1" smtClean="0">
                <a:solidFill>
                  <a:srgbClr val="C00000"/>
                </a:solidFill>
              </a:rPr>
              <a:t>“Вживання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  <a:r>
              <a:rPr lang="uk-UA" dirty="0" err="1" smtClean="0">
                <a:solidFill>
                  <a:srgbClr val="C00000"/>
                </a:solidFill>
              </a:rPr>
              <a:t>апострофа”</a:t>
            </a:r>
            <a:endParaRPr lang="ru-RU" dirty="0">
              <a:solidFill>
                <a:srgbClr val="6567B9"/>
              </a:solidFill>
            </a:endParaRPr>
          </a:p>
        </p:txBody>
      </p:sp>
      <p:sp>
        <p:nvSpPr>
          <p:cNvPr id="24579" name="Текст 2"/>
          <p:cNvSpPr>
            <a:spLocks noGrp="1"/>
          </p:cNvSpPr>
          <p:nvPr>
            <p:ph type="body" idx="1"/>
          </p:nvPr>
        </p:nvSpPr>
        <p:spPr>
          <a:xfrm>
            <a:off x="1071563" y="0"/>
            <a:ext cx="6629400" cy="1052513"/>
          </a:xfrm>
        </p:spPr>
        <p:txBody>
          <a:bodyPr/>
          <a:lstStyle/>
          <a:p>
            <a:pPr algn="ctr" eaLnBrk="1" hangingPunct="1"/>
            <a:r>
              <a:rPr lang="uk-UA" sz="4800" b="1" smtClean="0">
                <a:solidFill>
                  <a:srgbClr val="C00000"/>
                </a:solidFill>
              </a:rPr>
              <a:t>Увага! 10 балів!</a:t>
            </a:r>
            <a:endParaRPr lang="ru-RU" sz="4800" b="1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smtClean="0">
                <a:solidFill>
                  <a:srgbClr val="34EA86"/>
                </a:solidFill>
              </a:rPr>
              <a:t>Виконати завдання</a:t>
            </a:r>
            <a:endParaRPr lang="ru-RU" b="1" smtClean="0">
              <a:solidFill>
                <a:srgbClr val="34EA8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		</a:t>
            </a:r>
            <a:r>
              <a:rPr lang="ru-RU" b="1" dirty="0" smtClean="0">
                <a:solidFill>
                  <a:srgbClr val="FFFF00"/>
                </a:solidFill>
              </a:rPr>
              <a:t>Прочитайте. </a:t>
            </a:r>
            <a:r>
              <a:rPr lang="ru-RU" b="1" dirty="0" err="1" smtClean="0">
                <a:solidFill>
                  <a:srgbClr val="FFFF00"/>
                </a:solidFill>
              </a:rPr>
              <a:t>Поясніть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значення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фразеологізмів</a:t>
            </a:r>
            <a:r>
              <a:rPr lang="ru-RU" b="1" dirty="0" smtClean="0">
                <a:solidFill>
                  <a:srgbClr val="FFFF00"/>
                </a:solidFill>
              </a:rPr>
              <a:t>. </a:t>
            </a:r>
            <a:r>
              <a:rPr lang="ru-RU" b="1" dirty="0" err="1" smtClean="0">
                <a:solidFill>
                  <a:srgbClr val="FFFF00"/>
                </a:solidFill>
              </a:rPr>
              <a:t>Випишіть</a:t>
            </a:r>
            <a:r>
              <a:rPr lang="ru-RU" b="1" dirty="0" smtClean="0">
                <a:solidFill>
                  <a:srgbClr val="FFFF00"/>
                </a:solidFill>
              </a:rPr>
              <a:t> слова </a:t>
            </a:r>
            <a:r>
              <a:rPr lang="ru-RU" b="1" dirty="0" err="1" smtClean="0">
                <a:solidFill>
                  <a:srgbClr val="FFFF00"/>
                </a:solidFill>
              </a:rPr>
              <a:t>з</a:t>
            </a:r>
            <a:endParaRPr lang="ru-RU" b="1" dirty="0" smtClean="0">
              <a:solidFill>
                <a:srgbClr val="FFFF00"/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FFFF00"/>
                </a:solidFill>
              </a:rPr>
              <a:t>	</a:t>
            </a:r>
            <a:r>
              <a:rPr lang="ru-RU" b="1" dirty="0" err="1" smtClean="0">
                <a:solidFill>
                  <a:srgbClr val="FFFF00"/>
                </a:solidFill>
              </a:rPr>
              <a:t>орфограмою</a:t>
            </a:r>
            <a:r>
              <a:rPr lang="ru-RU" b="1" dirty="0" smtClean="0">
                <a:solidFill>
                  <a:srgbClr val="FFFF00"/>
                </a:solidFill>
              </a:rPr>
              <a:t> «Апостроф», </a:t>
            </a:r>
            <a:r>
              <a:rPr lang="ru-RU" b="1" dirty="0" err="1" smtClean="0">
                <a:solidFill>
                  <a:srgbClr val="FFFF00"/>
                </a:solidFill>
              </a:rPr>
              <a:t>обґрунтуйте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написання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цих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слів</a:t>
            </a:r>
            <a:r>
              <a:rPr lang="ru-RU" b="1" dirty="0" smtClean="0">
                <a:solidFill>
                  <a:srgbClr val="FFFF00"/>
                </a:solidFill>
              </a:rPr>
              <a:t>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33CC33"/>
                </a:solidFill>
              </a:rPr>
              <a:t>    </a:t>
            </a:r>
            <a:r>
              <a:rPr lang="ru-RU" b="1" dirty="0" smtClean="0">
                <a:solidFill>
                  <a:srgbClr val="34EA86"/>
                </a:solidFill>
              </a:rPr>
              <a:t>1.</a:t>
            </a:r>
            <a:r>
              <a:rPr lang="ru-RU" b="1" dirty="0" smtClean="0">
                <a:solidFill>
                  <a:srgbClr val="33CC33"/>
                </a:solidFill>
              </a:rPr>
              <a:t> </a:t>
            </a:r>
            <a:r>
              <a:rPr lang="ru-RU" b="1" dirty="0" err="1" smtClean="0">
                <a:solidFill>
                  <a:srgbClr val="33CC33"/>
                </a:solidFill>
              </a:rPr>
              <a:t>Кам’яне</a:t>
            </a:r>
            <a:r>
              <a:rPr lang="ru-RU" b="1" dirty="0" smtClean="0">
                <a:solidFill>
                  <a:srgbClr val="33CC33"/>
                </a:solidFill>
              </a:rPr>
              <a:t> (</a:t>
            </a:r>
            <a:r>
              <a:rPr lang="ru-RU" b="1" dirty="0" err="1" smtClean="0">
                <a:solidFill>
                  <a:srgbClr val="33CC33"/>
                </a:solidFill>
              </a:rPr>
              <a:t>м’яке</a:t>
            </a:r>
            <a:r>
              <a:rPr lang="ru-RU" b="1" dirty="0" smtClean="0">
                <a:solidFill>
                  <a:srgbClr val="33CC33"/>
                </a:solidFill>
              </a:rPr>
              <a:t>) </a:t>
            </a:r>
            <a:r>
              <a:rPr lang="ru-RU" b="1" dirty="0" err="1" smtClean="0">
                <a:solidFill>
                  <a:srgbClr val="33CC33"/>
                </a:solidFill>
              </a:rPr>
              <a:t>серце</a:t>
            </a:r>
            <a:r>
              <a:rPr lang="ru-RU" b="1" dirty="0" smtClean="0">
                <a:solidFill>
                  <a:srgbClr val="33CC33"/>
                </a:solidFill>
              </a:rPr>
              <a:t>.   2.Кропив’яне </a:t>
            </a:r>
            <a:r>
              <a:rPr lang="ru-RU" b="1" dirty="0" err="1" smtClean="0">
                <a:solidFill>
                  <a:srgbClr val="33CC33"/>
                </a:solidFill>
              </a:rPr>
              <a:t>сім’я</a:t>
            </a:r>
            <a:r>
              <a:rPr lang="ru-RU" b="1" dirty="0" smtClean="0">
                <a:solidFill>
                  <a:srgbClr val="33CC33"/>
                </a:solidFill>
              </a:rPr>
              <a:t>.   3. </a:t>
            </a:r>
            <a:r>
              <a:rPr lang="ru-RU" b="1" dirty="0" err="1" smtClean="0">
                <a:solidFill>
                  <a:srgbClr val="33CC33"/>
                </a:solidFill>
              </a:rPr>
              <a:t>Роз’їсти</a:t>
            </a:r>
            <a:r>
              <a:rPr lang="ru-RU" b="1" dirty="0" smtClean="0">
                <a:solidFill>
                  <a:srgbClr val="33CC33"/>
                </a:solidFill>
              </a:rPr>
              <a:t> </a:t>
            </a:r>
            <a:r>
              <a:rPr lang="ru-RU" b="1" dirty="0" err="1" smtClean="0">
                <a:solidFill>
                  <a:srgbClr val="33CC33"/>
                </a:solidFill>
              </a:rPr>
              <a:t>серце</a:t>
            </a:r>
            <a:r>
              <a:rPr lang="ru-RU" b="1" dirty="0" smtClean="0">
                <a:solidFill>
                  <a:srgbClr val="33CC33"/>
                </a:solidFill>
              </a:rPr>
              <a:t>.    4. </a:t>
            </a:r>
            <a:r>
              <a:rPr lang="ru-RU" b="1" dirty="0" err="1" smtClean="0">
                <a:solidFill>
                  <a:srgbClr val="33CC33"/>
                </a:solidFill>
              </a:rPr>
              <a:t>Вп’ястися</a:t>
            </a:r>
            <a:r>
              <a:rPr lang="ru-RU" b="1" dirty="0" smtClean="0">
                <a:solidFill>
                  <a:srgbClr val="33CC33"/>
                </a:solidFill>
              </a:rPr>
              <a:t> </a:t>
            </a:r>
            <a:r>
              <a:rPr lang="ru-RU" b="1" dirty="0" err="1" smtClean="0">
                <a:solidFill>
                  <a:srgbClr val="33CC33"/>
                </a:solidFill>
              </a:rPr>
              <a:t>п’явкою</a:t>
            </a:r>
            <a:r>
              <a:rPr lang="ru-RU" b="1" dirty="0" smtClean="0">
                <a:solidFill>
                  <a:srgbClr val="33CC33"/>
                </a:solidFill>
              </a:rPr>
              <a:t> в </a:t>
            </a:r>
            <a:r>
              <a:rPr lang="ru-RU" b="1" dirty="0" err="1" smtClean="0">
                <a:solidFill>
                  <a:srgbClr val="33CC33"/>
                </a:solidFill>
              </a:rPr>
              <a:t>серце</a:t>
            </a:r>
            <a:r>
              <a:rPr lang="ru-RU" b="1" dirty="0" smtClean="0">
                <a:solidFill>
                  <a:srgbClr val="33CC33"/>
                </a:solidFill>
              </a:rPr>
              <a:t>.  5. </a:t>
            </a:r>
            <a:r>
              <a:rPr lang="ru-RU" b="1" dirty="0" err="1" smtClean="0">
                <a:solidFill>
                  <a:srgbClr val="33CC33"/>
                </a:solidFill>
              </a:rPr>
              <a:t>Що</a:t>
            </a:r>
            <a:r>
              <a:rPr lang="ru-RU" b="1" dirty="0" smtClean="0">
                <a:solidFill>
                  <a:srgbClr val="33CC33"/>
                </a:solidFill>
              </a:rPr>
              <a:t> </a:t>
            </a:r>
            <a:r>
              <a:rPr lang="ru-RU" b="1" dirty="0" err="1" smtClean="0">
                <a:solidFill>
                  <a:srgbClr val="33CC33"/>
                </a:solidFill>
              </a:rPr>
              <a:t>вб’єш</a:t>
            </a:r>
            <a:r>
              <a:rPr lang="ru-RU" b="1" dirty="0" smtClean="0">
                <a:solidFill>
                  <a:srgbClr val="33CC33"/>
                </a:solidFill>
              </a:rPr>
              <a:t>, те  </a:t>
            </a:r>
            <a:r>
              <a:rPr lang="ru-RU" b="1" dirty="0" err="1" smtClean="0">
                <a:solidFill>
                  <a:srgbClr val="33CC33"/>
                </a:solidFill>
              </a:rPr>
              <a:t>в’їдеш</a:t>
            </a:r>
            <a:r>
              <a:rPr lang="ru-RU" b="1" dirty="0" smtClean="0">
                <a:solidFill>
                  <a:srgbClr val="33CC33"/>
                </a:solidFill>
              </a:rPr>
              <a:t>.  6. Пуд </a:t>
            </a:r>
            <a:r>
              <a:rPr lang="ru-RU" b="1" dirty="0" err="1" smtClean="0">
                <a:solidFill>
                  <a:srgbClr val="33CC33"/>
                </a:solidFill>
              </a:rPr>
              <a:t>солі</a:t>
            </a:r>
            <a:r>
              <a:rPr lang="ru-RU" b="1" dirty="0" smtClean="0">
                <a:solidFill>
                  <a:srgbClr val="33CC33"/>
                </a:solidFill>
              </a:rPr>
              <a:t> </a:t>
            </a:r>
            <a:r>
              <a:rPr lang="ru-RU" b="1" dirty="0" err="1" smtClean="0">
                <a:solidFill>
                  <a:srgbClr val="33CC33"/>
                </a:solidFill>
              </a:rPr>
              <a:t>з’їсти</a:t>
            </a:r>
            <a:r>
              <a:rPr lang="ru-RU" b="1" dirty="0" smtClean="0">
                <a:solidFill>
                  <a:srgbClr val="33CC33"/>
                </a:solidFill>
              </a:rPr>
              <a:t>.     7. На </a:t>
            </a:r>
            <a:r>
              <a:rPr lang="ru-RU" b="1" dirty="0" err="1" smtClean="0">
                <a:solidFill>
                  <a:srgbClr val="33CC33"/>
                </a:solidFill>
              </a:rPr>
              <a:t>безриб’ї</a:t>
            </a:r>
            <a:r>
              <a:rPr lang="ru-RU" b="1" dirty="0" smtClean="0">
                <a:solidFill>
                  <a:srgbClr val="33CC33"/>
                </a:solidFill>
              </a:rPr>
              <a:t> </a:t>
            </a:r>
            <a:r>
              <a:rPr lang="ru-RU" b="1" dirty="0" err="1" smtClean="0">
                <a:solidFill>
                  <a:srgbClr val="33CC33"/>
                </a:solidFill>
              </a:rPr>
              <a:t>і</a:t>
            </a:r>
            <a:r>
              <a:rPr lang="ru-RU" b="1" dirty="0" smtClean="0">
                <a:solidFill>
                  <a:srgbClr val="33CC33"/>
                </a:solidFill>
              </a:rPr>
              <a:t> рак </a:t>
            </a:r>
            <a:r>
              <a:rPr lang="ru-RU" b="1" dirty="0" err="1" smtClean="0">
                <a:solidFill>
                  <a:srgbClr val="33CC33"/>
                </a:solidFill>
              </a:rPr>
              <a:t>риба</a:t>
            </a:r>
            <a:r>
              <a:rPr lang="ru-RU" b="1" dirty="0" smtClean="0">
                <a:solidFill>
                  <a:srgbClr val="33CC33"/>
                </a:solidFill>
              </a:rPr>
              <a:t>.  8. З самого </a:t>
            </a:r>
            <a:r>
              <a:rPr lang="ru-RU" b="1" dirty="0" err="1" smtClean="0">
                <a:solidFill>
                  <a:srgbClr val="33CC33"/>
                </a:solidFill>
              </a:rPr>
              <a:t>пуп’янка</a:t>
            </a:r>
            <a:r>
              <a:rPr lang="ru-RU" b="1" dirty="0" smtClean="0">
                <a:solidFill>
                  <a:srgbClr val="33CC33"/>
                </a:solidFill>
              </a:rPr>
              <a:t>.   10. І муха </a:t>
            </a:r>
            <a:r>
              <a:rPr lang="ru-RU" b="1" dirty="0" err="1" smtClean="0">
                <a:solidFill>
                  <a:srgbClr val="33CC33"/>
                </a:solidFill>
              </a:rPr>
              <a:t>крилом</a:t>
            </a:r>
            <a:r>
              <a:rPr lang="ru-RU" b="1" dirty="0" smtClean="0">
                <a:solidFill>
                  <a:srgbClr val="33CC33"/>
                </a:solidFill>
              </a:rPr>
              <a:t> </a:t>
            </a:r>
            <a:r>
              <a:rPr lang="ru-RU" b="1" dirty="0" err="1" smtClean="0">
                <a:solidFill>
                  <a:srgbClr val="33CC33"/>
                </a:solidFill>
              </a:rPr>
              <a:t>уб’є</a:t>
            </a:r>
            <a:endParaRPr lang="ru-RU" b="1" dirty="0">
              <a:solidFill>
                <a:srgbClr val="33CC3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rgbClr val="F60000"/>
                </a:solidFill>
              </a:rPr>
              <a:t>Завдання уроку</a:t>
            </a:r>
            <a:endParaRPr lang="ru-RU" b="1" smtClean="0">
              <a:solidFill>
                <a:srgbClr val="F6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428750"/>
            <a:ext cx="8229600" cy="4708525"/>
          </a:xfrm>
        </p:spPr>
        <p:txBody>
          <a:bodyPr>
            <a:normAutofit fontScale="925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rgbClr val="C00000"/>
                </a:solidFill>
              </a:rPr>
              <a:t>1.</a:t>
            </a:r>
            <a:r>
              <a:rPr lang="uk-UA" dirty="0" smtClean="0">
                <a:solidFill>
                  <a:srgbClr val="64ADC4"/>
                </a:solidFill>
              </a:rPr>
              <a:t> </a:t>
            </a:r>
            <a:r>
              <a:rPr lang="uk-UA" b="1" dirty="0" smtClean="0">
                <a:solidFill>
                  <a:srgbClr val="64ADC4"/>
                </a:solidFill>
              </a:rPr>
              <a:t>Повторити</a:t>
            </a:r>
            <a:r>
              <a:rPr lang="uk-UA" dirty="0" smtClean="0">
                <a:solidFill>
                  <a:srgbClr val="64ADC4"/>
                </a:solidFill>
              </a:rPr>
              <a:t> </a:t>
            </a:r>
            <a:r>
              <a:rPr lang="uk-UA" b="1" dirty="0" smtClean="0">
                <a:solidFill>
                  <a:srgbClr val="64ADC4"/>
                </a:solidFill>
              </a:rPr>
              <a:t>та систематизувати  правила вживання</a:t>
            </a:r>
            <a:r>
              <a:rPr lang="uk-UA" dirty="0" smtClean="0">
                <a:solidFill>
                  <a:srgbClr val="64ADC4"/>
                </a:solidFill>
              </a:rPr>
              <a:t> </a:t>
            </a:r>
            <a:r>
              <a:rPr lang="uk-UA" b="1" dirty="0" smtClean="0">
                <a:solidFill>
                  <a:srgbClr val="64ADC4"/>
                </a:solidFill>
              </a:rPr>
              <a:t>апострофа</a:t>
            </a:r>
            <a:r>
              <a:rPr lang="uk-UA" dirty="0" smtClean="0">
                <a:solidFill>
                  <a:srgbClr val="64ADC4"/>
                </a:solidFill>
              </a:rPr>
              <a:t>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>
                <a:solidFill>
                  <a:srgbClr val="C00000"/>
                </a:solidFill>
              </a:rPr>
              <a:t>2.</a:t>
            </a:r>
            <a:r>
              <a:rPr lang="uk-UA" b="1" dirty="0" smtClean="0">
                <a:solidFill>
                  <a:srgbClr val="64ADC4"/>
                </a:solidFill>
              </a:rPr>
              <a:t> Удосконалювати практичні вміння та навички (грамотність у письмі).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>
                <a:solidFill>
                  <a:srgbClr val="C00000"/>
                </a:solidFill>
              </a:rPr>
              <a:t>3.</a:t>
            </a:r>
            <a:r>
              <a:rPr lang="uk-UA" b="1" dirty="0" smtClean="0">
                <a:solidFill>
                  <a:srgbClr val="64ADC4"/>
                </a:solidFill>
              </a:rPr>
              <a:t> Поповнити словниковий запас 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>
                <a:solidFill>
                  <a:srgbClr val="C00000"/>
                </a:solidFill>
              </a:rPr>
              <a:t>4.</a:t>
            </a:r>
            <a:r>
              <a:rPr lang="uk-UA" b="1" dirty="0" smtClean="0">
                <a:solidFill>
                  <a:srgbClr val="64ADC4"/>
                </a:solidFill>
              </a:rPr>
              <a:t> Вчитися  охайності  у виконанні письмових робіт.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>
                <a:solidFill>
                  <a:srgbClr val="C00000"/>
                </a:solidFill>
              </a:rPr>
              <a:t>5.</a:t>
            </a:r>
            <a:r>
              <a:rPr lang="uk-UA" b="1" dirty="0" smtClean="0">
                <a:solidFill>
                  <a:srgbClr val="64ADC4"/>
                </a:solidFill>
              </a:rPr>
              <a:t> Розвивати креативне (творче) мовлення (високий рівень!) із застосуванням орфографічних знань з теми.</a:t>
            </a:r>
            <a:endParaRPr lang="ru-RU" b="1" dirty="0">
              <a:solidFill>
                <a:srgbClr val="64ADC4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Підведемо підсумки?</a:t>
            </a:r>
            <a:endParaRPr lang="ru-R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467600" cy="714380"/>
          </a:xfrm>
          <a:solidFill>
            <a:srgbClr val="FFC000"/>
          </a:solidFill>
          <a:scene3d>
            <a:camera prst="orthographicFront"/>
            <a:lightRig rig="threePt" dir="t"/>
          </a:scene3d>
          <a:sp3d contourW="101600">
            <a:contourClr>
              <a:schemeClr val="tx2">
                <a:lumMod val="25000"/>
              </a:schemeClr>
            </a:contourClr>
          </a:sp3d>
          <a:extLst/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5400" b="1" dirty="0" smtClean="0">
                <a:solidFill>
                  <a:srgbClr val="0070C0"/>
                </a:solidFill>
              </a:rPr>
              <a:t>   Самостійна робота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500174"/>
            <a:ext cx="7467600" cy="4286279"/>
          </a:xfrm>
          <a:noFill/>
          <a:scene3d>
            <a:camera prst="orthographicFront"/>
            <a:lightRig rig="threePt" dir="t"/>
          </a:scene3d>
          <a:sp3d extrusionH="127000" contourW="38100">
            <a:bevelB w="152400" h="50800" prst="softRound"/>
            <a:extrusionClr>
              <a:schemeClr val="bg2">
                <a:lumMod val="40000"/>
                <a:lumOff val="60000"/>
              </a:schemeClr>
            </a:extrusionClr>
            <a:contourClr>
              <a:schemeClr val="tx2">
                <a:lumMod val="25000"/>
              </a:schemeClr>
            </a:contourClr>
          </a:sp3d>
          <a:extLst/>
        </p:spPr>
        <p:txBody>
          <a:bodyPr>
            <a:no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dirty="0" err="1" smtClean="0">
                <a:solidFill>
                  <a:srgbClr val="FFC000"/>
                </a:solidFill>
              </a:rPr>
              <a:t>Уставляючи</a:t>
            </a:r>
            <a:r>
              <a:rPr lang="ru-RU" sz="1800" b="1" dirty="0" smtClean="0">
                <a:solidFill>
                  <a:srgbClr val="FFC000"/>
                </a:solidFill>
              </a:rPr>
              <a:t>, де </a:t>
            </a:r>
            <a:r>
              <a:rPr lang="ru-RU" sz="1800" b="1" dirty="0" err="1" smtClean="0">
                <a:solidFill>
                  <a:srgbClr val="FFC000"/>
                </a:solidFill>
              </a:rPr>
              <a:t>потрібно</a:t>
            </a:r>
            <a:r>
              <a:rPr lang="ru-RU" sz="1800" b="1" dirty="0" smtClean="0">
                <a:solidFill>
                  <a:srgbClr val="FFC000"/>
                </a:solidFill>
              </a:rPr>
              <a:t>, апостроф, </a:t>
            </a:r>
            <a:r>
              <a:rPr lang="ru-RU" sz="1800" b="1" dirty="0" err="1" smtClean="0">
                <a:solidFill>
                  <a:srgbClr val="FFC000"/>
                </a:solidFill>
              </a:rPr>
              <a:t>запишіть</a:t>
            </a:r>
            <a:r>
              <a:rPr lang="ru-RU" sz="1800" b="1" dirty="0" smtClean="0">
                <a:solidFill>
                  <a:srgbClr val="FFC000"/>
                </a:solidFill>
              </a:rPr>
              <a:t> слова у </a:t>
            </a:r>
            <a:r>
              <a:rPr lang="ru-RU" sz="1800" b="1" dirty="0" err="1" smtClean="0">
                <a:solidFill>
                  <a:srgbClr val="FFC000"/>
                </a:solidFill>
              </a:rPr>
              <a:t>дві</a:t>
            </a:r>
            <a:endParaRPr lang="ru-RU" sz="1800" b="1" dirty="0" smtClean="0">
              <a:solidFill>
                <a:srgbClr val="FFC000"/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dirty="0" smtClean="0">
                <a:solidFill>
                  <a:srgbClr val="FFC000"/>
                </a:solidFill>
              </a:rPr>
              <a:t>колонки: </a:t>
            </a:r>
            <a:r>
              <a:rPr lang="ru-RU" sz="1800" b="1" dirty="0" err="1" smtClean="0">
                <a:solidFill>
                  <a:srgbClr val="FFC000"/>
                </a:solidFill>
              </a:rPr>
              <a:t>з</a:t>
            </a:r>
            <a:r>
              <a:rPr lang="ru-RU" sz="1800" b="1" dirty="0" smtClean="0">
                <a:solidFill>
                  <a:srgbClr val="FFC000"/>
                </a:solidFill>
              </a:rPr>
              <a:t> апострофом </a:t>
            </a:r>
            <a:r>
              <a:rPr lang="ru-RU" sz="1800" b="1" dirty="0" err="1" smtClean="0">
                <a:solidFill>
                  <a:srgbClr val="FFC000"/>
                </a:solidFill>
              </a:rPr>
              <a:t>і</a:t>
            </a:r>
            <a:r>
              <a:rPr lang="ru-RU" sz="1800" b="1" dirty="0" smtClean="0">
                <a:solidFill>
                  <a:srgbClr val="FFC000"/>
                </a:solidFill>
              </a:rPr>
              <a:t> без </a:t>
            </a:r>
            <a:r>
              <a:rPr lang="ru-RU" sz="1800" b="1" dirty="0" err="1" smtClean="0">
                <a:solidFill>
                  <a:srgbClr val="FFC000"/>
                </a:solidFill>
              </a:rPr>
              <a:t>нього</a:t>
            </a:r>
            <a:r>
              <a:rPr lang="ru-RU" sz="1800" b="1" dirty="0" smtClean="0">
                <a:solidFill>
                  <a:srgbClr val="FFC000"/>
                </a:solidFill>
              </a:rPr>
              <a:t>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>
                <a:solidFill>
                  <a:srgbClr val="00B0F0"/>
                </a:solidFill>
              </a:rPr>
              <a:t>Крем..</a:t>
            </a:r>
            <a:r>
              <a:rPr lang="ru-RU" sz="1800" dirty="0" err="1" smtClean="0">
                <a:solidFill>
                  <a:srgbClr val="00B0F0"/>
                </a:solidFill>
              </a:rPr>
              <a:t>яний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мавп</a:t>
            </a:r>
            <a:r>
              <a:rPr lang="ru-RU" sz="1800" dirty="0" smtClean="0">
                <a:solidFill>
                  <a:srgbClr val="00B0F0"/>
                </a:solidFill>
              </a:rPr>
              <a:t>..ячий, об..</a:t>
            </a:r>
            <a:r>
              <a:rPr lang="ru-RU" sz="1800" dirty="0" err="1" smtClean="0">
                <a:solidFill>
                  <a:srgbClr val="00B0F0"/>
                </a:solidFill>
              </a:rPr>
              <a:t>єднання</a:t>
            </a:r>
            <a:r>
              <a:rPr lang="ru-RU" sz="1800" dirty="0" smtClean="0">
                <a:solidFill>
                  <a:srgbClr val="00B0F0"/>
                </a:solidFill>
              </a:rPr>
              <a:t>, роз..</a:t>
            </a:r>
            <a:r>
              <a:rPr lang="ru-RU" sz="1800" dirty="0" err="1" smtClean="0">
                <a:solidFill>
                  <a:srgbClr val="00B0F0"/>
                </a:solidFill>
              </a:rPr>
              <a:t>яснення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різьб</a:t>
            </a:r>
            <a:r>
              <a:rPr lang="ru-RU" sz="1800" dirty="0" smtClean="0">
                <a:solidFill>
                  <a:srgbClr val="00B0F0"/>
                </a:solidFill>
              </a:rPr>
              <a:t>..яр,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err="1" smtClean="0">
                <a:solidFill>
                  <a:srgbClr val="00B0F0"/>
                </a:solidFill>
              </a:rPr>
              <a:t>прислів</a:t>
            </a:r>
            <a:r>
              <a:rPr lang="ru-RU" sz="1800" dirty="0" smtClean="0">
                <a:solidFill>
                  <a:srgbClr val="00B0F0"/>
                </a:solidFill>
              </a:rPr>
              <a:t>..я, </a:t>
            </a:r>
            <a:r>
              <a:rPr lang="ru-RU" sz="1800" dirty="0" err="1" smtClean="0">
                <a:solidFill>
                  <a:srgbClr val="00B0F0"/>
                </a:solidFill>
              </a:rPr>
              <a:t>посв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ячений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різдв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яний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під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юджування</a:t>
            </a:r>
            <a:r>
              <a:rPr lang="ru-RU" sz="1800" dirty="0" smtClean="0">
                <a:solidFill>
                  <a:srgbClr val="00B0F0"/>
                </a:solidFill>
              </a:rPr>
              <a:t>, верб..я,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err="1" smtClean="0">
                <a:solidFill>
                  <a:srgbClr val="00B0F0"/>
                </a:solidFill>
              </a:rPr>
              <a:t>брукв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яний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острів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янин</a:t>
            </a:r>
            <a:r>
              <a:rPr lang="ru-RU" sz="1800" dirty="0" smtClean="0">
                <a:solidFill>
                  <a:srgbClr val="00B0F0"/>
                </a:solidFill>
              </a:rPr>
              <a:t>, над..</a:t>
            </a:r>
            <a:r>
              <a:rPr lang="ru-RU" sz="1800" dirty="0" err="1" smtClean="0">
                <a:solidFill>
                  <a:srgbClr val="00B0F0"/>
                </a:solidFill>
              </a:rPr>
              <a:t>їхати</a:t>
            </a:r>
            <a:r>
              <a:rPr lang="ru-RU" sz="1800" dirty="0" smtClean="0">
                <a:solidFill>
                  <a:srgbClr val="00B0F0"/>
                </a:solidFill>
              </a:rPr>
              <a:t>, сер..</a:t>
            </a:r>
            <a:r>
              <a:rPr lang="ru-RU" sz="1800" dirty="0" err="1" smtClean="0">
                <a:solidFill>
                  <a:srgbClr val="00B0F0"/>
                </a:solidFill>
              </a:rPr>
              <a:t>йозний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узгір</a:t>
            </a:r>
            <a:r>
              <a:rPr lang="ru-RU" sz="1800" dirty="0" smtClean="0">
                <a:solidFill>
                  <a:srgbClr val="00B0F0"/>
                </a:solidFill>
              </a:rPr>
              <a:t>..я,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err="1" smtClean="0">
                <a:solidFill>
                  <a:srgbClr val="00B0F0"/>
                </a:solidFill>
              </a:rPr>
              <a:t>риб</a:t>
            </a:r>
            <a:r>
              <a:rPr lang="ru-RU" sz="1800" dirty="0" smtClean="0">
                <a:solidFill>
                  <a:srgbClr val="00B0F0"/>
                </a:solidFill>
              </a:rPr>
              <a:t>..ячий, </a:t>
            </a:r>
            <a:r>
              <a:rPr lang="ru-RU" sz="1800" dirty="0" err="1" smtClean="0">
                <a:solidFill>
                  <a:srgbClr val="00B0F0"/>
                </a:solidFill>
              </a:rPr>
              <a:t>зап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ястний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тьм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яний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стерв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ятник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верф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яний</a:t>
            </a:r>
            <a:r>
              <a:rPr lang="ru-RU" sz="1800" dirty="0" smtClean="0">
                <a:solidFill>
                  <a:srgbClr val="00B0F0"/>
                </a:solidFill>
              </a:rPr>
              <a:t>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>
                <a:solidFill>
                  <a:srgbClr val="00B0F0"/>
                </a:solidFill>
              </a:rPr>
              <a:t>жираф..ячий, р..</a:t>
            </a:r>
            <a:r>
              <a:rPr lang="ru-RU" sz="1800" dirty="0" err="1" smtClean="0">
                <a:solidFill>
                  <a:srgbClr val="00B0F0"/>
                </a:solidFill>
              </a:rPr>
              <a:t>ясний</a:t>
            </a:r>
            <a:r>
              <a:rPr lang="ru-RU" sz="1800" dirty="0" smtClean="0">
                <a:solidFill>
                  <a:srgbClr val="00B0F0"/>
                </a:solidFill>
              </a:rPr>
              <a:t>, Лук..</a:t>
            </a:r>
            <a:r>
              <a:rPr lang="ru-RU" sz="1800" dirty="0" err="1" smtClean="0">
                <a:solidFill>
                  <a:srgbClr val="00B0F0"/>
                </a:solidFill>
              </a:rPr>
              <a:t>янівка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дзв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якнути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пір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їна</a:t>
            </a:r>
            <a:r>
              <a:rPr lang="ru-RU" sz="1800" dirty="0" smtClean="0">
                <a:solidFill>
                  <a:srgbClr val="00B0F0"/>
                </a:solidFill>
              </a:rPr>
              <a:t>, Р..</a:t>
            </a:r>
            <a:r>
              <a:rPr lang="ru-RU" sz="1800" dirty="0" err="1" smtClean="0">
                <a:solidFill>
                  <a:srgbClr val="00B0F0"/>
                </a:solidFill>
              </a:rPr>
              <a:t>єпін</a:t>
            </a:r>
            <a:r>
              <a:rPr lang="ru-RU" sz="1800" dirty="0" smtClean="0">
                <a:solidFill>
                  <a:srgbClr val="00B0F0"/>
                </a:solidFill>
              </a:rPr>
              <a:t>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err="1" smtClean="0">
                <a:solidFill>
                  <a:srgbClr val="00B0F0"/>
                </a:solidFill>
              </a:rPr>
              <a:t>Стеф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юк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Бр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юллов</a:t>
            </a:r>
            <a:r>
              <a:rPr lang="ru-RU" sz="1800" dirty="0" smtClean="0">
                <a:solidFill>
                  <a:srgbClr val="00B0F0"/>
                </a:solidFill>
              </a:rPr>
              <a:t>, р..</a:t>
            </a:r>
            <a:r>
              <a:rPr lang="ru-RU" sz="1800" dirty="0" err="1" smtClean="0">
                <a:solidFill>
                  <a:srgbClr val="00B0F0"/>
                </a:solidFill>
              </a:rPr>
              <a:t>яхтіти</a:t>
            </a:r>
            <a:r>
              <a:rPr lang="ru-RU" sz="1800" dirty="0" smtClean="0">
                <a:solidFill>
                  <a:srgbClr val="00B0F0"/>
                </a:solidFill>
              </a:rPr>
              <a:t>, роз..</a:t>
            </a:r>
            <a:r>
              <a:rPr lang="ru-RU" sz="1800" dirty="0" err="1" smtClean="0">
                <a:solidFill>
                  <a:srgbClr val="00B0F0"/>
                </a:solidFill>
              </a:rPr>
              <a:t>ятрювати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Дем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ян</a:t>
            </a:r>
            <a:r>
              <a:rPr lang="ru-RU" sz="1800" dirty="0" smtClean="0">
                <a:solidFill>
                  <a:srgbClr val="00B0F0"/>
                </a:solidFill>
              </a:rPr>
              <a:t>, бур..я,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>
                <a:solidFill>
                  <a:srgbClr val="00B0F0"/>
                </a:solidFill>
              </a:rPr>
              <a:t>бур..</a:t>
            </a:r>
            <a:r>
              <a:rPr lang="ru-RU" sz="1800" dirty="0" err="1" smtClean="0">
                <a:solidFill>
                  <a:srgbClr val="00B0F0"/>
                </a:solidFill>
              </a:rPr>
              <a:t>ян</a:t>
            </a:r>
            <a:r>
              <a:rPr lang="ru-RU" sz="1800" dirty="0" smtClean="0">
                <a:solidFill>
                  <a:srgbClr val="00B0F0"/>
                </a:solidFill>
              </a:rPr>
              <a:t>, Р..</a:t>
            </a:r>
            <a:r>
              <a:rPr lang="ru-RU" sz="1800" dirty="0" err="1" smtClean="0">
                <a:solidFill>
                  <a:srgbClr val="00B0F0"/>
                </a:solidFill>
              </a:rPr>
              <a:t>язань</a:t>
            </a:r>
            <a:r>
              <a:rPr lang="ru-RU" sz="1800" dirty="0" smtClean="0">
                <a:solidFill>
                  <a:srgbClr val="00B0F0"/>
                </a:solidFill>
              </a:rPr>
              <a:t>, в..язи, </a:t>
            </a:r>
            <a:r>
              <a:rPr lang="ru-RU" sz="1800" dirty="0" err="1" smtClean="0">
                <a:solidFill>
                  <a:srgbClr val="00B0F0"/>
                </a:solidFill>
              </a:rPr>
              <a:t>Вороб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йов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тім</a:t>
            </a:r>
            <a:r>
              <a:rPr lang="ru-RU" sz="1800" dirty="0" smtClean="0">
                <a:solidFill>
                  <a:srgbClr val="00B0F0"/>
                </a:solidFill>
              </a:rPr>
              <a:t>..я, роз..</a:t>
            </a:r>
            <a:r>
              <a:rPr lang="ru-RU" sz="1800" dirty="0" err="1" smtClean="0">
                <a:solidFill>
                  <a:srgbClr val="00B0F0"/>
                </a:solidFill>
              </a:rPr>
              <a:t>юшити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з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їдений,від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їзний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err="1" smtClean="0">
                <a:solidFill>
                  <a:srgbClr val="00B0F0"/>
                </a:solidFill>
              </a:rPr>
              <a:t>дит</a:t>
            </a:r>
            <a:r>
              <a:rPr lang="ru-RU" sz="1800" dirty="0" smtClean="0">
                <a:solidFill>
                  <a:srgbClr val="00B0F0"/>
                </a:solidFill>
              </a:rPr>
              <a:t>..</a:t>
            </a:r>
            <a:r>
              <a:rPr lang="ru-RU" sz="1800" dirty="0" err="1" smtClean="0">
                <a:solidFill>
                  <a:srgbClr val="00B0F0"/>
                </a:solidFill>
              </a:rPr>
              <a:t>ясла</a:t>
            </a:r>
            <a:r>
              <a:rPr lang="ru-RU" sz="1800" dirty="0" smtClean="0">
                <a:solidFill>
                  <a:srgbClr val="00B0F0"/>
                </a:solidFill>
              </a:rPr>
              <a:t>.                                       </a:t>
            </a:r>
            <a:r>
              <a:rPr lang="uk-UA" sz="1800" b="1" dirty="0" smtClean="0">
                <a:solidFill>
                  <a:srgbClr val="FFC000"/>
                </a:solidFill>
              </a:rPr>
              <a:t>10 балів</a:t>
            </a:r>
            <a:r>
              <a:rPr lang="ru-RU" sz="1800" dirty="0" smtClean="0">
                <a:solidFill>
                  <a:srgbClr val="00B0F0"/>
                </a:solidFill>
              </a:rPr>
              <a:t>                                                                                        </a:t>
            </a:r>
            <a:endParaRPr lang="ru-RU" sz="1800" b="1" dirty="0" smtClean="0">
              <a:solidFill>
                <a:srgbClr val="FFC000"/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err="1" smtClean="0">
                <a:solidFill>
                  <a:srgbClr val="FFC000"/>
                </a:solidFill>
              </a:rPr>
              <a:t>Запишіть</a:t>
            </a:r>
            <a:r>
              <a:rPr lang="ru-RU" sz="1800" b="1" dirty="0" smtClean="0">
                <a:solidFill>
                  <a:srgbClr val="FFC000"/>
                </a:solidFill>
              </a:rPr>
              <a:t> складне </a:t>
            </a:r>
            <a:r>
              <a:rPr lang="ru-RU" sz="1800" b="1" dirty="0" err="1" smtClean="0">
                <a:solidFill>
                  <a:srgbClr val="FFC000"/>
                </a:solidFill>
              </a:rPr>
              <a:t>речення</a:t>
            </a:r>
            <a:r>
              <a:rPr lang="ru-RU" sz="1800" b="1" dirty="0" smtClean="0">
                <a:solidFill>
                  <a:srgbClr val="FFC000"/>
                </a:solidFill>
              </a:rPr>
              <a:t> (</a:t>
            </a:r>
            <a:r>
              <a:rPr lang="ru-RU" sz="1800" b="1" dirty="0" err="1" smtClean="0">
                <a:solidFill>
                  <a:srgbClr val="FFC000"/>
                </a:solidFill>
              </a:rPr>
              <a:t>віршовану</a:t>
            </a:r>
            <a:r>
              <a:rPr lang="ru-RU" sz="1800" b="1" dirty="0" smtClean="0">
                <a:solidFill>
                  <a:srgbClr val="FFC000"/>
                </a:solidFill>
              </a:rPr>
              <a:t> строфу), </a:t>
            </a:r>
            <a:r>
              <a:rPr lang="ru-RU" sz="1800" b="1" dirty="0" err="1" smtClean="0">
                <a:solidFill>
                  <a:srgbClr val="FFC000"/>
                </a:solidFill>
              </a:rPr>
              <a:t>використавши</a:t>
            </a:r>
            <a:r>
              <a:rPr lang="ru-RU" sz="1800" b="1" dirty="0" smtClean="0">
                <a:solidFill>
                  <a:srgbClr val="FFC000"/>
                </a:solidFill>
              </a:rPr>
              <a:t> 3-4 слова </a:t>
            </a:r>
            <a:r>
              <a:rPr lang="ru-RU" sz="1800" b="1" dirty="0" err="1" smtClean="0">
                <a:solidFill>
                  <a:srgbClr val="FFC000"/>
                </a:solidFill>
              </a:rPr>
              <a:t>з</a:t>
            </a:r>
            <a:r>
              <a:rPr lang="ru-RU" sz="1800" b="1" dirty="0" smtClean="0">
                <a:solidFill>
                  <a:srgbClr val="FFC000"/>
                </a:solidFill>
              </a:rPr>
              <a:t> апострофом</a:t>
            </a:r>
            <a:r>
              <a:rPr lang="ru-RU" sz="1800" i="1" dirty="0" smtClean="0">
                <a:solidFill>
                  <a:srgbClr val="FFC000"/>
                </a:solidFill>
              </a:rPr>
              <a:t>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i="1" dirty="0" smtClean="0">
                <a:solidFill>
                  <a:srgbClr val="FFC000"/>
                </a:solidFill>
              </a:rPr>
              <a:t>                                                                                               </a:t>
            </a:r>
            <a:r>
              <a:rPr lang="uk-UA" sz="1800" b="1" dirty="0" smtClean="0">
                <a:solidFill>
                  <a:srgbClr val="FFC000"/>
                </a:solidFill>
              </a:rPr>
              <a:t>2 </a:t>
            </a:r>
            <a:r>
              <a:rPr lang="uk-UA" sz="2000" b="1" dirty="0" smtClean="0">
                <a:solidFill>
                  <a:srgbClr val="FFC000"/>
                </a:solidFill>
              </a:rPr>
              <a:t>бали</a:t>
            </a:r>
            <a:endParaRPr lang="ru-RU" sz="2000" b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>
                <a:solidFill>
                  <a:srgbClr val="C00000"/>
                </a:solidFill>
              </a:rPr>
              <a:t>Проблемне запитання?</a:t>
            </a:r>
            <a:endParaRPr lang="ru-RU" smtClean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75000"/>
              <a:alpha val="71000"/>
            </a:schemeClr>
          </a:solidFill>
          <a:ln w="158750">
            <a:solidFill>
              <a:srgbClr val="C00000"/>
            </a:solidFill>
          </a:ln>
          <a:scene3d>
            <a:camera prst="orthographicFront"/>
            <a:lightRig rig="soft" dir="t"/>
          </a:scene3d>
          <a:sp3d extrusionH="368300" contourW="311150" prstMaterial="matte">
            <a:bevelT/>
            <a:bevelB prst="slope"/>
            <a:extrusionClr>
              <a:schemeClr val="tx2">
                <a:lumMod val="75000"/>
              </a:schemeClr>
            </a:extrusionClr>
            <a:contourClr>
              <a:schemeClr val="tx2">
                <a:lumMod val="50000"/>
              </a:schemeClr>
            </a:contourClr>
          </a:sp3d>
        </p:spPr>
        <p:txBody>
          <a:bodyPr>
            <a:normAutofit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uk-UA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        1. Чому у слові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</a:rPr>
              <a:t>“цямрина”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апостроф не пишемо? 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uk-UA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        2. Чому слово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</a:rPr>
              <a:t>“духмяний”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вживається без апострофа?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        3. Як правильно написати імена 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</a:rPr>
              <a:t>Св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</a:rPr>
              <a:t>ятослав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та В…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</a:rPr>
              <a:t>ячеслав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і чому?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i="1" smtClean="0">
                <a:solidFill>
                  <a:srgbClr val="FFC000"/>
                </a:solidFill>
              </a:rPr>
              <a:t>Домашнє завдання</a:t>
            </a:r>
            <a:endParaRPr lang="ru-RU" i="1" smtClean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effectLst>
            <a:outerShdw blurRad="304800" dir="8400000" sx="105000" sy="105000" algn="ctr" rotWithShape="0">
              <a:srgbClr val="FFC000"/>
            </a:outerShdw>
          </a:effectLst>
        </p:spPr>
        <p:txBody>
          <a:bodyPr>
            <a:normAutofit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1. Вчити правила вживання апострофа.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2. ІІ-ІІІ р.: скласти словничок неологізмів і маловживаних слів з  апострофом (</a:t>
            </a:r>
            <a:r>
              <a:rPr lang="uk-UA" b="1" dirty="0" err="1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самодиктант</a:t>
            </a:r>
            <a:r>
              <a:rPr lang="uk-UA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пошукового характеру), використовуючи джерела </a:t>
            </a:r>
            <a:r>
              <a:rPr lang="uk-UA" b="1" dirty="0" err="1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інтернету</a:t>
            </a:r>
            <a:r>
              <a:rPr lang="uk-UA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, словники). Максимальна кількість слів – 18  (по 2 на 1 бал) 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3. І</a:t>
            </a:r>
            <a:r>
              <a:rPr lang="en-US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V</a:t>
            </a:r>
            <a:r>
              <a:rPr lang="uk-UA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р.: скласти текст (7-12 речень), використовуючи  неологізми і маловживані слова з орфограмою </a:t>
            </a:r>
            <a:r>
              <a:rPr lang="uk-UA" b="1" dirty="0" err="1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“Вживання</a:t>
            </a:r>
            <a:r>
              <a:rPr lang="uk-UA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uk-UA" b="1" dirty="0" err="1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апострофа”</a:t>
            </a:r>
            <a:r>
              <a:rPr lang="uk-UA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  <a:endParaRPr lang="ru-RU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44" name="Picture 3" descr="D:\Program Files\Microsoft Office\MEDIA\CAGCAT10\j02860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072063"/>
            <a:ext cx="919163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43998" cy="5857916"/>
          </a:xfrm>
          <a:blipFill>
            <a:blip r:embed="rId2">
              <a:duotone>
                <a:prstClr val="black"/>
                <a:schemeClr val="accent3">
                  <a:tint val="45000"/>
                  <a:satMod val="400000"/>
                </a:schemeClr>
              </a:duotone>
              <a:lum bright="-6000" contrast="-100000"/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 extrusionH="133350" contourW="171450">
            <a:bevelT prst="relaxedInset"/>
            <a:bevelB prst="relaxedInset"/>
            <a:extrusionClr>
              <a:schemeClr val="bg2">
                <a:lumMod val="75000"/>
              </a:schemeClr>
            </a:extrusionClr>
            <a:contourClr>
              <a:schemeClr val="tx2">
                <a:lumMod val="50000"/>
              </a:schemeClr>
            </a:contourClr>
          </a:sp3d>
          <a:extLst/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522D6D"/>
                </a:solidFill>
              </a:rPr>
              <a:t>Лексична робота</a:t>
            </a:r>
            <a:r>
              <a:rPr lang="uk-UA" sz="4800" b="1" dirty="0" smtClean="0">
                <a:solidFill>
                  <a:srgbClr val="FFFF00"/>
                </a:solidFill>
              </a:rPr>
              <a:t> </a:t>
            </a:r>
            <a:br>
              <a:rPr lang="uk-UA" sz="4800" b="1" dirty="0" smtClean="0">
                <a:solidFill>
                  <a:srgbClr val="FFFF00"/>
                </a:solidFill>
              </a:rPr>
            </a:br>
            <a:r>
              <a:rPr lang="uk-UA" sz="2000" b="1" dirty="0" smtClean="0">
                <a:solidFill>
                  <a:srgbClr val="FFFF00"/>
                </a:solidFill>
              </a:rPr>
              <a:t>1.  </a:t>
            </a:r>
            <a:r>
              <a:rPr lang="uk-UA" sz="2000" b="1" dirty="0" err="1" smtClean="0">
                <a:solidFill>
                  <a:srgbClr val="532476"/>
                </a:solidFill>
              </a:rPr>
              <a:t>Ай-к’ю</a:t>
            </a:r>
            <a:r>
              <a:rPr lang="uk-UA" sz="2000" b="1" dirty="0" smtClean="0">
                <a:solidFill>
                  <a:srgbClr val="532476"/>
                </a:solidFill>
              </a:rPr>
              <a:t> </a:t>
            </a:r>
            <a:r>
              <a:rPr lang="uk-UA" sz="2000" b="1" dirty="0" smtClean="0">
                <a:solidFill>
                  <a:srgbClr val="FFFF00"/>
                </a:solidFill>
              </a:rPr>
              <a:t>– коефіцієнт інтелектуального розвитку. </a:t>
            </a:r>
            <a:br>
              <a:rPr lang="uk-UA" sz="2000" b="1" dirty="0" smtClean="0">
                <a:solidFill>
                  <a:srgbClr val="FFFF00"/>
                </a:solidFill>
              </a:rPr>
            </a:br>
            <a:r>
              <a:rPr lang="uk-UA" sz="2000" b="1" dirty="0" smtClean="0">
                <a:solidFill>
                  <a:srgbClr val="FFFF00"/>
                </a:solidFill>
              </a:rPr>
              <a:t>2. </a:t>
            </a:r>
            <a:r>
              <a:rPr lang="uk-UA" sz="2000" b="1" dirty="0" smtClean="0">
                <a:solidFill>
                  <a:srgbClr val="522D6D"/>
                </a:solidFill>
              </a:rPr>
              <a:t> </a:t>
            </a:r>
            <a:r>
              <a:rPr lang="uk-UA" sz="2000" b="1" dirty="0" err="1" smtClean="0">
                <a:solidFill>
                  <a:srgbClr val="532476"/>
                </a:solidFill>
              </a:rPr>
              <a:t>Бюрократ</a:t>
            </a:r>
            <a:r>
              <a:rPr lang="uk-UA" sz="2000" b="1" dirty="0" err="1" smtClean="0">
                <a:solidFill>
                  <a:srgbClr val="FFFF00"/>
                </a:solidFill>
              </a:rPr>
              <a:t>-</a:t>
            </a:r>
            <a:r>
              <a:rPr lang="uk-UA" sz="2000" b="1" dirty="0" smtClean="0">
                <a:solidFill>
                  <a:srgbClr val="FFFF00"/>
                </a:solidFill>
              </a:rPr>
              <a:t> службова особа-формаліст , волокитник.</a:t>
            </a:r>
            <a:br>
              <a:rPr lang="uk-UA" sz="2000" b="1" dirty="0" smtClean="0">
                <a:solidFill>
                  <a:srgbClr val="FFFF00"/>
                </a:solidFill>
              </a:rPr>
            </a:br>
            <a:r>
              <a:rPr lang="uk-UA" sz="2000" b="1" dirty="0" smtClean="0">
                <a:solidFill>
                  <a:srgbClr val="FFFF00"/>
                </a:solidFill>
              </a:rPr>
              <a:t>3.  </a:t>
            </a:r>
            <a:r>
              <a:rPr lang="uk-UA" sz="2000" b="1" dirty="0" smtClean="0">
                <a:solidFill>
                  <a:srgbClr val="532476"/>
                </a:solidFill>
              </a:rPr>
              <a:t>Бязь</a:t>
            </a:r>
            <a:r>
              <a:rPr lang="uk-UA" sz="2000" b="1" dirty="0" smtClean="0">
                <a:solidFill>
                  <a:srgbClr val="7030A0"/>
                </a:solidFill>
              </a:rPr>
              <a:t> </a:t>
            </a:r>
            <a:r>
              <a:rPr lang="uk-UA" sz="2000" b="1" dirty="0" smtClean="0">
                <a:solidFill>
                  <a:srgbClr val="FFFF00"/>
                </a:solidFill>
              </a:rPr>
              <a:t>– тканина (вибілена бязь – полотно).</a:t>
            </a:r>
            <a:br>
              <a:rPr lang="uk-UA" sz="2000" b="1" dirty="0" smtClean="0">
                <a:solidFill>
                  <a:srgbClr val="FFFF00"/>
                </a:solidFill>
              </a:rPr>
            </a:br>
            <a:r>
              <a:rPr lang="uk-UA" sz="2000" b="1" dirty="0" smtClean="0">
                <a:solidFill>
                  <a:srgbClr val="FFFF00"/>
                </a:solidFill>
              </a:rPr>
              <a:t>4.  </a:t>
            </a:r>
            <a:r>
              <a:rPr lang="uk-UA" sz="2000" b="1" dirty="0" smtClean="0">
                <a:solidFill>
                  <a:srgbClr val="532476"/>
                </a:solidFill>
              </a:rPr>
              <a:t>Верф (ж. р.) </a:t>
            </a:r>
            <a:r>
              <a:rPr lang="uk-UA" sz="2000" b="1" dirty="0" smtClean="0">
                <a:solidFill>
                  <a:srgbClr val="FFFF00"/>
                </a:solidFill>
              </a:rPr>
              <a:t>– місце побудови і ремонту кораблів.</a:t>
            </a:r>
            <a:r>
              <a:rPr lang="uk-UA" sz="2000" b="1" dirty="0" smtClean="0">
                <a:solidFill>
                  <a:srgbClr val="522D6D"/>
                </a:solidFill>
              </a:rPr>
              <a:t/>
            </a:r>
            <a:br>
              <a:rPr lang="uk-UA" sz="2000" b="1" dirty="0" smtClean="0">
                <a:solidFill>
                  <a:srgbClr val="522D6D"/>
                </a:solidFill>
              </a:rPr>
            </a:br>
            <a:r>
              <a:rPr lang="uk-UA" sz="2000" b="1" dirty="0" smtClean="0">
                <a:solidFill>
                  <a:srgbClr val="FFFF00"/>
                </a:solidFill>
              </a:rPr>
              <a:t>5.</a:t>
            </a:r>
            <a:r>
              <a:rPr lang="uk-UA" sz="2000" b="1" dirty="0" smtClean="0">
                <a:solidFill>
                  <a:srgbClr val="522D6D"/>
                </a:solidFill>
              </a:rPr>
              <a:t>  </a:t>
            </a:r>
            <a:r>
              <a:rPr lang="uk-UA" sz="2000" b="1" dirty="0" smtClean="0">
                <a:solidFill>
                  <a:srgbClr val="532476"/>
                </a:solidFill>
              </a:rPr>
              <a:t>Екю </a:t>
            </a:r>
            <a:r>
              <a:rPr lang="uk-UA" sz="2000" b="1" dirty="0" smtClean="0">
                <a:solidFill>
                  <a:srgbClr val="FFFF00"/>
                </a:solidFill>
              </a:rPr>
              <a:t>– старовинна французька монета із зображенням щита; міжнародна умовна валютна одиниця (з 1999року замінена на євро).</a:t>
            </a:r>
            <a:br>
              <a:rPr lang="uk-UA" sz="2000" b="1" dirty="0" smtClean="0">
                <a:solidFill>
                  <a:srgbClr val="FFFF00"/>
                </a:solidFill>
              </a:rPr>
            </a:br>
            <a:r>
              <a:rPr lang="uk-UA" sz="2000" b="1" dirty="0" smtClean="0">
                <a:solidFill>
                  <a:srgbClr val="FFFF00"/>
                </a:solidFill>
              </a:rPr>
              <a:t>5.  </a:t>
            </a:r>
            <a:r>
              <a:rPr lang="uk-UA" sz="2000" b="1" dirty="0" smtClean="0">
                <a:solidFill>
                  <a:srgbClr val="532476"/>
                </a:solidFill>
              </a:rPr>
              <a:t>Кон’юнктура</a:t>
            </a:r>
            <a:r>
              <a:rPr lang="uk-UA" sz="2000" b="1" dirty="0" smtClean="0">
                <a:solidFill>
                  <a:srgbClr val="FFFF00"/>
                </a:solidFill>
              </a:rPr>
              <a:t> – сукупність умов, становище,що склалося; сукупність ознак, що характеризують стан справ економіки.</a:t>
            </a:r>
            <a:br>
              <a:rPr lang="uk-UA" sz="2000" b="1" dirty="0" smtClean="0">
                <a:solidFill>
                  <a:srgbClr val="FFFF00"/>
                </a:solidFill>
              </a:rPr>
            </a:br>
            <a:r>
              <a:rPr lang="uk-UA" sz="2000" b="1" dirty="0" smtClean="0">
                <a:solidFill>
                  <a:srgbClr val="FFFF00"/>
                </a:solidFill>
              </a:rPr>
              <a:t>6.  </a:t>
            </a:r>
            <a:r>
              <a:rPr lang="uk-UA" sz="2000" b="1" dirty="0" smtClean="0">
                <a:solidFill>
                  <a:srgbClr val="532476"/>
                </a:solidFill>
              </a:rPr>
              <a:t>Роз’ятрити</a:t>
            </a:r>
            <a:r>
              <a:rPr lang="uk-UA" sz="2000" b="1" dirty="0" smtClean="0">
                <a:solidFill>
                  <a:srgbClr val="FFFF00"/>
                </a:solidFill>
              </a:rPr>
              <a:t> – спричинити біль. </a:t>
            </a: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 smtClean="0">
                <a:solidFill>
                  <a:srgbClr val="FFFF00"/>
                </a:solidFill>
              </a:rPr>
              <a:t>7.  </a:t>
            </a:r>
            <a:r>
              <a:rPr lang="uk-UA" sz="2000" b="1" dirty="0" smtClean="0">
                <a:solidFill>
                  <a:srgbClr val="532476"/>
                </a:solidFill>
              </a:rPr>
              <a:t>Увертюра</a:t>
            </a:r>
            <a:r>
              <a:rPr lang="uk-UA" sz="2000" b="1" dirty="0" smtClean="0">
                <a:solidFill>
                  <a:srgbClr val="FFFF00"/>
                </a:solidFill>
              </a:rPr>
              <a:t> – оркестрова вступна п’єса  (муз.)</a:t>
            </a:r>
            <a:br>
              <a:rPr lang="uk-UA" sz="2000" b="1" dirty="0" smtClean="0">
                <a:solidFill>
                  <a:srgbClr val="FFFF00"/>
                </a:solidFill>
              </a:rPr>
            </a:br>
            <a:r>
              <a:rPr lang="uk-UA" sz="2000" b="1" dirty="0" smtClean="0">
                <a:solidFill>
                  <a:srgbClr val="FFFF00"/>
                </a:solidFill>
              </a:rPr>
              <a:t>8.  </a:t>
            </a:r>
            <a:r>
              <a:rPr lang="uk-UA" sz="2000" b="1" dirty="0" smtClean="0">
                <a:solidFill>
                  <a:srgbClr val="532476"/>
                </a:solidFill>
              </a:rPr>
              <a:t>Цямрина </a:t>
            </a:r>
            <a:r>
              <a:rPr lang="uk-UA" sz="2000" b="1" dirty="0" smtClean="0">
                <a:solidFill>
                  <a:srgbClr val="FFFF00"/>
                </a:solidFill>
              </a:rPr>
              <a:t>– бетонний круг чи споруда з дерев’яних колод  для обкладання стінок криниці.</a:t>
            </a:r>
            <a:br>
              <a:rPr lang="uk-UA" sz="2000" b="1" dirty="0" smtClean="0">
                <a:solidFill>
                  <a:srgbClr val="FFFF00"/>
                </a:solidFill>
              </a:rPr>
            </a:br>
            <a:r>
              <a:rPr lang="uk-UA" sz="2000" b="1" dirty="0" smtClean="0">
                <a:solidFill>
                  <a:srgbClr val="FFFF00"/>
                </a:solidFill>
              </a:rPr>
              <a:t>9.  </a:t>
            </a:r>
            <a:r>
              <a:rPr lang="uk-UA" sz="2000" b="1" dirty="0" smtClean="0">
                <a:solidFill>
                  <a:srgbClr val="532476"/>
                </a:solidFill>
              </a:rPr>
              <a:t>Ярд</a:t>
            </a:r>
            <a:r>
              <a:rPr lang="uk-UA" sz="2000" b="1" dirty="0" smtClean="0">
                <a:solidFill>
                  <a:srgbClr val="FFFF00"/>
                </a:solidFill>
              </a:rPr>
              <a:t> – англійська міра довжини (91, 44 см).</a:t>
            </a:r>
            <a:endParaRPr lang="ru-RU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smtClean="0">
                <a:solidFill>
                  <a:srgbClr val="C00000"/>
                </a:solidFill>
              </a:rPr>
              <a:t>Сформулюй правило</a:t>
            </a:r>
            <a:endParaRPr lang="ru-RU" b="1" smtClean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285860"/>
          <a:ext cx="8286808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5400" dirty="0" smtClean="0">
                <a:solidFill>
                  <a:srgbClr val="C00000"/>
                </a:solidFill>
              </a:rPr>
              <a:t>Правильна</a:t>
            </a:r>
            <a:r>
              <a:rPr lang="uk-UA" sz="5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uk-UA" sz="5400" dirty="0" smtClean="0">
                <a:solidFill>
                  <a:srgbClr val="C00000"/>
                </a:solidFill>
              </a:rPr>
              <a:t>відповідь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00240"/>
            <a:ext cx="8229600" cy="3571900"/>
          </a:xfrm>
          <a:solidFill>
            <a:srgbClr val="FFC000"/>
          </a:solidFill>
          <a:scene3d>
            <a:camera prst="orthographicFront"/>
            <a:lightRig rig="twoPt" dir="t"/>
          </a:scene3d>
          <a:sp3d contourW="215900" prstMaterial="matte">
            <a:bevelT w="152400" h="50800" prst="softRound"/>
            <a:contourClr>
              <a:schemeClr val="bg1">
                <a:lumMod val="65000"/>
                <a:lumOff val="35000"/>
              </a:schemeClr>
            </a:contourClr>
          </a:sp3d>
          <a:extLst/>
        </p:spPr>
        <p:txBody>
          <a:bodyPr>
            <a:normAutofit fontScale="925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uk-UA" dirty="0" smtClean="0"/>
          </a:p>
          <a:p>
            <a:pPr marL="420624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dirty="0" smtClean="0">
                <a:solidFill>
                  <a:srgbClr val="C00000"/>
                </a:solidFill>
              </a:rPr>
              <a:t>Апостроф пишеться після губних </a:t>
            </a:r>
            <a:r>
              <a:rPr lang="uk-UA" sz="4000" b="1" dirty="0" smtClean="0">
                <a:solidFill>
                  <a:srgbClr val="0070C0"/>
                </a:solidFill>
              </a:rPr>
              <a:t>б, п, в, м, ф ( </a:t>
            </a:r>
            <a:r>
              <a:rPr lang="uk-UA" sz="4000" b="1" dirty="0" err="1" smtClean="0">
                <a:solidFill>
                  <a:srgbClr val="0070C0"/>
                </a:solidFill>
              </a:rPr>
              <a:t>“мавпа</a:t>
            </a:r>
            <a:r>
              <a:rPr lang="uk-UA" sz="4000" b="1" dirty="0" smtClean="0">
                <a:solidFill>
                  <a:srgbClr val="0070C0"/>
                </a:solidFill>
              </a:rPr>
              <a:t> </a:t>
            </a:r>
            <a:r>
              <a:rPr lang="uk-UA" sz="4000" b="1" dirty="0" err="1" smtClean="0">
                <a:solidFill>
                  <a:srgbClr val="0070C0"/>
                </a:solidFill>
              </a:rPr>
              <a:t>буф”</a:t>
            </a:r>
            <a:r>
              <a:rPr lang="uk-UA" sz="4000" b="1" dirty="0" smtClean="0">
                <a:solidFill>
                  <a:srgbClr val="0070C0"/>
                </a:solidFill>
              </a:rPr>
              <a:t>) </a:t>
            </a:r>
          </a:p>
          <a:p>
            <a:pPr marL="420624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dirty="0" smtClean="0">
                <a:solidFill>
                  <a:srgbClr val="C00000"/>
                </a:solidFill>
              </a:rPr>
              <a:t>перед</a:t>
            </a:r>
            <a:r>
              <a:rPr lang="uk-UA" sz="4000" b="1" dirty="0" smtClean="0">
                <a:solidFill>
                  <a:srgbClr val="0070C0"/>
                </a:solidFill>
              </a:rPr>
              <a:t>   </a:t>
            </a:r>
          </a:p>
          <a:p>
            <a:pPr marL="420624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dirty="0" smtClean="0">
                <a:solidFill>
                  <a:srgbClr val="0070C0"/>
                </a:solidFill>
              </a:rPr>
              <a:t> я, ю, є, ї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398587"/>
          </a:xfrm>
        </p:spPr>
        <p:txBody>
          <a:bodyPr/>
          <a:lstStyle/>
          <a:p>
            <a:pPr eaLnBrk="1" hangingPunct="1"/>
            <a:r>
              <a:rPr lang="uk-UA" sz="4400" b="1" smtClean="0">
                <a:solidFill>
                  <a:srgbClr val="0070C0"/>
                </a:solidFill>
              </a:rPr>
              <a:t>Сформулюй правило</a:t>
            </a:r>
            <a:endParaRPr lang="ru-RU" sz="4400" b="1" smtClean="0">
              <a:solidFill>
                <a:srgbClr val="0070C0"/>
              </a:solidFill>
            </a:endParaRPr>
          </a:p>
        </p:txBody>
      </p:sp>
      <p:sp>
        <p:nvSpPr>
          <p:cNvPr id="14339" name="Текс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uk-UA" sz="2000" b="1" smtClean="0">
                <a:solidFill>
                  <a:srgbClr val="970814"/>
                </a:solidFill>
              </a:rPr>
              <a:t>Апостроф пишеться</a:t>
            </a:r>
          </a:p>
          <a:p>
            <a:pPr eaLnBrk="1" hangingPunct="1"/>
            <a:endParaRPr lang="uk-UA" sz="2000" b="1" smtClean="0">
              <a:solidFill>
                <a:srgbClr val="970814"/>
              </a:solidFill>
            </a:endParaRPr>
          </a:p>
          <a:p>
            <a:pPr eaLnBrk="1" hangingPunct="1"/>
            <a:r>
              <a:rPr lang="uk-UA" sz="4000" b="1" smtClean="0">
                <a:solidFill>
                  <a:srgbClr val="970814"/>
                </a:solidFill>
              </a:rPr>
              <a:t>ПІР’ЇНА</a:t>
            </a:r>
          </a:p>
          <a:p>
            <a:pPr eaLnBrk="1" hangingPunct="1"/>
            <a:r>
              <a:rPr lang="uk-UA" sz="4000" b="1" smtClean="0">
                <a:solidFill>
                  <a:srgbClr val="970814"/>
                </a:solidFill>
              </a:rPr>
              <a:t>БУР’ЯН</a:t>
            </a:r>
          </a:p>
          <a:p>
            <a:pPr eaLnBrk="1" hangingPunct="1"/>
            <a:r>
              <a:rPr lang="uk-UA" sz="4000" b="1" smtClean="0">
                <a:solidFill>
                  <a:srgbClr val="970814"/>
                </a:solidFill>
              </a:rPr>
              <a:t>МІЖГІР’Я</a:t>
            </a:r>
          </a:p>
          <a:p>
            <a:pPr eaLnBrk="1" hangingPunct="1"/>
            <a:r>
              <a:rPr lang="uk-UA" sz="4000" b="1" smtClean="0">
                <a:solidFill>
                  <a:srgbClr val="970814"/>
                </a:solidFill>
              </a:rPr>
              <a:t>КУР’ЄР</a:t>
            </a:r>
            <a:endParaRPr lang="ru-RU" sz="4000" b="1" smtClean="0">
              <a:solidFill>
                <a:srgbClr val="970814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500563" y="2857500"/>
            <a:ext cx="3657600" cy="3357563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b="1" dirty="0" smtClean="0">
                <a:solidFill>
                  <a:srgbClr val="0070C0"/>
                </a:solidFill>
              </a:rPr>
              <a:t>Апостроф не пишеться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uk-UA" sz="2000" b="1" dirty="0" smtClean="0">
              <a:solidFill>
                <a:srgbClr val="0070C0"/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4000" b="1" dirty="0" smtClean="0">
                <a:solidFill>
                  <a:srgbClr val="0070C0"/>
                </a:solidFill>
              </a:rPr>
              <a:t>РЯСНИЙ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4000" b="1" dirty="0" smtClean="0">
                <a:solidFill>
                  <a:srgbClr val="0070C0"/>
                </a:solidFill>
              </a:rPr>
              <a:t>БУРЯК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4000" b="1" dirty="0" smtClean="0">
                <a:solidFill>
                  <a:srgbClr val="0070C0"/>
                </a:solidFill>
              </a:rPr>
              <a:t>БУРЯ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uk-UA" sz="4000" b="1" dirty="0" smtClean="0">
              <a:solidFill>
                <a:srgbClr val="0070C0"/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4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smtClean="0">
                <a:solidFill>
                  <a:srgbClr val="FFC000"/>
                </a:solidFill>
              </a:rPr>
              <a:t>Підказка!</a:t>
            </a:r>
            <a:endParaRPr lang="ru-RU" b="1" smtClean="0">
              <a:solidFill>
                <a:srgbClr val="FFC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722</TotalTime>
  <Words>1073</Words>
  <Application>Microsoft Office PowerPoint</Application>
  <PresentationFormat>Экран (4:3)</PresentationFormat>
  <Paragraphs>113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Franklin Gothic Book</vt:lpstr>
      <vt:lpstr>Wingdings 2</vt:lpstr>
      <vt:lpstr>Calibri</vt:lpstr>
      <vt:lpstr>Техническая</vt:lpstr>
      <vt:lpstr>Презентация PowerPoint</vt:lpstr>
      <vt:lpstr>Завдання уроку</vt:lpstr>
      <vt:lpstr>Проблемне запитання?</vt:lpstr>
      <vt:lpstr>Домашнє завдання</vt:lpstr>
      <vt:lpstr>Лексична робота  1.  Ай-к’ю – коефіцієнт інтелектуального розвитку.  2.  Бюрократ- службова особа-формаліст , волокитник. 3.  Бязь – тканина (вибілена бязь – полотно). 4.  Верф (ж. р.) – місце побудови і ремонту кораблів. 5.  Екю – старовинна французька монета із зображенням щита; міжнародна умовна валютна одиниця (з 1999року замінена на євро). 5.  Кон’юнктура – сукупність умов, становище,що склалося; сукупність ознак, що характеризують стан справ економіки. 6.  Роз’ятрити – спричинити біль.  7.  Увертюра – оркестрова вступна п’єса  (муз.) 8.  Цямрина – бетонний круг чи споруда з дерев’яних колод  для обкладання стінок криниці. 9.  Ярд – англійська міра довжини (91, 44 см).</vt:lpstr>
      <vt:lpstr>Сформулюй правило</vt:lpstr>
      <vt:lpstr>Правильна відповідь</vt:lpstr>
      <vt:lpstr>Сформулюй правило</vt:lpstr>
      <vt:lpstr>Підказка!</vt:lpstr>
      <vt:lpstr>Сформулюй правило</vt:lpstr>
      <vt:lpstr>Звір свою відповідь! Апостроф пишемо</vt:lpstr>
      <vt:lpstr>Апостроф у словах іншомовного походження</vt:lpstr>
      <vt:lpstr>Презентация PowerPoint</vt:lpstr>
      <vt:lpstr>1. Апостроф пишемо перед я, ю, є, ї, якщо у вимові чуємо [ й ] 2. Апостоф пишемо після часток Д,о в іменах та прізвищах</vt:lpstr>
      <vt:lpstr>Словниковий самодиктант</vt:lpstr>
      <vt:lpstr>Ключ (самоперевірка)</vt:lpstr>
      <vt:lpstr>Увага! Завдання! Переписати, вставляючи пропущені літери і мотивуючи вживання апострофа </vt:lpstr>
      <vt:lpstr>Чому у слові “накришиш” у закінченні пишемо “и”? + 2 бали  за самостійно складене складнопідрядне речення з  орфограмою “Вживання апострофа”</vt:lpstr>
      <vt:lpstr>Виконати завдання</vt:lpstr>
      <vt:lpstr>Підведемо підсумки?</vt:lpstr>
      <vt:lpstr>   Самостійна робота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Складні випадки вживання апострофа</dc:title>
  <dc:creator>Lilya</dc:creator>
  <cp:lastModifiedBy>user</cp:lastModifiedBy>
  <cp:revision>76</cp:revision>
  <dcterms:created xsi:type="dcterms:W3CDTF">2010-10-30T11:30:07Z</dcterms:created>
  <dcterms:modified xsi:type="dcterms:W3CDTF">2012-11-05T14:40:05Z</dcterms:modified>
</cp:coreProperties>
</file>