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6" r:id="rId3"/>
    <p:sldId id="280" r:id="rId4"/>
    <p:sldId id="256" r:id="rId5"/>
    <p:sldId id="290" r:id="rId6"/>
    <p:sldId id="281" r:id="rId7"/>
    <p:sldId id="293" r:id="rId8"/>
    <p:sldId id="301" r:id="rId9"/>
    <p:sldId id="294" r:id="rId10"/>
    <p:sldId id="276" r:id="rId11"/>
    <p:sldId id="298" r:id="rId12"/>
    <p:sldId id="29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36C-AD78-4A1B-B51B-E3FE0DB09429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993-C369-4757-8AEC-6B8D322C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36C-AD78-4A1B-B51B-E3FE0DB09429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993-C369-4757-8AEC-6B8D322C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36C-AD78-4A1B-B51B-E3FE0DB09429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993-C369-4757-8AEC-6B8D322C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36C-AD78-4A1B-B51B-E3FE0DB09429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993-C369-4757-8AEC-6B8D322C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36C-AD78-4A1B-B51B-E3FE0DB09429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993-C369-4757-8AEC-6B8D322C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36C-AD78-4A1B-B51B-E3FE0DB09429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993-C369-4757-8AEC-6B8D322C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36C-AD78-4A1B-B51B-E3FE0DB09429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993-C369-4757-8AEC-6B8D322C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36C-AD78-4A1B-B51B-E3FE0DB09429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993-C369-4757-8AEC-6B8D322C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36C-AD78-4A1B-B51B-E3FE0DB09429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993-C369-4757-8AEC-6B8D322C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36C-AD78-4A1B-B51B-E3FE0DB09429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993-C369-4757-8AEC-6B8D322C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36C-AD78-4A1B-B51B-E3FE0DB09429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993-C369-4757-8AEC-6B8D322C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36C-AD78-4A1B-B51B-E3FE0DB09429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D993-C369-4757-8AEC-6B8D322C1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gnette_2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243408"/>
            <a:ext cx="6768752" cy="32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oformlenie-1.png"/>
          <p:cNvPicPr/>
          <p:nvPr/>
        </p:nvPicPr>
        <p:blipFill>
          <a:blip r:embed="rId3" cstate="print"/>
          <a:srcRect l="7620" t="6878" r="2844" b="8298"/>
          <a:stretch>
            <a:fillRect/>
          </a:stretch>
        </p:blipFill>
        <p:spPr bwMode="auto">
          <a:xfrm>
            <a:off x="5759624" y="4193704"/>
            <a:ext cx="33843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formlenie-1.png"/>
          <p:cNvPicPr/>
          <p:nvPr/>
        </p:nvPicPr>
        <p:blipFill>
          <a:blip r:embed="rId3" cstate="print"/>
          <a:srcRect l="7620" t="6878" r="2844" b="8298"/>
          <a:stretch>
            <a:fillRect/>
          </a:stretch>
        </p:blipFill>
        <p:spPr bwMode="auto">
          <a:xfrm flipH="1">
            <a:off x="0" y="4149080"/>
            <a:ext cx="341987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oformlenie-1.png"/>
          <p:cNvPicPr/>
          <p:nvPr/>
        </p:nvPicPr>
        <p:blipFill>
          <a:blip r:embed="rId3" cstate="print"/>
          <a:srcRect l="7620" t="6878" r="2844" b="8298"/>
          <a:stretch>
            <a:fillRect/>
          </a:stretch>
        </p:blipFill>
        <p:spPr bwMode="auto">
          <a:xfrm rot="10800000" flipH="1">
            <a:off x="5868144" y="0"/>
            <a:ext cx="327585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oformlenie-1.png"/>
          <p:cNvPicPr/>
          <p:nvPr/>
        </p:nvPicPr>
        <p:blipFill>
          <a:blip r:embed="rId3" cstate="print"/>
          <a:srcRect l="7620" t="6878" r="2844" b="8298"/>
          <a:stretch>
            <a:fillRect/>
          </a:stretch>
        </p:blipFill>
        <p:spPr bwMode="auto">
          <a:xfrm rot="10800000">
            <a:off x="0" y="0"/>
            <a:ext cx="33843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05603" y="1052736"/>
            <a:ext cx="57327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Відкриває двері казка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добрими очима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7" descr="C:\Users\Avgustin\Desktop\kazki05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7844" y="2991946"/>
            <a:ext cx="2808312" cy="316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Avgustin\Desktop\c69b5367d4bb.jpg"/>
          <p:cNvPicPr/>
          <p:nvPr/>
        </p:nvPicPr>
        <p:blipFill>
          <a:blip r:embed="rId2" cstate="print"/>
          <a:srcRect l="14624" t="9561" r="12253" b="11217"/>
          <a:stretch>
            <a:fillRect/>
          </a:stretch>
        </p:blipFill>
        <p:spPr bwMode="auto">
          <a:xfrm>
            <a:off x="2267744" y="188640"/>
            <a:ext cx="460851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186330404_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2915816" cy="4365104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357694"/>
            <a:ext cx="2239577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418211" y="908443"/>
            <a:ext cx="43204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7B0B2E"/>
                </a:solidFill>
              </a:rPr>
              <a:t>- Я дуже хочу, щоб ніколи</a:t>
            </a:r>
            <a:endParaRPr lang="ru-RU" sz="2000" b="1" dirty="0">
              <a:solidFill>
                <a:srgbClr val="7B0B2E"/>
              </a:solidFill>
            </a:endParaRPr>
          </a:p>
          <a:p>
            <a:pPr algn="ctr"/>
            <a:r>
              <a:rPr lang="uk-UA" sz="2000" b="1" i="1" dirty="0" smtClean="0">
                <a:solidFill>
                  <a:srgbClr val="7B0B2E"/>
                </a:solidFill>
              </a:rPr>
              <a:t>не </a:t>
            </a:r>
            <a:r>
              <a:rPr lang="uk-UA" sz="2000" b="1" i="1" dirty="0">
                <a:solidFill>
                  <a:srgbClr val="7B0B2E"/>
                </a:solidFill>
              </a:rPr>
              <a:t>лишав вас світ казковий,</a:t>
            </a:r>
            <a:endParaRPr lang="ru-RU" sz="2000" b="1" dirty="0">
              <a:solidFill>
                <a:srgbClr val="7B0B2E"/>
              </a:solidFill>
            </a:endParaRPr>
          </a:p>
          <a:p>
            <a:pPr algn="ctr"/>
            <a:r>
              <a:rPr lang="uk-UA" sz="2000" b="1" i="1" dirty="0" smtClean="0">
                <a:solidFill>
                  <a:srgbClr val="7B0B2E"/>
                </a:solidFill>
              </a:rPr>
              <a:t>Навіть </a:t>
            </a:r>
            <a:r>
              <a:rPr lang="uk-UA" sz="2000" b="1" i="1" dirty="0">
                <a:solidFill>
                  <a:srgbClr val="7B0B2E"/>
                </a:solidFill>
              </a:rPr>
              <a:t>коли ви станете</a:t>
            </a:r>
            <a:endParaRPr lang="ru-RU" sz="2000" b="1" dirty="0">
              <a:solidFill>
                <a:srgbClr val="7B0B2E"/>
              </a:solidFill>
            </a:endParaRPr>
          </a:p>
          <a:p>
            <a:pPr algn="ctr"/>
            <a:r>
              <a:rPr lang="uk-UA" sz="2000" b="1" i="1" dirty="0" smtClean="0">
                <a:solidFill>
                  <a:srgbClr val="7B0B2E"/>
                </a:solidFill>
              </a:rPr>
              <a:t>Дорослими </a:t>
            </a:r>
            <a:r>
              <a:rPr lang="uk-UA" sz="2000" b="1" i="1" dirty="0">
                <a:solidFill>
                  <a:srgbClr val="7B0B2E"/>
                </a:solidFill>
              </a:rPr>
              <a:t>людьми.</a:t>
            </a:r>
            <a:endParaRPr lang="ru-RU" sz="2000" b="1" dirty="0">
              <a:solidFill>
                <a:srgbClr val="7B0B2E"/>
              </a:solidFill>
            </a:endParaRPr>
          </a:p>
          <a:p>
            <a:pPr algn="ctr"/>
            <a:r>
              <a:rPr lang="uk-UA" sz="2000" b="1" i="1" dirty="0" smtClean="0">
                <a:solidFill>
                  <a:srgbClr val="7B0B2E"/>
                </a:solidFill>
              </a:rPr>
              <a:t>Бажаю </a:t>
            </a:r>
            <a:r>
              <a:rPr lang="uk-UA" sz="2000" b="1" i="1" dirty="0">
                <a:solidFill>
                  <a:srgbClr val="7B0B2E"/>
                </a:solidFill>
              </a:rPr>
              <a:t>вам розкритися новому,</a:t>
            </a:r>
            <a:endParaRPr lang="ru-RU" sz="2000" b="1" dirty="0">
              <a:solidFill>
                <a:srgbClr val="7B0B2E"/>
              </a:solidFill>
            </a:endParaRPr>
          </a:p>
          <a:p>
            <a:pPr algn="ctr"/>
            <a:r>
              <a:rPr lang="uk-UA" sz="2000" b="1" i="1" dirty="0" smtClean="0">
                <a:solidFill>
                  <a:srgbClr val="7B0B2E"/>
                </a:solidFill>
              </a:rPr>
              <a:t>Сприймати </a:t>
            </a:r>
            <a:r>
              <a:rPr lang="uk-UA" sz="2000" b="1" i="1" dirty="0">
                <a:solidFill>
                  <a:srgbClr val="7B0B2E"/>
                </a:solidFill>
              </a:rPr>
              <a:t>вчителів розумне кожне слово !</a:t>
            </a:r>
            <a:endParaRPr lang="ru-RU" sz="2000" b="1" dirty="0">
              <a:solidFill>
                <a:srgbClr val="7B0B2E"/>
              </a:solidFill>
            </a:endParaRPr>
          </a:p>
          <a:p>
            <a:pPr algn="ctr"/>
            <a:r>
              <a:rPr lang="uk-UA" sz="2000" b="1" i="1" dirty="0" smtClean="0">
                <a:solidFill>
                  <a:srgbClr val="7B0B2E"/>
                </a:solidFill>
              </a:rPr>
              <a:t>Здолати </a:t>
            </a:r>
            <a:r>
              <a:rPr lang="uk-UA" sz="2000" b="1" i="1" dirty="0">
                <a:solidFill>
                  <a:srgbClr val="7B0B2E"/>
                </a:solidFill>
              </a:rPr>
              <a:t>труднощі і досвід свій створити,</a:t>
            </a:r>
            <a:endParaRPr lang="ru-RU" sz="2000" b="1" dirty="0">
              <a:solidFill>
                <a:srgbClr val="7B0B2E"/>
              </a:solidFill>
            </a:endParaRPr>
          </a:p>
          <a:p>
            <a:pPr algn="ctr"/>
            <a:r>
              <a:rPr lang="uk-UA" sz="2000" b="1" i="1" dirty="0" smtClean="0">
                <a:solidFill>
                  <a:srgbClr val="7B0B2E"/>
                </a:solidFill>
              </a:rPr>
              <a:t>Щоб </a:t>
            </a:r>
            <a:r>
              <a:rPr lang="uk-UA" sz="2000" b="1" i="1" dirty="0">
                <a:solidFill>
                  <a:srgbClr val="7B0B2E"/>
                </a:solidFill>
              </a:rPr>
              <a:t>далі теж цікаво, легко було жити !</a:t>
            </a:r>
            <a:endParaRPr lang="ru-RU" sz="2000" b="1" dirty="0">
              <a:solidFill>
                <a:srgbClr val="7B0B2E"/>
              </a:solidFill>
            </a:endParaRPr>
          </a:p>
          <a:p>
            <a:endParaRPr lang="ru-RU" dirty="0">
              <a:solidFill>
                <a:srgbClr val="7B0B2E"/>
              </a:solidFill>
            </a:endParaRPr>
          </a:p>
        </p:txBody>
      </p:sp>
      <p:pic>
        <p:nvPicPr>
          <p:cNvPr id="8" name="Рисунок 7" descr="92acc6cfced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977172"/>
            <a:ext cx="259228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vgustin\Desktop\c69b5367d4bb.jpg"/>
          <p:cNvPicPr/>
          <p:nvPr/>
        </p:nvPicPr>
        <p:blipFill>
          <a:blip r:embed="rId2" cstate="print"/>
          <a:srcRect l="14624" t="9561" r="12253" b="11217"/>
          <a:stretch>
            <a:fillRect/>
          </a:stretch>
        </p:blipFill>
        <p:spPr bwMode="auto">
          <a:xfrm>
            <a:off x="2411760" y="188640"/>
            <a:ext cx="460851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03848" y="1412776"/>
            <a:ext cx="35283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B0B2E"/>
                </a:solidFill>
              </a:rPr>
              <a:t>Казка — </a:t>
            </a:r>
            <a:r>
              <a:rPr lang="ru-RU" dirty="0" err="1" smtClean="0">
                <a:solidFill>
                  <a:srgbClr val="7B0B2E"/>
                </a:solidFill>
              </a:rPr>
              <a:t>вигадка</a:t>
            </a:r>
            <a:r>
              <a:rPr lang="ru-RU" dirty="0" smtClean="0">
                <a:solidFill>
                  <a:srgbClr val="7B0B2E"/>
                </a:solidFill>
              </a:rPr>
              <a:t>, всяк </a:t>
            </a:r>
            <a:r>
              <a:rPr lang="ru-RU" dirty="0" err="1" smtClean="0">
                <a:solidFill>
                  <a:srgbClr val="7B0B2E"/>
                </a:solidFill>
              </a:rPr>
              <a:t>знає</a:t>
            </a:r>
            <a:r>
              <a:rPr lang="ru-RU" dirty="0" smtClean="0">
                <a:solidFill>
                  <a:srgbClr val="7B0B2E"/>
                </a:solidFill>
              </a:rPr>
              <a:t>, </a:t>
            </a:r>
            <a:br>
              <a:rPr lang="ru-RU" dirty="0" smtClean="0">
                <a:solidFill>
                  <a:srgbClr val="7B0B2E"/>
                </a:solidFill>
              </a:rPr>
            </a:br>
            <a:r>
              <a:rPr lang="ru-RU" dirty="0" smtClean="0">
                <a:solidFill>
                  <a:srgbClr val="7B0B2E"/>
                </a:solidFill>
              </a:rPr>
              <a:t>Але </a:t>
            </a:r>
            <a:r>
              <a:rPr lang="ru-RU" dirty="0" err="1" smtClean="0">
                <a:solidFill>
                  <a:srgbClr val="7B0B2E"/>
                </a:solidFill>
              </a:rPr>
              <a:t>казка</a:t>
            </a:r>
            <a:r>
              <a:rPr lang="ru-RU" dirty="0" smtClean="0">
                <a:solidFill>
                  <a:srgbClr val="7B0B2E"/>
                </a:solidFill>
              </a:rPr>
              <a:t> — </a:t>
            </a:r>
            <a:r>
              <a:rPr lang="ru-RU" dirty="0" err="1" smtClean="0">
                <a:solidFill>
                  <a:srgbClr val="7B0B2E"/>
                </a:solidFill>
              </a:rPr>
              <a:t>дивина</a:t>
            </a:r>
            <a:r>
              <a:rPr lang="ru-RU" dirty="0" smtClean="0">
                <a:solidFill>
                  <a:srgbClr val="7B0B2E"/>
                </a:solidFill>
              </a:rPr>
              <a:t>. </a:t>
            </a:r>
            <a:br>
              <a:rPr lang="ru-RU" dirty="0" smtClean="0">
                <a:solidFill>
                  <a:srgbClr val="7B0B2E"/>
                </a:solidFill>
              </a:rPr>
            </a:br>
            <a:r>
              <a:rPr lang="ru-RU" dirty="0" smtClean="0">
                <a:solidFill>
                  <a:srgbClr val="7B0B2E"/>
                </a:solidFill>
              </a:rPr>
              <a:t>В </a:t>
            </a:r>
            <a:r>
              <a:rPr lang="ru-RU" dirty="0" err="1" smtClean="0">
                <a:solidFill>
                  <a:srgbClr val="7B0B2E"/>
                </a:solidFill>
              </a:rPr>
              <a:t>ній</a:t>
            </a:r>
            <a:r>
              <a:rPr lang="ru-RU" dirty="0" smtClean="0">
                <a:solidFill>
                  <a:srgbClr val="7B0B2E"/>
                </a:solidFill>
              </a:rPr>
              <a:t> усе не так </a:t>
            </a:r>
            <a:r>
              <a:rPr lang="ru-RU" dirty="0" err="1" smtClean="0">
                <a:solidFill>
                  <a:srgbClr val="7B0B2E"/>
                </a:solidFill>
              </a:rPr>
              <a:t>буває</a:t>
            </a:r>
            <a:r>
              <a:rPr lang="ru-RU" dirty="0" smtClean="0">
                <a:solidFill>
                  <a:srgbClr val="7B0B2E"/>
                </a:solidFill>
              </a:rPr>
              <a:t> </a:t>
            </a:r>
            <a:br>
              <a:rPr lang="ru-RU" dirty="0" smtClean="0">
                <a:solidFill>
                  <a:srgbClr val="7B0B2E"/>
                </a:solidFill>
              </a:rPr>
            </a:br>
            <a:r>
              <a:rPr lang="ru-RU" dirty="0" smtClean="0">
                <a:solidFill>
                  <a:srgbClr val="7B0B2E"/>
                </a:solidFill>
              </a:rPr>
              <a:t>І </a:t>
            </a:r>
            <a:r>
              <a:rPr lang="ru-RU" dirty="0" err="1" smtClean="0">
                <a:solidFill>
                  <a:srgbClr val="7B0B2E"/>
                </a:solidFill>
              </a:rPr>
              <a:t>потрібна</a:t>
            </a:r>
            <a:r>
              <a:rPr lang="ru-RU" dirty="0" smtClean="0">
                <a:solidFill>
                  <a:srgbClr val="7B0B2E"/>
                </a:solidFill>
              </a:rPr>
              <a:t> нам вона! </a:t>
            </a:r>
            <a:br>
              <a:rPr lang="ru-RU" dirty="0" smtClean="0">
                <a:solidFill>
                  <a:srgbClr val="7B0B2E"/>
                </a:solidFill>
              </a:rPr>
            </a:br>
            <a:r>
              <a:rPr lang="ru-RU" dirty="0" smtClean="0">
                <a:solidFill>
                  <a:srgbClr val="7B0B2E"/>
                </a:solidFill>
              </a:rPr>
              <a:t>Нас вона </a:t>
            </a:r>
            <a:r>
              <a:rPr lang="ru-RU" dirty="0" err="1" smtClean="0">
                <a:solidFill>
                  <a:srgbClr val="7B0B2E"/>
                </a:solidFill>
              </a:rPr>
              <a:t>навчає</a:t>
            </a:r>
            <a:r>
              <a:rPr lang="ru-RU" dirty="0" smtClean="0">
                <a:solidFill>
                  <a:srgbClr val="7B0B2E"/>
                </a:solidFill>
              </a:rPr>
              <a:t> </a:t>
            </a:r>
            <a:r>
              <a:rPr lang="ru-RU" dirty="0" err="1" smtClean="0">
                <a:solidFill>
                  <a:srgbClr val="7B0B2E"/>
                </a:solidFill>
              </a:rPr>
              <a:t>жити</a:t>
            </a:r>
            <a:r>
              <a:rPr lang="ru-RU" dirty="0" smtClean="0">
                <a:solidFill>
                  <a:srgbClr val="7B0B2E"/>
                </a:solidFill>
              </a:rPr>
              <a:t> </a:t>
            </a:r>
            <a:br>
              <a:rPr lang="ru-RU" dirty="0" smtClean="0">
                <a:solidFill>
                  <a:srgbClr val="7B0B2E"/>
                </a:solidFill>
              </a:rPr>
            </a:br>
            <a:r>
              <a:rPr lang="ru-RU" dirty="0" smtClean="0">
                <a:solidFill>
                  <a:srgbClr val="7B0B2E"/>
                </a:solidFill>
              </a:rPr>
              <a:t>І </a:t>
            </a:r>
            <a:r>
              <a:rPr lang="ru-RU" dirty="0" err="1" smtClean="0">
                <a:solidFill>
                  <a:srgbClr val="7B0B2E"/>
                </a:solidFill>
              </a:rPr>
              <a:t>поради</a:t>
            </a:r>
            <a:r>
              <a:rPr lang="ru-RU" dirty="0" smtClean="0">
                <a:solidFill>
                  <a:srgbClr val="7B0B2E"/>
                </a:solidFill>
              </a:rPr>
              <a:t> нам </a:t>
            </a:r>
            <a:r>
              <a:rPr lang="ru-RU" dirty="0" err="1" smtClean="0">
                <a:solidFill>
                  <a:srgbClr val="7B0B2E"/>
                </a:solidFill>
              </a:rPr>
              <a:t>дає</a:t>
            </a:r>
            <a:r>
              <a:rPr lang="ru-RU" dirty="0" smtClean="0">
                <a:solidFill>
                  <a:srgbClr val="7B0B2E"/>
                </a:solidFill>
              </a:rPr>
              <a:t>. </a:t>
            </a:r>
            <a:br>
              <a:rPr lang="ru-RU" dirty="0" smtClean="0">
                <a:solidFill>
                  <a:srgbClr val="7B0B2E"/>
                </a:solidFill>
              </a:rPr>
            </a:br>
            <a:r>
              <a:rPr lang="ru-RU" dirty="0" smtClean="0">
                <a:solidFill>
                  <a:srgbClr val="7B0B2E"/>
                </a:solidFill>
              </a:rPr>
              <a:t>Все в </a:t>
            </a:r>
            <a:r>
              <a:rPr lang="ru-RU" dirty="0" err="1" smtClean="0">
                <a:solidFill>
                  <a:srgbClr val="7B0B2E"/>
                </a:solidFill>
              </a:rPr>
              <a:t>ній</a:t>
            </a:r>
            <a:r>
              <a:rPr lang="ru-RU" dirty="0" smtClean="0">
                <a:solidFill>
                  <a:srgbClr val="7B0B2E"/>
                </a:solidFill>
              </a:rPr>
              <a:t> </a:t>
            </a:r>
            <a:r>
              <a:rPr lang="ru-RU" dirty="0" err="1" smtClean="0">
                <a:solidFill>
                  <a:srgbClr val="7B0B2E"/>
                </a:solidFill>
              </a:rPr>
              <a:t>вміє</a:t>
            </a:r>
            <a:r>
              <a:rPr lang="ru-RU" dirty="0" smtClean="0">
                <a:solidFill>
                  <a:srgbClr val="7B0B2E"/>
                </a:solidFill>
              </a:rPr>
              <a:t> </a:t>
            </a:r>
            <a:r>
              <a:rPr lang="ru-RU" dirty="0" err="1" smtClean="0">
                <a:solidFill>
                  <a:srgbClr val="7B0B2E"/>
                </a:solidFill>
              </a:rPr>
              <a:t>говорити</a:t>
            </a:r>
            <a:r>
              <a:rPr lang="ru-RU" dirty="0" smtClean="0">
                <a:solidFill>
                  <a:srgbClr val="7B0B2E"/>
                </a:solidFill>
              </a:rPr>
              <a:t> </a:t>
            </a:r>
            <a:br>
              <a:rPr lang="ru-RU" dirty="0" smtClean="0">
                <a:solidFill>
                  <a:srgbClr val="7B0B2E"/>
                </a:solidFill>
              </a:rPr>
            </a:br>
            <a:r>
              <a:rPr lang="ru-RU" dirty="0" smtClean="0">
                <a:solidFill>
                  <a:srgbClr val="7B0B2E"/>
                </a:solidFill>
              </a:rPr>
              <a:t>І у </a:t>
            </a:r>
            <a:r>
              <a:rPr lang="ru-RU" dirty="0" err="1" smtClean="0">
                <a:solidFill>
                  <a:srgbClr val="7B0B2E"/>
                </a:solidFill>
              </a:rPr>
              <a:t>казці</a:t>
            </a:r>
            <a:r>
              <a:rPr lang="ru-RU" dirty="0" smtClean="0">
                <a:solidFill>
                  <a:srgbClr val="7B0B2E"/>
                </a:solidFill>
              </a:rPr>
              <a:t> — правда </a:t>
            </a:r>
            <a:r>
              <a:rPr lang="ru-RU" dirty="0" err="1" smtClean="0">
                <a:solidFill>
                  <a:srgbClr val="7B0B2E"/>
                </a:solidFill>
              </a:rPr>
              <a:t>є</a:t>
            </a:r>
            <a:r>
              <a:rPr lang="ru-RU" dirty="0" smtClean="0">
                <a:solidFill>
                  <a:srgbClr val="7B0B2E"/>
                </a:solidFill>
              </a:rPr>
              <a:t>. </a:t>
            </a:r>
            <a:br>
              <a:rPr lang="ru-RU" dirty="0" smtClean="0">
                <a:solidFill>
                  <a:srgbClr val="7B0B2E"/>
                </a:solidFill>
              </a:rPr>
            </a:br>
            <a:r>
              <a:rPr lang="ru-RU" dirty="0" smtClean="0">
                <a:solidFill>
                  <a:srgbClr val="7B0B2E"/>
                </a:solidFill>
              </a:rPr>
              <a:t>До </a:t>
            </a:r>
            <a:r>
              <a:rPr lang="ru-RU" dirty="0" err="1" smtClean="0">
                <a:solidFill>
                  <a:srgbClr val="7B0B2E"/>
                </a:solidFill>
              </a:rPr>
              <a:t>роботи</a:t>
            </a:r>
            <a:r>
              <a:rPr lang="ru-RU" dirty="0" smtClean="0">
                <a:solidFill>
                  <a:srgbClr val="7B0B2E"/>
                </a:solidFill>
              </a:rPr>
              <a:t> нас </a:t>
            </a:r>
            <a:r>
              <a:rPr lang="ru-RU" dirty="0" err="1" smtClean="0">
                <a:solidFill>
                  <a:srgbClr val="7B0B2E"/>
                </a:solidFill>
              </a:rPr>
              <a:t>привчає</a:t>
            </a:r>
            <a:r>
              <a:rPr lang="ru-RU" dirty="0" smtClean="0">
                <a:solidFill>
                  <a:srgbClr val="7B0B2E"/>
                </a:solidFill>
              </a:rPr>
              <a:t> </a:t>
            </a:r>
            <a:br>
              <a:rPr lang="ru-RU" dirty="0" smtClean="0">
                <a:solidFill>
                  <a:srgbClr val="7B0B2E"/>
                </a:solidFill>
              </a:rPr>
            </a:br>
            <a:r>
              <a:rPr lang="ru-RU" dirty="0" smtClean="0">
                <a:solidFill>
                  <a:srgbClr val="7B0B2E"/>
                </a:solidFill>
              </a:rPr>
              <a:t>І </a:t>
            </a:r>
            <a:r>
              <a:rPr lang="ru-RU" dirty="0" err="1" smtClean="0">
                <a:solidFill>
                  <a:srgbClr val="7B0B2E"/>
                </a:solidFill>
              </a:rPr>
              <a:t>гостинності</a:t>
            </a:r>
            <a:r>
              <a:rPr lang="ru-RU" dirty="0" smtClean="0">
                <a:solidFill>
                  <a:srgbClr val="7B0B2E"/>
                </a:solidFill>
              </a:rPr>
              <a:t> нас </a:t>
            </a:r>
            <a:r>
              <a:rPr lang="ru-RU" dirty="0" err="1" smtClean="0">
                <a:solidFill>
                  <a:srgbClr val="7B0B2E"/>
                </a:solidFill>
              </a:rPr>
              <a:t>вчить</a:t>
            </a:r>
            <a:r>
              <a:rPr lang="ru-RU" dirty="0" smtClean="0">
                <a:solidFill>
                  <a:srgbClr val="7B0B2E"/>
                </a:solidFill>
              </a:rPr>
              <a:t>. </a:t>
            </a:r>
            <a:br>
              <a:rPr lang="ru-RU" dirty="0" smtClean="0">
                <a:solidFill>
                  <a:srgbClr val="7B0B2E"/>
                </a:solidFill>
              </a:rPr>
            </a:br>
            <a:r>
              <a:rPr lang="ru-RU" dirty="0" smtClean="0">
                <a:solidFill>
                  <a:srgbClr val="7B0B2E"/>
                </a:solidFill>
              </a:rPr>
              <a:t>Той, </a:t>
            </a:r>
            <a:r>
              <a:rPr lang="ru-RU" dirty="0" err="1" smtClean="0">
                <a:solidFill>
                  <a:srgbClr val="7B0B2E"/>
                </a:solidFill>
              </a:rPr>
              <a:t>хто</a:t>
            </a:r>
            <a:r>
              <a:rPr lang="ru-RU" dirty="0" smtClean="0">
                <a:solidFill>
                  <a:srgbClr val="7B0B2E"/>
                </a:solidFill>
              </a:rPr>
              <a:t> </a:t>
            </a:r>
            <a:r>
              <a:rPr lang="ru-RU" dirty="0" err="1" smtClean="0">
                <a:solidFill>
                  <a:srgbClr val="7B0B2E"/>
                </a:solidFill>
              </a:rPr>
              <a:t>казочки</a:t>
            </a:r>
            <a:r>
              <a:rPr lang="ru-RU" dirty="0" smtClean="0">
                <a:solidFill>
                  <a:srgbClr val="7B0B2E"/>
                </a:solidFill>
              </a:rPr>
              <a:t> </a:t>
            </a:r>
            <a:r>
              <a:rPr lang="ru-RU" dirty="0" err="1" smtClean="0">
                <a:solidFill>
                  <a:srgbClr val="7B0B2E"/>
                </a:solidFill>
              </a:rPr>
              <a:t>читає</a:t>
            </a:r>
            <a:r>
              <a:rPr lang="ru-RU" dirty="0" smtClean="0">
                <a:solidFill>
                  <a:srgbClr val="7B0B2E"/>
                </a:solidFill>
              </a:rPr>
              <a:t>, </a:t>
            </a:r>
            <a:br>
              <a:rPr lang="ru-RU" dirty="0" smtClean="0">
                <a:solidFill>
                  <a:srgbClr val="7B0B2E"/>
                </a:solidFill>
              </a:rPr>
            </a:br>
            <a:r>
              <a:rPr lang="ru-RU" dirty="0" err="1" smtClean="0">
                <a:solidFill>
                  <a:srgbClr val="7B0B2E"/>
                </a:solidFill>
              </a:rPr>
              <a:t>Потім</a:t>
            </a:r>
            <a:r>
              <a:rPr lang="ru-RU" dirty="0" smtClean="0">
                <a:solidFill>
                  <a:srgbClr val="7B0B2E"/>
                </a:solidFill>
              </a:rPr>
              <a:t> буде добре жить. </a:t>
            </a:r>
            <a:br>
              <a:rPr lang="ru-RU" dirty="0" smtClean="0">
                <a:solidFill>
                  <a:srgbClr val="7B0B2E"/>
                </a:solidFill>
              </a:rPr>
            </a:br>
            <a:r>
              <a:rPr lang="ru-RU" dirty="0" err="1" smtClean="0">
                <a:solidFill>
                  <a:srgbClr val="7B0B2E"/>
                </a:solidFill>
              </a:rPr>
              <a:t>Бо</a:t>
            </a:r>
            <a:r>
              <a:rPr lang="ru-RU" dirty="0" smtClean="0">
                <a:solidFill>
                  <a:srgbClr val="7B0B2E"/>
                </a:solidFill>
              </a:rPr>
              <a:t> </a:t>
            </a:r>
            <a:r>
              <a:rPr lang="ru-RU" dirty="0" err="1" smtClean="0">
                <a:solidFill>
                  <a:srgbClr val="7B0B2E"/>
                </a:solidFill>
              </a:rPr>
              <a:t>умітиме</a:t>
            </a:r>
            <a:r>
              <a:rPr lang="ru-RU" dirty="0" smtClean="0">
                <a:solidFill>
                  <a:srgbClr val="7B0B2E"/>
                </a:solidFill>
              </a:rPr>
              <a:t> </a:t>
            </a:r>
            <a:r>
              <a:rPr lang="ru-RU" dirty="0" err="1" smtClean="0">
                <a:solidFill>
                  <a:srgbClr val="7B0B2E"/>
                </a:solidFill>
              </a:rPr>
              <a:t>радіти</a:t>
            </a:r>
            <a:r>
              <a:rPr lang="ru-RU" dirty="0" smtClean="0">
                <a:solidFill>
                  <a:srgbClr val="7B0B2E"/>
                </a:solidFill>
              </a:rPr>
              <a:t> </a:t>
            </a:r>
            <a:br>
              <a:rPr lang="ru-RU" dirty="0" smtClean="0">
                <a:solidFill>
                  <a:srgbClr val="7B0B2E"/>
                </a:solidFill>
              </a:rPr>
            </a:br>
            <a:r>
              <a:rPr lang="ru-RU" dirty="0" smtClean="0">
                <a:solidFill>
                  <a:srgbClr val="7B0B2E"/>
                </a:solidFill>
              </a:rPr>
              <a:t>І </a:t>
            </a:r>
            <a:r>
              <a:rPr lang="ru-RU" dirty="0" err="1" smtClean="0">
                <a:solidFill>
                  <a:srgbClr val="7B0B2E"/>
                </a:solidFill>
              </a:rPr>
              <a:t>сміятись</a:t>
            </a:r>
            <a:r>
              <a:rPr lang="ru-RU" dirty="0" smtClean="0">
                <a:solidFill>
                  <a:srgbClr val="7B0B2E"/>
                </a:solidFill>
              </a:rPr>
              <a:t> в </a:t>
            </a:r>
            <a:r>
              <a:rPr lang="ru-RU" dirty="0" err="1" smtClean="0">
                <a:solidFill>
                  <a:srgbClr val="7B0B2E"/>
                </a:solidFill>
              </a:rPr>
              <a:t>добрий</a:t>
            </a:r>
            <a:r>
              <a:rPr lang="ru-RU" dirty="0" smtClean="0">
                <a:solidFill>
                  <a:srgbClr val="7B0B2E"/>
                </a:solidFill>
              </a:rPr>
              <a:t> час. </a:t>
            </a:r>
            <a:br>
              <a:rPr lang="ru-RU" dirty="0" smtClean="0">
                <a:solidFill>
                  <a:srgbClr val="7B0B2E"/>
                </a:solidFill>
              </a:rPr>
            </a:br>
            <a:r>
              <a:rPr lang="ru-RU" dirty="0" err="1" smtClean="0">
                <a:solidFill>
                  <a:srgbClr val="7B0B2E"/>
                </a:solidFill>
              </a:rPr>
              <a:t>Вмітиме</a:t>
            </a:r>
            <a:r>
              <a:rPr lang="ru-RU" dirty="0" smtClean="0">
                <a:solidFill>
                  <a:srgbClr val="7B0B2E"/>
                </a:solidFill>
              </a:rPr>
              <a:t> добро </a:t>
            </a:r>
            <a:r>
              <a:rPr lang="ru-RU" dirty="0" err="1" smtClean="0">
                <a:solidFill>
                  <a:srgbClr val="7B0B2E"/>
                </a:solidFill>
              </a:rPr>
              <a:t>творити</a:t>
            </a:r>
            <a:r>
              <a:rPr lang="ru-RU" dirty="0" smtClean="0">
                <a:solidFill>
                  <a:srgbClr val="7B0B2E"/>
                </a:solidFill>
              </a:rPr>
              <a:t>. </a:t>
            </a:r>
            <a:br>
              <a:rPr lang="ru-RU" dirty="0" smtClean="0">
                <a:solidFill>
                  <a:srgbClr val="7B0B2E"/>
                </a:solidFill>
              </a:rPr>
            </a:br>
            <a:r>
              <a:rPr lang="ru-RU" dirty="0" smtClean="0">
                <a:solidFill>
                  <a:srgbClr val="7B0B2E"/>
                </a:solidFill>
              </a:rPr>
              <a:t>Казка мудрим </a:t>
            </a:r>
            <a:r>
              <a:rPr lang="ru-RU" dirty="0" err="1" smtClean="0">
                <a:solidFill>
                  <a:srgbClr val="7B0B2E"/>
                </a:solidFill>
              </a:rPr>
              <a:t>робить</a:t>
            </a:r>
            <a:r>
              <a:rPr lang="ru-RU" dirty="0" smtClean="0">
                <a:solidFill>
                  <a:srgbClr val="7B0B2E"/>
                </a:solidFill>
              </a:rPr>
              <a:t> нас. </a:t>
            </a:r>
            <a:br>
              <a:rPr lang="ru-RU" dirty="0" smtClean="0">
                <a:solidFill>
                  <a:srgbClr val="7B0B2E"/>
                </a:solidFill>
              </a:rPr>
            </a:br>
            <a:r>
              <a:rPr lang="ru-RU" dirty="0" smtClean="0">
                <a:solidFill>
                  <a:srgbClr val="7B0B2E"/>
                </a:solidFill>
              </a:rPr>
              <a:t>                                    </a:t>
            </a:r>
            <a:r>
              <a:rPr lang="ru-RU" i="1" dirty="0" smtClean="0">
                <a:solidFill>
                  <a:srgbClr val="7B0B2E"/>
                </a:solidFill>
              </a:rPr>
              <a:t>Н. </a:t>
            </a:r>
            <a:r>
              <a:rPr lang="ru-RU" i="1" dirty="0" err="1" smtClean="0">
                <a:solidFill>
                  <a:srgbClr val="7B0B2E"/>
                </a:solidFill>
              </a:rPr>
              <a:t>Красоткіна</a:t>
            </a:r>
            <a:r>
              <a:rPr lang="ru-RU" dirty="0" smtClean="0">
                <a:solidFill>
                  <a:srgbClr val="7B0B2E"/>
                </a:solidFill>
              </a:rPr>
              <a:t> </a:t>
            </a:r>
            <a:endParaRPr lang="ru-RU" dirty="0">
              <a:solidFill>
                <a:srgbClr val="7B0B2E"/>
              </a:solidFill>
            </a:endParaRPr>
          </a:p>
        </p:txBody>
      </p:sp>
      <p:pic>
        <p:nvPicPr>
          <p:cNvPr id="6" name="Рисунок 5" descr="979ad74176a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3456384" cy="5328592"/>
          </a:xfrm>
          <a:prstGeom prst="rect">
            <a:avLst/>
          </a:prstGeom>
        </p:spPr>
      </p:pic>
      <p:pic>
        <p:nvPicPr>
          <p:cNvPr id="7" name="Рисунок 6" descr="д7"/>
          <p:cNvPicPr/>
          <p:nvPr/>
        </p:nvPicPr>
        <p:blipFill>
          <a:blip r:embed="rId4" cstate="print"/>
          <a:srcRect t="11438" b="13509"/>
          <a:stretch>
            <a:fillRect/>
          </a:stretch>
        </p:blipFill>
        <p:spPr bwMode="auto">
          <a:xfrm flipH="1">
            <a:off x="5940152" y="0"/>
            <a:ext cx="3386708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89289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3042" y="1928802"/>
            <a:ext cx="61926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МОЛОДЦІ!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drakon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86124"/>
            <a:ext cx="3571900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Avgustin\Desktop\70ad3d0a00c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57"/>
            <a:ext cx="9144000" cy="67993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404629">
            <a:off x="2213487" y="1836689"/>
            <a:ext cx="487402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Зустріч з казкою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 </a:t>
            </a:r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 свято, </a:t>
            </a:r>
          </a:p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було б її у нас, </a:t>
            </a:r>
          </a:p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 б не знали так багато.</a:t>
            </a:r>
          </a:p>
          <a:p>
            <a:pPr algn="ctr"/>
            <a:r>
              <a:rPr lang="uk-UA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 новий і давній час.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amochky.narod.ru/bol/Ramochky.narod.ru4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6768752" cy="2232248"/>
          </a:xfrm>
        </p:spPr>
        <p:txBody>
          <a:bodyPr>
            <a:noAutofit/>
          </a:bodyPr>
          <a:lstStyle/>
          <a:p>
            <a:pPr algn="l"/>
            <a:r>
              <a:rPr lang="uk-UA" sz="3200" i="1" dirty="0" smtClean="0"/>
              <a:t>	</a:t>
            </a: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  <a:t>Казок </a:t>
            </a: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чимало є у світі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  <a:t>Веселих </a:t>
            </a: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і сумних.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  <a:t>Питання </a:t>
            </a:r>
            <a:r>
              <a:rPr lang="uk-UA" sz="3200" b="1" i="1" dirty="0" err="1">
                <a:solidFill>
                  <a:schemeClr val="accent2">
                    <a:lumMod val="50000"/>
                  </a:schemeClr>
                </a:solidFill>
              </a:rPr>
              <a:t>поляга</a:t>
            </a: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 лиш в тому,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  <a:t>Чи </a:t>
            </a: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можна </a:t>
            </a:r>
            <a:r>
              <a:rPr lang="uk-UA" sz="3200" b="1" i="1" dirty="0" err="1">
                <a:solidFill>
                  <a:schemeClr val="accent2">
                    <a:lumMod val="50000"/>
                  </a:schemeClr>
                </a:solidFill>
              </a:rPr>
              <a:t>жить</a:t>
            </a: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 без них ?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glxasset[3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852936"/>
            <a:ext cx="3203849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028038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437112"/>
            <a:ext cx="17281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620688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«Затишно дітям в пазусі казок. Отак би й слухав про царя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</a:rPr>
              <a:t>Салтана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, або про те, як весело козак обманював турецького султана. Про карих коней з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</a:rPr>
              <a:t>полуменем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 грив, про чаклуна, що все на світі може. І хто б там що не говорив, а згине зло і правда переможе !» </a:t>
            </a:r>
            <a:endParaRPr lang="uk-UA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Ліна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Костенко.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2123728" cy="2232248"/>
          </a:xfrm>
          <a:prstGeom prst="rect">
            <a:avLst/>
          </a:prstGeom>
        </p:spPr>
      </p:pic>
      <p:pic>
        <p:nvPicPr>
          <p:cNvPr id="9" name="Рисунок 8" descr="http://img-kiev.fotki.yandex.ru/get/4403/valenta-mog.129/0_6d432_d403158a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7192"/>
            <a:ext cx="9144000" cy="17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 копия"/>
          <p:cNvPicPr/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539552" y="4725144"/>
            <a:ext cx="2016224" cy="1875771"/>
          </a:xfrm>
          <a:prstGeom prst="rect">
            <a:avLst/>
          </a:prstGeom>
          <a:noFill/>
        </p:spPr>
      </p:pic>
      <p:pic>
        <p:nvPicPr>
          <p:cNvPr id="11" name="Рисунок 10" descr="0_7ad26_357c3c96_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16216" y="4365104"/>
            <a:ext cx="2428454" cy="236473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83671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7B0B2E"/>
                </a:solidFill>
              </a:rPr>
              <a:t>У змаганнях той перемагає,</a:t>
            </a:r>
            <a:endParaRPr lang="ru-RU" sz="2400" b="1" dirty="0">
              <a:solidFill>
                <a:srgbClr val="7B0B2E"/>
              </a:solidFill>
            </a:endParaRPr>
          </a:p>
          <a:p>
            <a:r>
              <a:rPr lang="uk-UA" sz="2400" b="1" i="1" dirty="0" smtClean="0">
                <a:solidFill>
                  <a:srgbClr val="7B0B2E"/>
                </a:solidFill>
              </a:rPr>
              <a:t>Хто </a:t>
            </a:r>
            <a:r>
              <a:rPr lang="uk-UA" sz="2400" b="1" i="1" dirty="0">
                <a:solidFill>
                  <a:srgbClr val="7B0B2E"/>
                </a:solidFill>
              </a:rPr>
              <a:t>щирих, вірних друзів має.</a:t>
            </a:r>
            <a:endParaRPr lang="ru-RU" sz="2400" b="1" dirty="0">
              <a:solidFill>
                <a:srgbClr val="7B0B2E"/>
              </a:solidFill>
            </a:endParaRPr>
          </a:p>
          <a:p>
            <a:r>
              <a:rPr lang="uk-UA" sz="2400" b="1" i="1" dirty="0" smtClean="0">
                <a:solidFill>
                  <a:srgbClr val="7B0B2E"/>
                </a:solidFill>
              </a:rPr>
              <a:t>Тож </a:t>
            </a:r>
            <a:r>
              <a:rPr lang="uk-UA" sz="2400" b="1" i="1" dirty="0">
                <a:solidFill>
                  <a:srgbClr val="7B0B2E"/>
                </a:solidFill>
              </a:rPr>
              <a:t>свято дружбу бережи</a:t>
            </a:r>
            <a:r>
              <a:rPr lang="uk-UA" i="1" dirty="0">
                <a:solidFill>
                  <a:srgbClr val="7B0B2E"/>
                </a:solidFill>
              </a:rPr>
              <a:t>.</a:t>
            </a:r>
            <a:endParaRPr lang="ru-RU" dirty="0">
              <a:solidFill>
                <a:srgbClr val="7B0B2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3946" y="2852936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7B0B2E"/>
                </a:solidFill>
              </a:rPr>
              <a:t>Ви прийшли сюди сьогодні, </a:t>
            </a:r>
            <a:endParaRPr lang="ru-RU" sz="2400" b="1" dirty="0">
              <a:solidFill>
                <a:srgbClr val="7B0B2E"/>
              </a:solidFill>
            </a:endParaRPr>
          </a:p>
          <a:p>
            <a:r>
              <a:rPr lang="uk-UA" sz="2400" b="1" i="1" dirty="0" smtClean="0">
                <a:solidFill>
                  <a:srgbClr val="7B0B2E"/>
                </a:solidFill>
              </a:rPr>
              <a:t>Щоб </a:t>
            </a:r>
            <a:r>
              <a:rPr lang="uk-UA" sz="2400" b="1" i="1" dirty="0">
                <a:solidFill>
                  <a:srgbClr val="7B0B2E"/>
                </a:solidFill>
              </a:rPr>
              <a:t>вести запеклий бій.</a:t>
            </a:r>
            <a:endParaRPr lang="ru-RU" sz="2400" b="1" dirty="0">
              <a:solidFill>
                <a:srgbClr val="7B0B2E"/>
              </a:solidFill>
            </a:endParaRPr>
          </a:p>
          <a:p>
            <a:r>
              <a:rPr lang="uk-UA" sz="2400" b="1" i="1" dirty="0" smtClean="0">
                <a:solidFill>
                  <a:srgbClr val="7B0B2E"/>
                </a:solidFill>
              </a:rPr>
              <a:t>Тільки </a:t>
            </a:r>
            <a:r>
              <a:rPr lang="uk-UA" sz="2400" b="1" i="1" dirty="0">
                <a:solidFill>
                  <a:srgbClr val="7B0B2E"/>
                </a:solidFill>
              </a:rPr>
              <a:t>ні, не кулаками,</a:t>
            </a:r>
            <a:endParaRPr lang="ru-RU" sz="2400" b="1" dirty="0">
              <a:solidFill>
                <a:srgbClr val="7B0B2E"/>
              </a:solidFill>
            </a:endParaRPr>
          </a:p>
          <a:p>
            <a:r>
              <a:rPr lang="uk-UA" sz="2400" b="1" i="1" dirty="0" smtClean="0">
                <a:solidFill>
                  <a:srgbClr val="7B0B2E"/>
                </a:solidFill>
              </a:rPr>
              <a:t>У </a:t>
            </a:r>
            <a:r>
              <a:rPr lang="uk-UA" sz="2400" b="1" i="1" dirty="0">
                <a:solidFill>
                  <a:srgbClr val="7B0B2E"/>
                </a:solidFill>
              </a:rPr>
              <a:t>веселій дружній грі.</a:t>
            </a:r>
            <a:endParaRPr lang="ru-RU" sz="2400" b="1" dirty="0">
              <a:solidFill>
                <a:srgbClr val="7B0B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vignette_30.png"/>
          <p:cNvPicPr/>
          <p:nvPr/>
        </p:nvPicPr>
        <p:blipFill>
          <a:blip r:embed="rId2" cstate="print"/>
          <a:srcRect t="38194"/>
          <a:stretch>
            <a:fillRect/>
          </a:stretch>
        </p:blipFill>
        <p:spPr bwMode="auto">
          <a:xfrm>
            <a:off x="899592" y="0"/>
            <a:ext cx="6912768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77466" y="260648"/>
            <a:ext cx="63772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Скарбниця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народної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мудрості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http://img-kiev.fotki.yandex.ru/get/4403/valenta-mog.129/0_6d432_d403158a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9144000" cy="206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0_63c42_d30df221_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628800"/>
            <a:ext cx="2195736" cy="4176464"/>
          </a:xfrm>
          <a:prstGeom prst="rect">
            <a:avLst/>
          </a:prstGeom>
          <a:noFill/>
        </p:spPr>
      </p:pic>
      <p:pic>
        <p:nvPicPr>
          <p:cNvPr id="14" name="Рисунок 13" descr="0_63c43_87c14d9b_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2915816" cy="27363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44306" y="969187"/>
            <a:ext cx="605883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400" b="1" i="1" dirty="0" smtClean="0"/>
          </a:p>
          <a:p>
            <a:r>
              <a:rPr lang="uk-UA" sz="1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14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	</a:t>
            </a:r>
            <a:r>
              <a:rPr lang="uk-UA" sz="2000" b="1" i="1" dirty="0" smtClean="0">
                <a:solidFill>
                  <a:srgbClr val="7B0B2E"/>
                </a:solidFill>
              </a:rPr>
              <a:t>1</a:t>
            </a:r>
            <a:r>
              <a:rPr lang="uk-UA" sz="2000" b="1" i="1" dirty="0">
                <a:solidFill>
                  <a:srgbClr val="7B0B2E"/>
                </a:solidFill>
              </a:rPr>
              <a:t>. Кожному мила… </a:t>
            </a:r>
            <a:endParaRPr lang="ru-RU" sz="2000" b="1" dirty="0">
              <a:solidFill>
                <a:srgbClr val="7B0B2E"/>
              </a:solidFill>
            </a:endParaRPr>
          </a:p>
          <a:p>
            <a:r>
              <a:rPr lang="uk-UA" sz="2000" b="1" i="1" dirty="0">
                <a:solidFill>
                  <a:srgbClr val="7B0B2E"/>
                </a:solidFill>
              </a:rPr>
              <a:t>	2. Хочеш їсти калачі… </a:t>
            </a:r>
            <a:endParaRPr lang="ru-RU" sz="2000" b="1" dirty="0">
              <a:solidFill>
                <a:srgbClr val="7B0B2E"/>
              </a:solidFill>
            </a:endParaRPr>
          </a:p>
          <a:p>
            <a:r>
              <a:rPr lang="uk-UA" sz="2000" b="1" i="1" dirty="0">
                <a:solidFill>
                  <a:srgbClr val="7B0B2E"/>
                </a:solidFill>
              </a:rPr>
              <a:t>	3. Батьком з матір</a:t>
            </a:r>
            <a:r>
              <a:rPr lang="ru-RU" sz="2000" b="1" i="1" dirty="0">
                <a:solidFill>
                  <a:srgbClr val="7B0B2E"/>
                </a:solidFill>
              </a:rPr>
              <a:t>’</a:t>
            </a:r>
            <a:r>
              <a:rPr lang="uk-UA" sz="2000" b="1" i="1" dirty="0">
                <a:solidFill>
                  <a:srgbClr val="7B0B2E"/>
                </a:solidFill>
              </a:rPr>
              <a:t>ю не хвались,… </a:t>
            </a:r>
            <a:endParaRPr lang="ru-RU" sz="2000" b="1" dirty="0">
              <a:solidFill>
                <a:srgbClr val="7B0B2E"/>
              </a:solidFill>
            </a:endParaRPr>
          </a:p>
          <a:p>
            <a:r>
              <a:rPr lang="uk-UA" sz="2000" b="1" i="1" dirty="0">
                <a:solidFill>
                  <a:srgbClr val="7B0B2E"/>
                </a:solidFill>
              </a:rPr>
              <a:t>	4. Праця чоловіка годує… </a:t>
            </a:r>
            <a:endParaRPr lang="ru-RU" sz="2000" b="1" dirty="0">
              <a:solidFill>
                <a:srgbClr val="7B0B2E"/>
              </a:solidFill>
            </a:endParaRPr>
          </a:p>
          <a:p>
            <a:r>
              <a:rPr lang="ru-RU" sz="2000" b="1" i="1" dirty="0">
                <a:solidFill>
                  <a:srgbClr val="7B0B2E"/>
                </a:solidFill>
              </a:rPr>
              <a:t>	5</a:t>
            </a:r>
            <a:r>
              <a:rPr lang="uk-UA" sz="2000" b="1" i="1" dirty="0">
                <a:solidFill>
                  <a:srgbClr val="7B0B2E"/>
                </a:solidFill>
              </a:rPr>
              <a:t>. Зробив діло – … </a:t>
            </a:r>
            <a:endParaRPr lang="ru-RU" sz="2000" b="1" dirty="0">
              <a:solidFill>
                <a:srgbClr val="7B0B2E"/>
              </a:solidFill>
            </a:endParaRPr>
          </a:p>
          <a:p>
            <a:r>
              <a:rPr lang="uk-UA" sz="2000" b="1" i="1" dirty="0">
                <a:solidFill>
                  <a:srgbClr val="7B0B2E"/>
                </a:solidFill>
              </a:rPr>
              <a:t>	6. Що посієш,… </a:t>
            </a:r>
            <a:endParaRPr lang="ru-RU" sz="2000" b="1" dirty="0">
              <a:solidFill>
                <a:srgbClr val="7B0B2E"/>
              </a:solidFill>
            </a:endParaRPr>
          </a:p>
          <a:p>
            <a:r>
              <a:rPr lang="uk-UA" sz="2000" b="1" i="1" dirty="0">
                <a:solidFill>
                  <a:srgbClr val="7B0B2E"/>
                </a:solidFill>
              </a:rPr>
              <a:t>	7. Книга вчить,… </a:t>
            </a:r>
            <a:endParaRPr lang="ru-RU" sz="2000" b="1" dirty="0">
              <a:solidFill>
                <a:srgbClr val="7B0B2E"/>
              </a:solidFill>
            </a:endParaRPr>
          </a:p>
          <a:p>
            <a:r>
              <a:rPr lang="uk-UA" sz="2000" b="1" i="1" dirty="0">
                <a:solidFill>
                  <a:srgbClr val="7B0B2E"/>
                </a:solidFill>
              </a:rPr>
              <a:t>	8. Переливати з… </a:t>
            </a:r>
            <a:endParaRPr lang="ru-RU" sz="2000" b="1" dirty="0">
              <a:solidFill>
                <a:srgbClr val="7B0B2E"/>
              </a:solidFill>
            </a:endParaRPr>
          </a:p>
          <a:p>
            <a:r>
              <a:rPr lang="uk-UA" sz="2000" b="1" i="1" dirty="0">
                <a:solidFill>
                  <a:srgbClr val="7B0B2E"/>
                </a:solidFill>
              </a:rPr>
              <a:t>	9. Свій розум май і… </a:t>
            </a:r>
            <a:endParaRPr lang="ru-RU" sz="2000" b="1" dirty="0">
              <a:solidFill>
                <a:srgbClr val="7B0B2E"/>
              </a:solidFill>
            </a:endParaRPr>
          </a:p>
          <a:p>
            <a:r>
              <a:rPr lang="uk-UA" sz="2000" b="1" i="1" dirty="0">
                <a:solidFill>
                  <a:srgbClr val="7B0B2E"/>
                </a:solidFill>
              </a:rPr>
              <a:t>	10. Свій край – як рай,… </a:t>
            </a:r>
            <a:endParaRPr lang="ru-RU" sz="2000" b="1" dirty="0">
              <a:solidFill>
                <a:srgbClr val="7B0B2E"/>
              </a:solidFill>
            </a:endParaRPr>
          </a:p>
          <a:p>
            <a:r>
              <a:rPr lang="uk-UA" sz="2000" b="1" i="1" dirty="0">
                <a:solidFill>
                  <a:srgbClr val="7B0B2E"/>
                </a:solidFill>
              </a:rPr>
              <a:t>	11. Чого Івась не навчиться… </a:t>
            </a:r>
            <a:endParaRPr lang="ru-RU" sz="2000" b="1" dirty="0">
              <a:solidFill>
                <a:srgbClr val="7B0B2E"/>
              </a:solidFill>
            </a:endParaRPr>
          </a:p>
          <a:p>
            <a:r>
              <a:rPr lang="uk-UA" sz="2000" b="1" i="1" dirty="0">
                <a:solidFill>
                  <a:srgbClr val="7B0B2E"/>
                </a:solidFill>
              </a:rPr>
              <a:t>	12. Мудрим ніхто не вродився… </a:t>
            </a:r>
            <a:endParaRPr lang="ru-RU" sz="2000" b="1" dirty="0">
              <a:solidFill>
                <a:srgbClr val="7B0B2E"/>
              </a:solidFill>
            </a:endParaRPr>
          </a:p>
          <a:p>
            <a:r>
              <a:rPr lang="uk-UA" sz="2000" b="1" i="1" dirty="0">
                <a:solidFill>
                  <a:srgbClr val="7B0B2E"/>
                </a:solidFill>
              </a:rPr>
              <a:t>	13. Слово – не горобець… </a:t>
            </a:r>
            <a:endParaRPr lang="ru-RU" sz="2000" b="1" dirty="0">
              <a:solidFill>
                <a:srgbClr val="7B0B2E"/>
              </a:solidFill>
            </a:endParaRPr>
          </a:p>
          <a:p>
            <a:r>
              <a:rPr lang="uk-UA" sz="2000" b="1" i="1" dirty="0">
                <a:solidFill>
                  <a:srgbClr val="7B0B2E"/>
                </a:solidFill>
              </a:rPr>
              <a:t>	14. Не одежа красить людину…</a:t>
            </a:r>
            <a:r>
              <a:rPr lang="uk-UA" sz="1600" b="1" i="1" dirty="0">
                <a:solidFill>
                  <a:srgbClr val="7B0B2E"/>
                </a:solidFill>
              </a:rPr>
              <a:t> </a:t>
            </a:r>
            <a:endParaRPr lang="ru-RU" sz="1600" b="1" dirty="0">
              <a:solidFill>
                <a:srgbClr val="7B0B2E"/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061" y="753942"/>
            <a:ext cx="7452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/>
              <a:t>1. Початок казки</a:t>
            </a:r>
            <a:endParaRPr lang="ru-RU" sz="1400" b="1" dirty="0"/>
          </a:p>
          <a:p>
            <a:r>
              <a:rPr lang="uk-UA" sz="1400" b="1" i="1" dirty="0" smtClean="0"/>
              <a:t>2</a:t>
            </a:r>
            <a:r>
              <a:rPr lang="uk-UA" sz="1400" b="1" i="1" dirty="0"/>
              <a:t>. Народне оповідання про незвичайні, часом фантастичні події</a:t>
            </a:r>
            <a:endParaRPr lang="ru-RU" sz="1400" b="1" dirty="0"/>
          </a:p>
          <a:p>
            <a:r>
              <a:rPr lang="uk-UA" sz="1400" b="1" i="1" dirty="0" smtClean="0"/>
              <a:t>3</a:t>
            </a:r>
            <a:r>
              <a:rPr lang="uk-UA" sz="1400" b="1" i="1" dirty="0"/>
              <a:t>. Казки, в яких діють звичайні люди, описуються події, явища життя</a:t>
            </a:r>
            <a:endParaRPr lang="ru-RU" sz="1400" b="1" dirty="0"/>
          </a:p>
          <a:p>
            <a:r>
              <a:rPr lang="uk-UA" sz="1400" b="1" i="1" dirty="0" smtClean="0"/>
              <a:t>4</a:t>
            </a:r>
            <a:r>
              <a:rPr lang="uk-UA" sz="1400" b="1" i="1" dirty="0"/>
              <a:t>. </a:t>
            </a:r>
            <a:r>
              <a:rPr lang="uk-UA" sz="1400" b="1" i="1" dirty="0" err="1"/>
              <a:t>Ім</a:t>
            </a:r>
            <a:r>
              <a:rPr lang="ru-RU" sz="1400" b="1" i="1" dirty="0"/>
              <a:t>’</a:t>
            </a:r>
            <a:r>
              <a:rPr lang="uk-UA" sz="1400" b="1" i="1" dirty="0"/>
              <a:t>я героїні казки «Мудра дівчина»</a:t>
            </a:r>
            <a:endParaRPr lang="ru-RU" sz="1400" b="1" dirty="0"/>
          </a:p>
          <a:p>
            <a:r>
              <a:rPr lang="uk-UA" sz="1400" b="1" i="1" dirty="0" smtClean="0"/>
              <a:t>5</a:t>
            </a:r>
            <a:r>
              <a:rPr lang="uk-UA" sz="1400" b="1" i="1" dirty="0"/>
              <a:t>. Казки, в яких відбуваються незвичайні події, діють незвичайні істоти</a:t>
            </a:r>
            <a:endParaRPr lang="ru-RU" sz="1400" b="1" dirty="0"/>
          </a:p>
          <a:p>
            <a:r>
              <a:rPr lang="uk-UA" sz="1400" b="1" i="1" dirty="0" smtClean="0"/>
              <a:t>6</a:t>
            </a:r>
            <a:r>
              <a:rPr lang="uk-UA" sz="1400" b="1" i="1" dirty="0"/>
              <a:t>. Головний герой казки «Про правду і кривду»</a:t>
            </a:r>
            <a:endParaRPr lang="ru-RU" sz="1400" b="1" dirty="0"/>
          </a:p>
          <a:p>
            <a:r>
              <a:rPr lang="uk-UA" sz="1400" b="1" i="1" dirty="0" smtClean="0"/>
              <a:t>7</a:t>
            </a:r>
            <a:r>
              <a:rPr lang="uk-UA" sz="1400" b="1" i="1" dirty="0"/>
              <a:t>. Вислів у кінці казки</a:t>
            </a:r>
            <a:endParaRPr lang="ru-RU" sz="1400" b="1" dirty="0"/>
          </a:p>
          <a:p>
            <a:r>
              <a:rPr lang="uk-UA" sz="1400" b="1" i="1" dirty="0" smtClean="0"/>
              <a:t>8</a:t>
            </a:r>
            <a:r>
              <a:rPr lang="uk-UA" sz="1400" b="1" i="1" dirty="0"/>
              <a:t>. Невеликий твір, у якому в прихованій формі описується предмет, який треба назвати</a:t>
            </a:r>
            <a:endParaRPr lang="ru-RU" sz="1400" b="1" dirty="0"/>
          </a:p>
        </p:txBody>
      </p:sp>
      <p:pic>
        <p:nvPicPr>
          <p:cNvPr id="5" name="Рисунок 4" descr="vignette_30.png"/>
          <p:cNvPicPr/>
          <p:nvPr/>
        </p:nvPicPr>
        <p:blipFill>
          <a:blip r:embed="rId2" cstate="print"/>
          <a:srcRect t="38194"/>
          <a:stretch>
            <a:fillRect/>
          </a:stretch>
        </p:blipFill>
        <p:spPr bwMode="auto">
          <a:xfrm>
            <a:off x="1319822" y="-29125"/>
            <a:ext cx="6408712" cy="7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2570" y="41952"/>
            <a:ext cx="448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Розгадай кросворд 1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5f8350820dd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4288" y="688283"/>
            <a:ext cx="1835694" cy="109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37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9" t="52083" r="51254" b="5208"/>
          <a:stretch>
            <a:fillRect/>
          </a:stretch>
        </p:blipFill>
        <p:spPr bwMode="auto">
          <a:xfrm>
            <a:off x="-18089" y="4941168"/>
            <a:ext cx="2016224" cy="15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877071"/>
              </p:ext>
            </p:extLst>
          </p:nvPr>
        </p:nvGraphicFramePr>
        <p:xfrm>
          <a:off x="2195736" y="2654256"/>
          <a:ext cx="6092825" cy="3454400"/>
        </p:xfrm>
        <a:graphic>
          <a:graphicData uri="http://schemas.openxmlformats.org/drawingml/2006/table">
            <a:tbl>
              <a:tblPr firstRow="1" firstCol="1" bandRow="1"/>
              <a:tblGrid>
                <a:gridCol w="434975"/>
                <a:gridCol w="434975"/>
                <a:gridCol w="434975"/>
                <a:gridCol w="434975"/>
                <a:gridCol w="434975"/>
                <a:gridCol w="434975"/>
                <a:gridCol w="434975"/>
                <a:gridCol w="434975"/>
                <a:gridCol w="434975"/>
                <a:gridCol w="435610"/>
                <a:gridCol w="435610"/>
                <a:gridCol w="435610"/>
                <a:gridCol w="435610"/>
                <a:gridCol w="435610"/>
              </a:tblGrid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</a:rPr>
                        <a:t>1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</a:rPr>
                        <a:t>2</a:t>
                      </a:r>
                      <a:endParaRPr lang="ru-RU" sz="8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</a:rPr>
                        <a:t>3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</a:rPr>
                        <a:t>4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</a:rPr>
                        <a:t>5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</a:rPr>
                        <a:t>6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</a:rPr>
                        <a:t>7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</a:rPr>
                        <a:t>8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061" y="753942"/>
            <a:ext cx="7452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 smtClean="0"/>
              <a:t>1. </a:t>
            </a:r>
            <a:r>
              <a:rPr lang="uk-UA" sz="1400" b="1" i="1" dirty="0"/>
              <a:t>Невеликий твір, в якому в прихованій формі описується предмет, який треба назвати</a:t>
            </a:r>
          </a:p>
          <a:p>
            <a:r>
              <a:rPr lang="uk-UA" sz="1400" b="1" i="1" dirty="0" smtClean="0"/>
              <a:t>2</a:t>
            </a:r>
            <a:r>
              <a:rPr lang="uk-UA" sz="1400" b="1" i="1" dirty="0"/>
              <a:t>. Ім’я героїні казки «Мудра дівчина»</a:t>
            </a:r>
          </a:p>
          <a:p>
            <a:r>
              <a:rPr lang="uk-UA" sz="1400" b="1" i="1" dirty="0" smtClean="0"/>
              <a:t>3</a:t>
            </a:r>
            <a:r>
              <a:rPr lang="uk-UA" sz="1400" b="1" i="1" dirty="0"/>
              <a:t>. Казки, в яких діють звичайні люди, описуються події, явища життя</a:t>
            </a:r>
          </a:p>
          <a:p>
            <a:r>
              <a:rPr lang="uk-UA" sz="1400" b="1" i="1" dirty="0" smtClean="0"/>
              <a:t>4</a:t>
            </a:r>
            <a:r>
              <a:rPr lang="uk-UA" sz="1400" b="1" i="1" dirty="0"/>
              <a:t>. Казки, в яких діють незвичайні герої, відбуваються незвичайні події</a:t>
            </a:r>
          </a:p>
          <a:p>
            <a:r>
              <a:rPr lang="uk-UA" sz="1400" b="1" i="1" dirty="0" smtClean="0"/>
              <a:t>5</a:t>
            </a:r>
            <a:r>
              <a:rPr lang="uk-UA" sz="1400" b="1" i="1" dirty="0"/>
              <a:t>. Герой казки «Про правду і кривду», що жив тільки кривдою</a:t>
            </a:r>
          </a:p>
          <a:p>
            <a:r>
              <a:rPr lang="uk-UA" sz="1400" b="1" i="1" dirty="0" smtClean="0"/>
              <a:t>6</a:t>
            </a:r>
            <a:r>
              <a:rPr lang="uk-UA" sz="1400" b="1" i="1" dirty="0"/>
              <a:t>. Вислів у кінці казки</a:t>
            </a:r>
          </a:p>
          <a:p>
            <a:r>
              <a:rPr lang="uk-UA" sz="1400" b="1" i="1" dirty="0" smtClean="0"/>
              <a:t>7. </a:t>
            </a:r>
            <a:r>
              <a:rPr lang="uk-UA" sz="1400" b="1" i="1" dirty="0"/>
              <a:t>Народне оповідання про незвичайні, часом фантастичні події</a:t>
            </a:r>
          </a:p>
          <a:p>
            <a:r>
              <a:rPr lang="uk-UA" sz="1400" b="1" i="1" dirty="0" smtClean="0"/>
              <a:t>8</a:t>
            </a:r>
            <a:r>
              <a:rPr lang="uk-UA" sz="1400" b="1" i="1" dirty="0"/>
              <a:t>. Початок казки</a:t>
            </a:r>
          </a:p>
        </p:txBody>
      </p:sp>
      <p:pic>
        <p:nvPicPr>
          <p:cNvPr id="5" name="Рисунок 4" descr="vignette_30.png"/>
          <p:cNvPicPr/>
          <p:nvPr/>
        </p:nvPicPr>
        <p:blipFill>
          <a:blip r:embed="rId2" cstate="print"/>
          <a:srcRect t="38194"/>
          <a:stretch>
            <a:fillRect/>
          </a:stretch>
        </p:blipFill>
        <p:spPr bwMode="auto">
          <a:xfrm>
            <a:off x="1319822" y="-29125"/>
            <a:ext cx="6408712" cy="7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2570" y="41952"/>
            <a:ext cx="448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Розгадай кросворд 2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 descr="1252290250_kazkovi-21"/>
          <p:cNvPicPr/>
          <p:nvPr/>
        </p:nvPicPr>
        <p:blipFill>
          <a:blip r:embed="rId3" cstate="print">
            <a:clrChange>
              <a:clrFrom>
                <a:srgbClr val="FDFAF3"/>
              </a:clrFrom>
              <a:clrTo>
                <a:srgbClr val="FDFA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6355" y="548680"/>
            <a:ext cx="10081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 descr="http://lenagold.ru/fon/clipart/m/med/medved18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869160"/>
            <a:ext cx="1288537" cy="1546247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41967"/>
              </p:ext>
            </p:extLst>
          </p:nvPr>
        </p:nvGraphicFramePr>
        <p:xfrm>
          <a:off x="1979712" y="2852936"/>
          <a:ext cx="5657215" cy="3454400"/>
        </p:xfrm>
        <a:graphic>
          <a:graphicData uri="http://schemas.openxmlformats.org/drawingml/2006/table">
            <a:tbl>
              <a:tblPr firstRow="1" firstCol="1" bandRow="1"/>
              <a:tblGrid>
                <a:gridCol w="434975"/>
                <a:gridCol w="434975"/>
                <a:gridCol w="434975"/>
                <a:gridCol w="434975"/>
                <a:gridCol w="434975"/>
                <a:gridCol w="434975"/>
                <a:gridCol w="434975"/>
                <a:gridCol w="434975"/>
                <a:gridCol w="434975"/>
                <a:gridCol w="435610"/>
                <a:gridCol w="435610"/>
                <a:gridCol w="435610"/>
                <a:gridCol w="435610"/>
              </a:tblGrid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</a:rPr>
                        <a:t>1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</a:rPr>
                        <a:t>2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</a:rPr>
                        <a:t>3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</a:rPr>
                        <a:t>4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</a:rPr>
                        <a:t>5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</a:rPr>
                        <a:t>6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</a:rPr>
                        <a:t>7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/>
                        </a:rPr>
                        <a:t>8</a:t>
                      </a: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45024"/>
            <a:ext cx="889248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uk-UA" sz="2200" b="1" i="1" dirty="0">
                <a:solidFill>
                  <a:schemeClr val="bg2">
                    <a:lumMod val="10000"/>
                  </a:schemeClr>
                </a:solidFill>
              </a:rPr>
              <a:t>Пиляв Пилип поліна з лип. Притупив Пилип пилку.</a:t>
            </a:r>
            <a:endParaRPr lang="ru-RU" sz="22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uk-UA" sz="22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uk-UA" sz="2200" b="1" i="1" dirty="0" smtClean="0">
                <a:solidFill>
                  <a:schemeClr val="bg2">
                    <a:lumMod val="10000"/>
                  </a:schemeClr>
                </a:solidFill>
              </a:rPr>
              <a:t>Летів </a:t>
            </a:r>
            <a:r>
              <a:rPr lang="uk-UA" sz="2200" b="1" i="1" dirty="0">
                <a:solidFill>
                  <a:schemeClr val="bg2">
                    <a:lumMod val="10000"/>
                  </a:schemeClr>
                </a:solidFill>
              </a:rPr>
              <a:t>горобчик, сів на стовпчик. Прибіг хлопчик, утік горобчик.</a:t>
            </a:r>
            <a:endParaRPr lang="ru-RU" sz="22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uk-UA" sz="22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uk-UA" sz="2200" b="1" i="1" dirty="0" smtClean="0">
                <a:solidFill>
                  <a:schemeClr val="bg2">
                    <a:lumMod val="10000"/>
                  </a:schemeClr>
                </a:solidFill>
              </a:rPr>
              <a:t>Хитру </a:t>
            </a:r>
            <a:r>
              <a:rPr lang="uk-UA" sz="2200" b="1" i="1" dirty="0">
                <a:solidFill>
                  <a:schemeClr val="bg2">
                    <a:lumMod val="10000"/>
                  </a:schemeClr>
                </a:solidFill>
              </a:rPr>
              <a:t>сороку спіймала морока, а на сорок </a:t>
            </a:r>
            <a:r>
              <a:rPr lang="uk-UA" sz="2200" b="1" i="1" dirty="0" err="1">
                <a:solidFill>
                  <a:schemeClr val="bg2">
                    <a:lumMod val="10000"/>
                  </a:schemeClr>
                </a:solidFill>
              </a:rPr>
              <a:t>сорок</a:t>
            </a:r>
            <a:r>
              <a:rPr lang="uk-UA" sz="2200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2200" b="1" i="1" dirty="0" err="1">
                <a:solidFill>
                  <a:schemeClr val="bg2">
                    <a:lumMod val="10000"/>
                  </a:schemeClr>
                </a:solidFill>
              </a:rPr>
              <a:t>сорок</a:t>
            </a:r>
            <a:r>
              <a:rPr lang="uk-UA" sz="2200" b="1" i="1" dirty="0">
                <a:solidFill>
                  <a:schemeClr val="bg2">
                    <a:lumMod val="10000"/>
                  </a:schemeClr>
                </a:solidFill>
              </a:rPr>
              <a:t> морок.</a:t>
            </a:r>
            <a:endParaRPr lang="ru-RU" sz="22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uk-UA" sz="22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uk-UA" sz="2200" b="1" i="1" dirty="0" smtClean="0">
                <a:solidFill>
                  <a:schemeClr val="bg2">
                    <a:lumMod val="10000"/>
                  </a:schemeClr>
                </a:solidFill>
              </a:rPr>
              <a:t>Ходить </a:t>
            </a:r>
            <a:r>
              <a:rPr lang="uk-UA" sz="2200" b="1" i="1" dirty="0">
                <a:solidFill>
                  <a:schemeClr val="bg2">
                    <a:lumMod val="10000"/>
                  </a:schemeClr>
                </a:solidFill>
              </a:rPr>
              <a:t>квочка коло кілочка,водить діточок коло квіточок.</a:t>
            </a:r>
            <a:endParaRPr lang="ru-RU" sz="22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700" dirty="0" smtClean="0"/>
              <a:t> </a:t>
            </a:r>
            <a:endParaRPr lang="ru-RU" sz="2700" dirty="0"/>
          </a:p>
        </p:txBody>
      </p:sp>
      <p:pic>
        <p:nvPicPr>
          <p:cNvPr id="11" name="Рисунок 10" descr="C:\Documents and Settings\Admin\Рабочий стол\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5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40152" y="0"/>
            <a:ext cx="32038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vignette_30.png"/>
          <p:cNvPicPr/>
          <p:nvPr/>
        </p:nvPicPr>
        <p:blipFill>
          <a:blip r:embed="rId3" cstate="print"/>
          <a:srcRect t="38194"/>
          <a:stretch>
            <a:fillRect/>
          </a:stretch>
        </p:blipFill>
        <p:spPr bwMode="auto">
          <a:xfrm>
            <a:off x="2123728" y="116632"/>
            <a:ext cx="46805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339752" y="332656"/>
            <a:ext cx="38884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Скоромовки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Рисунок 18" descr="http://img-fotki.yandex.ru/get/5904/ladyo2004.1d5/0_59c0e_dd49a48a_XX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268760"/>
            <a:ext cx="216023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388</Words>
  <Application>Microsoft Office PowerPoint</Application>
  <PresentationFormat>Экран (4:3)</PresentationFormat>
  <Paragraphs>285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 Казок чимало є у світі  Веселих і сумних.  Питання поляга лиш в тому,  Чи можна жить без них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Avgustin</dc:creator>
  <cp:lastModifiedBy>Batig_PC</cp:lastModifiedBy>
  <cp:revision>166</cp:revision>
  <dcterms:created xsi:type="dcterms:W3CDTF">2012-07-20T11:11:15Z</dcterms:created>
  <dcterms:modified xsi:type="dcterms:W3CDTF">2014-12-07T16:02:14Z</dcterms:modified>
</cp:coreProperties>
</file>