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6AA"/>
    <a:srgbClr val="710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3" autoAdjust="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807CC9-09E2-4219-9996-49CBC8F379E8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B51DD6-3C99-4604-91BE-88164D036B08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FFFF00"/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 descr="https://encrypted-tbn1.gstatic.com/images?q=tbn:ANd9GcS0ejsUkdRQp_rq_yso_z7XV5sbasFIqWtfp95gz9TDgmt2PpK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484784"/>
            <a:ext cx="8712968" cy="5373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2016224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algn="ctr"/>
            <a:r>
              <a:rPr lang="uk-UA" sz="8000" b="1" dirty="0" smtClean="0">
                <a:ln>
                  <a:solidFill>
                    <a:srgbClr val="00B050"/>
                  </a:solidFill>
                </a:ln>
                <a:gradFill>
                  <a:gsLst>
                    <a:gs pos="41000">
                      <a:srgbClr val="0070C0"/>
                    </a:gs>
                    <a:gs pos="82000">
                      <a:srgbClr val="00B050"/>
                    </a:gs>
                  </a:gsLst>
                  <a:lin ang="2700000" scaled="1"/>
                </a:gradFill>
                <a:latin typeface="Arial Black" pitchFamily="34" charset="0"/>
              </a:rPr>
              <a:t>Україна</a:t>
            </a:r>
            <a:endParaRPr lang="uk-UA" sz="8000" b="1" dirty="0">
              <a:ln>
                <a:solidFill>
                  <a:srgbClr val="00B050"/>
                </a:solidFill>
              </a:ln>
              <a:gradFill>
                <a:gsLst>
                  <a:gs pos="41000">
                    <a:srgbClr val="0070C0"/>
                  </a:gs>
                  <a:gs pos="82000">
                    <a:srgbClr val="00B050"/>
                  </a:gs>
                </a:gsLst>
                <a:lin ang="2700000" scaled="1"/>
              </a:gra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1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bg2">
                <a:lumMod val="25000"/>
              </a:schemeClr>
            </a:gs>
            <a:gs pos="68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pPr algn="ctr"/>
            <a:r>
              <a:rPr lang="uk-UA" sz="8800" b="1" dirty="0" smtClean="0">
                <a:ln w="76200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Обереги</a:t>
            </a:r>
            <a:endParaRPr lang="uk-UA" sz="8800" b="1" dirty="0">
              <a:ln w="76200">
                <a:solidFill>
                  <a:srgbClr val="00B05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s://encrypted-tbn0.gstatic.com/images?q=tbn:ANd9GcTForTY-lvUBQ_iekH__UvGZPiAap_W-zYxkgQYUQJWIA4rBHEx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1669078"/>
            <a:ext cx="5040560" cy="50722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s://encrypted-tbn2.gstatic.com/images?q=tbn:ANd9GcTPxMK9dVZ2x9xrNTRzAxcRphO3-bH0YUqBYretCV9NCThDBE3_h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6429">
            <a:off x="6260265" y="2038265"/>
            <a:ext cx="2813139" cy="39463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s://encrypted-tbn0.gstatic.com/images?q=tbn:ANd9GcSBOdaCs4zcKYZC0o6ZLntAn1X4Kgzt8BqAbxb8W7vyDHb2gmJHg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8182">
            <a:off x="-19068" y="1926114"/>
            <a:ext cx="2998062" cy="39101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60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rgbClr val="FFC000"/>
            </a:gs>
            <a:gs pos="82000">
              <a:srgbClr val="00B05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encrypted-tbn0.gstatic.com/images?q=tbn:ANd9GcQ92KMYG7PEhXZHz1dUXcC9W_3siMckhb6FMgb1s5abMExR5eRQE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892480" cy="53285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uk-UA" sz="8000" dirty="0">
                <a:ln w="38100">
                  <a:solidFill>
                    <a:srgbClr val="FFFF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Р</a:t>
            </a:r>
            <a:r>
              <a:rPr lang="uk-UA" sz="8000" dirty="0" smtClean="0">
                <a:ln w="38100">
                  <a:solidFill>
                    <a:srgbClr val="FFFF00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одина</a:t>
            </a:r>
            <a:endParaRPr lang="uk-UA" sz="8000" dirty="0">
              <a:ln w="38100">
                <a:solidFill>
                  <a:srgbClr val="FFFF00"/>
                </a:solidFill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63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C000"/>
            </a:gs>
            <a:gs pos="89000">
              <a:srgbClr val="7030A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encrypted-tbn2.gstatic.com/images?q=tbn:ANd9GcQ6nmqN8Fn3_fq8LUsMPLrDhtrCIP39d_94G_cTaw8JM4Ul29_0n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8301">
            <a:off x="802769" y="1594105"/>
            <a:ext cx="8203524" cy="46977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ArchUp">
              <a:avLst/>
            </a:prstTxWarp>
            <a:noAutofit/>
          </a:bodyPr>
          <a:lstStyle/>
          <a:p>
            <a:pPr algn="ctr"/>
            <a:r>
              <a:rPr lang="uk-UA" sz="11500" b="1" dirty="0" smtClean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Рідна   мова</a:t>
            </a:r>
            <a:endParaRPr lang="uk-UA" sz="11500" b="1" dirty="0">
              <a:ln>
                <a:solidFill>
                  <a:srgbClr val="00B0F0"/>
                </a:solidFill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2">
                <a:lumMod val="60000"/>
                <a:lumOff val="40000"/>
              </a:schemeClr>
            </a:gs>
            <a:gs pos="99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encrypted-tbn3.gstatic.com/images?q=tbn:ANd9GcQFTtibrMqGbqahdMjcPh1V0QrL5bgzklcwwxHLP_hutkEh2X6y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40960" cy="4968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uk-UA" sz="8800" b="1" dirty="0" smtClean="0">
                <a:gradFill flip="none" rotWithShape="1">
                  <a:gsLst>
                    <a:gs pos="39000">
                      <a:srgbClr val="FFFF00"/>
                    </a:gs>
                    <a:gs pos="54000">
                      <a:srgbClr val="00B050"/>
                    </a:gs>
                    <a:gs pos="60000">
                      <a:srgbClr val="FF0000"/>
                    </a:gs>
                  </a:gsLst>
                  <a:lin ang="5400000" scaled="1"/>
                  <a:tileRect/>
                </a:gra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Народна</a:t>
            </a:r>
            <a:r>
              <a:rPr lang="uk-UA" sz="8800" b="1" dirty="0" smtClean="0">
                <a:gradFill flip="none" rotWithShape="1">
                  <a:gsLst>
                    <a:gs pos="39000">
                      <a:srgbClr val="FFFF00"/>
                    </a:gs>
                    <a:gs pos="54000">
                      <a:srgbClr val="00B050"/>
                    </a:gs>
                    <a:gs pos="60000">
                      <a:srgbClr val="FF0000"/>
                    </a:gs>
                  </a:gsLst>
                  <a:lin ang="2700000" scaled="1"/>
                  <a:tileRect/>
                </a:gra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пісня</a:t>
            </a:r>
            <a:endParaRPr lang="uk-UA" sz="8800" b="1" dirty="0">
              <a:gradFill flip="none" rotWithShape="1">
                <a:gsLst>
                  <a:gs pos="39000">
                    <a:srgbClr val="FFFF00"/>
                  </a:gs>
                  <a:gs pos="54000">
                    <a:srgbClr val="00B050"/>
                  </a:gs>
                  <a:gs pos="60000">
                    <a:srgbClr val="FF0000"/>
                  </a:gs>
                </a:gsLst>
                <a:lin ang="2700000" scaled="1"/>
                <a:tileRect/>
              </a:gradFill>
              <a:effectLst>
                <a:reflection blurRad="6350" stA="55000" endA="50" endPos="85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859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57000">
              <a:schemeClr val="accent4">
                <a:lumMod val="60000"/>
                <a:lumOff val="40000"/>
              </a:schemeClr>
            </a:gs>
            <a:gs pos="90000">
              <a:schemeClr val="accent5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encrypted-tbn3.gstatic.com/images?q=tbn:ANd9GcQD5SKw9nG_0lyPb858YWHrqCvvoTl-xmt1knNB9TpOJUC92FEdT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7416824" cy="5589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uk-UA" sz="13800" b="1" dirty="0">
                <a:ln w="57150"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3800" b="1" dirty="0" smtClean="0">
                <a:ln w="57150"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охання</a:t>
            </a:r>
            <a:endParaRPr lang="uk-UA" sz="13800" b="1" dirty="0">
              <a:ln w="57150">
                <a:solidFill>
                  <a:srgbClr val="FF00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5216AA"/>
            </a:gs>
            <a:gs pos="53000">
              <a:srgbClr val="FFFF00"/>
            </a:gs>
            <a:gs pos="80000">
              <a:srgbClr val="00B05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uk-UA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Віра і надія</a:t>
            </a:r>
            <a:endParaRPr lang="uk-UA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s://encrypted-tbn3.gstatic.com/images?q=tbn:ANd9GcRDIXG2wwxTSCVhlZb4JCYvUv1K3qwoc7UOwZEMQNE4Noqy3cUrn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352928" cy="46085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340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53744">
              <a:srgbClr val="C0CFF3"/>
            </a:gs>
            <a:gs pos="74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s://encrypted-tbn3.gstatic.com/images?q=tbn:ANd9GcSC1ofA12BZQw1DdwI3KYcY2HyIx7NylIiH1kRaL_I3JvBOJ__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6" y="1052736"/>
            <a:ext cx="3888432" cy="51125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5800" y="1556792"/>
            <a:ext cx="2743200" cy="11961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3575050" y="620688"/>
            <a:ext cx="5389438" cy="5832648"/>
          </a:xfrm>
          <a:effectLst>
            <a:softEdge rad="635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dirty="0" smtClean="0"/>
              <a:t> 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4400" dirty="0" smtClean="0"/>
              <a:t>« </a:t>
            </a:r>
            <a:r>
              <a:rPr lang="uk-UA" sz="4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</a:rPr>
              <a:t>Нехай  звучать поезії і пісні    струни вічні,</a:t>
            </a:r>
          </a:p>
          <a:p>
            <a:pPr marL="0" indent="0" algn="ctr">
              <a:buNone/>
            </a:pPr>
            <a:r>
              <a:rPr lang="uk-UA" sz="4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</a:rPr>
              <a:t>     бо у житті вони, як завжди, - нерозлучні!»</a:t>
            </a:r>
            <a:endParaRPr lang="uk-UA" sz="4400" b="1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685800" y="2564904"/>
            <a:ext cx="2374032" cy="338437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" name="Рисунок 5" descr="https://encrypted-tbn3.gstatic.com/images?q=tbn:ANd9GcSC1ofA12BZQw1DdwI3KYcY2HyIx7NylIiH1kRaL_I3JvBOJ__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6" y="1045136"/>
            <a:ext cx="3888432" cy="51125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s://encrypted-tbn3.gstatic.com/images?q=tbn:ANd9GcSC1ofA12BZQw1DdwI3KYcY2HyIx7NylIiH1kRaL_I3JvBOJ__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86" y="1197536"/>
            <a:ext cx="3888432" cy="51125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9751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34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Україна</vt:lpstr>
      <vt:lpstr>Обереги</vt:lpstr>
      <vt:lpstr>Родина</vt:lpstr>
      <vt:lpstr>Рідна   мова</vt:lpstr>
      <vt:lpstr>Народна пісня</vt:lpstr>
      <vt:lpstr>Кохання</vt:lpstr>
      <vt:lpstr>Віра і надія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</dc:title>
  <dc:creator>user</dc:creator>
  <cp:lastModifiedBy>user</cp:lastModifiedBy>
  <cp:revision>13</cp:revision>
  <dcterms:created xsi:type="dcterms:W3CDTF">2014-02-12T18:06:21Z</dcterms:created>
  <dcterms:modified xsi:type="dcterms:W3CDTF">2014-12-03T21:32:00Z</dcterms:modified>
</cp:coreProperties>
</file>