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33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28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7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3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8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80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5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Mufasa\Рабочий стол\семінар О.Г\поети\180px-Чупринка-Григорій-Аврамійович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42254" cy="64019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C:\Documents and Settings\User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0" t="55026" b="12389"/>
          <a:stretch>
            <a:fillRect/>
          </a:stretch>
        </p:blipFill>
        <p:spPr bwMode="auto">
          <a:xfrm rot="14214252">
            <a:off x="4527067" y="2698801"/>
            <a:ext cx="4531771" cy="4938921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695" y="417442"/>
            <a:ext cx="4517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Григорій </a:t>
            </a:r>
            <a:br>
              <a:rPr lang="uk-UA" sz="5400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5400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 Чупринка </a:t>
            </a:r>
            <a:endParaRPr lang="ru-RU" sz="5400" b="1" cap="none" spc="5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pir De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ufasa\Рабочий стол\семінар О.Г\поети\васильч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641304" cy="64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23292"/>
            <a:ext cx="4608512" cy="1872208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Степан Васильченко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970784" cy="1584176"/>
          </a:xfrm>
        </p:spPr>
        <p:txBody>
          <a:bodyPr>
            <a:noAutofit/>
          </a:bodyPr>
          <a:lstStyle/>
          <a:p>
            <a: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Микола Куліш</a:t>
            </a:r>
            <a:endParaRPr lang="ru-RU" sz="5400" dirty="0"/>
          </a:p>
        </p:txBody>
      </p:sp>
      <p:pic>
        <p:nvPicPr>
          <p:cNvPr id="11266" name="Picture 2" descr="C:\Documents and Settings\Mufasa\Рабочий стол\семінар О.Г\поети\м.куліш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5" y="188640"/>
            <a:ext cx="4912501" cy="65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852936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427984" cy="1368152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Олекса   Слісаренко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2780928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Documents and Settings\Mufasa\Рабочий стол\семінар О.Г\поети\200px-Слісаренко_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83" y="149424"/>
            <a:ext cx="4759077" cy="65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4392488" cy="1368152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Михайло Драй-Хмара</a:t>
            </a:r>
            <a:endParaRPr lang="ru-RU" sz="4800" dirty="0"/>
          </a:p>
        </p:txBody>
      </p:sp>
      <p:pic>
        <p:nvPicPr>
          <p:cNvPr id="13314" name="Picture 2" descr="C:\Documents and Settings\Mufasa\Рабочий стол\семінар О.Г\поети\драй-хмар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3266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00"/>
            </a:gs>
            <a:gs pos="28000">
              <a:srgbClr val="109FE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568" y="2924944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590" y="188640"/>
            <a:ext cx="461141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Дмитро    Влизько</a:t>
            </a:r>
            <a:endParaRPr lang="ru-RU" sz="4800" dirty="0"/>
          </a:p>
        </p:txBody>
      </p:sp>
      <p:pic>
        <p:nvPicPr>
          <p:cNvPr id="1026" name="Picture 2" descr="C:\Documents and Settings\Mufasa\Рабочий стол\семінар О.Г\поети\олекса влизь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4775"/>
            <a:ext cx="4680520" cy="632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2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332656"/>
            <a:ext cx="439248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Гнат Хоткевич</a:t>
            </a:r>
            <a:endParaRPr lang="ru-RU" sz="4800" dirty="0"/>
          </a:p>
        </p:txBody>
      </p:sp>
      <p:pic>
        <p:nvPicPr>
          <p:cNvPr id="2050" name="Picture 2" descr="C:\Documents and Settings\Mufasa\Рабочий стол\семінар О.Г\поети\гнат хоткевич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8472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4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2852936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43924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Олесь Досвітній</a:t>
            </a:r>
            <a:endParaRPr lang="ru-RU" sz="4800" dirty="0"/>
          </a:p>
        </p:txBody>
      </p:sp>
      <p:pic>
        <p:nvPicPr>
          <p:cNvPr id="3074" name="Picture 2" descr="C:\Documents and Settings\Mufasa\Рабочий стол\семінар О.Г\поети\олесь досвітні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08" y="155982"/>
            <a:ext cx="4816405" cy="65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5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332656"/>
            <a:ext cx="439248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Аркадій Казка</a:t>
            </a:r>
            <a:endParaRPr lang="ru-RU" sz="4800" dirty="0"/>
          </a:p>
        </p:txBody>
      </p:sp>
      <p:pic>
        <p:nvPicPr>
          <p:cNvPr id="4098" name="Picture 2" descr="C:\Documents and Settings\Mufasa\Рабочий стол\семінар О.Г\поети\аркадій каз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6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2852936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172" y="188640"/>
            <a:ext cx="439248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Мирослав Кушнір</a:t>
            </a:r>
            <a:endParaRPr lang="ru-RU" sz="4800" dirty="0"/>
          </a:p>
        </p:txBody>
      </p:sp>
      <p:pic>
        <p:nvPicPr>
          <p:cNvPr id="5122" name="Picture 2" descr="C:\Documents and Settings\Mufasa\Рабочий стол\семінар О.Г\поети\kushnirmyrosl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853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3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332656"/>
            <a:ext cx="424847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Остап Вишня</a:t>
            </a:r>
            <a:endParaRPr lang="ru-RU" sz="4800" dirty="0"/>
          </a:p>
        </p:txBody>
      </p:sp>
      <p:pic>
        <p:nvPicPr>
          <p:cNvPr id="6146" name="Picture 2" descr="C:\Documents and Settings\Mufasa\Рабочий стол\семінар О.Г\поети\О._Виш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39"/>
            <a:ext cx="4752528" cy="64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9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6731" y="0"/>
            <a:ext cx="4536504" cy="1834682"/>
          </a:xfrm>
        </p:spPr>
        <p:txBody>
          <a:bodyPr>
            <a:normAutofit fontScale="90000"/>
          </a:bodyPr>
          <a:lstStyle/>
          <a:p>
            <a:r>
              <a:rPr lang="uk-UA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uk-UA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b="1" spc="5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uk-UA" b="1" spc="5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6000" b="1" cap="none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Євген </a:t>
            </a:r>
            <a:br>
              <a:rPr lang="uk-UA" sz="6000" b="1" cap="none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6000" b="1" cap="none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Плужник</a:t>
            </a:r>
            <a:r>
              <a:rPr lang="ru-RU" sz="4900" cap="none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4900" cap="none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endParaRPr lang="ru-RU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5" name="Рисунок 4" descr="C:\Documents and Settings\User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0" t="55026" b="12389"/>
          <a:stretch>
            <a:fillRect/>
          </a:stretch>
        </p:blipFill>
        <p:spPr bwMode="auto">
          <a:xfrm rot="14214252">
            <a:off x="4571286" y="2478039"/>
            <a:ext cx="4531771" cy="4938921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Mufasa\Рабочий стол\семінар О.Г\поети\Плуж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04456" cy="5960277"/>
          </a:xfrm>
          <a:prstGeom prst="rect">
            <a:avLst/>
          </a:prstGeom>
          <a:ln>
            <a:noFill/>
          </a:ln>
          <a:effectLst>
            <a:glow rad="635000">
              <a:srgbClr val="FFFF00">
                <a:alpha val="67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  <a:softEdge rad="8509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4680" y="2852936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172" y="188640"/>
            <a:ext cx="439248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Василь Симоненко</a:t>
            </a:r>
            <a:endParaRPr lang="ru-RU" sz="4800" dirty="0"/>
          </a:p>
        </p:txBody>
      </p:sp>
      <p:pic>
        <p:nvPicPr>
          <p:cNvPr id="7170" name="Picture 2" descr="C:\Documents and Settings\Mufasa\Рабочий стол\семінар О.Г\поети\симоненк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60" y="136897"/>
            <a:ext cx="4536504" cy="64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0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332656"/>
            <a:ext cx="439248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Іван Багряний</a:t>
            </a:r>
            <a:endParaRPr lang="ru-RU" sz="4800" dirty="0"/>
          </a:p>
        </p:txBody>
      </p:sp>
      <p:pic>
        <p:nvPicPr>
          <p:cNvPr id="11266" name="Picture 2" descr="C:\Documents and Settings\Mufasa\Рабочий стол\семінар О.Г\поети\Іван-Багряний-життєвий-та-творчий-шля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64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24407"/>
            <a:ext cx="43924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Грицько Чубай</a:t>
            </a:r>
            <a:endParaRPr lang="ru-RU" sz="4800" dirty="0"/>
          </a:p>
        </p:txBody>
      </p:sp>
      <p:pic>
        <p:nvPicPr>
          <p:cNvPr id="12290" name="Picture 2" descr="C:\Documents and Settings\Mufasa\Рабочий стол\семінар О.Г\поети\Чубай_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96544" cy="64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876330"/>
            <a:ext cx="49723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9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332656"/>
            <a:ext cx="439248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Володимир </a:t>
            </a:r>
            <a:r>
              <a:rPr lang="uk-UA" sz="4800" b="1" spc="5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Гжицький</a:t>
            </a:r>
            <a:endParaRPr lang="ru-RU" sz="4800" dirty="0"/>
          </a:p>
        </p:txBody>
      </p:sp>
      <p:pic>
        <p:nvPicPr>
          <p:cNvPr id="9218" name="Picture 2" descr="C:\Documents and Settings\Mufasa\Рабочий стол\семінар О.Г\поети\Володимир_Гжиць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64496" cy="65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3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698144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99992" y="238267"/>
            <a:ext cx="453841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Яр Славутич</a:t>
            </a:r>
            <a:endParaRPr lang="ru-RU" sz="4800" dirty="0"/>
          </a:p>
        </p:txBody>
      </p:sp>
      <p:pic>
        <p:nvPicPr>
          <p:cNvPr id="8194" name="Picture 2" descr="C:\Documents and Settings\Mufasa\Рабочий стол\семінар О.Г\поети\яр славутич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754"/>
            <a:ext cx="4680520" cy="65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2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332656"/>
            <a:ext cx="43924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Тодось Осьмачка</a:t>
            </a:r>
            <a:endParaRPr lang="ru-RU" sz="4800" dirty="0"/>
          </a:p>
        </p:txBody>
      </p:sp>
      <p:pic>
        <p:nvPicPr>
          <p:cNvPr id="10242" name="Picture 2" descr="C:\Documents and Settings\Mufasa\Рабочий стол\семінар О.Г\поети\тодось осьмач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64496" cy="64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9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5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ufasa\Рабочий стол\семінар О.Г\поети\220px-Stus_(before_1960ie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39"/>
            <a:ext cx="4968552" cy="653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2780928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439248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Василь Стус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9667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788024" cy="1287016"/>
          </a:xfrm>
        </p:spPr>
        <p:txBody>
          <a:bodyPr>
            <a:noAutofit/>
          </a:bodyPr>
          <a:lstStyle/>
          <a:p>
            <a: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Микола </a:t>
            </a:r>
            <a:b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Вороний</a:t>
            </a:r>
            <a:endParaRPr lang="ru-RU" sz="54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08920"/>
            <a:ext cx="46857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Mufasa\Рабочий стол\семінар О.Г\поети\Микола-Вороний-біорафія-скорочено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24" y="231464"/>
            <a:ext cx="4628832" cy="62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990" y="116632"/>
            <a:ext cx="4402832" cy="1584176"/>
          </a:xfrm>
        </p:spPr>
        <p:txBody>
          <a:bodyPr>
            <a:noAutofit/>
          </a:bodyPr>
          <a:lstStyle/>
          <a:p>
            <a:r>
              <a:rPr lang="uk-UA" sz="54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Микола Хвильовий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660" y="2564904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Mufasa\Рабочий стол\семінар О.Г\поети\м. хвильови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365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076056" cy="1296144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Валер</a:t>
            </a:r>
            <a:r>
              <a:rPr lang="en-US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’</a:t>
            </a:r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ян Підмогильний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2708920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Documents and Settings\Mufasa\Рабочий стол\семінар О.Г\поети\підмогильний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39" y="158687"/>
            <a:ext cx="4088041" cy="64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754760" cy="1368152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Микола </a:t>
            </a:r>
            <a:b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Зеров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24944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Mufasa\Рабочий стол\семінар О.Г\поети\ze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80520" cy="64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ufasa\Рабочий стол\семінар О.Г\поети\антін крушельницьки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49" y="260648"/>
            <a:ext cx="48965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5184576" cy="2088232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Антін</a:t>
            </a:r>
            <a:br>
              <a:rPr lang="uk-UA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</a:br>
            <a:r>
              <a:rPr lang="uk-UA" b="1" spc="5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Крушельницький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2636912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ufasa\Рабочий стол\семінар О.Г\поети\кос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5" y="188640"/>
            <a:ext cx="4752528" cy="6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4114800" cy="1368152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Григорій Косинка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636912"/>
            <a:ext cx="4788024" cy="462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3000">
              <a:srgbClr val="85C2FF"/>
            </a:gs>
            <a:gs pos="43000">
              <a:srgbClr val="C4D6EB"/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ufasa\Рабочий стол\семінар О.Г\поети\200px-Свідзинський_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441"/>
            <a:ext cx="480053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7455" y="193204"/>
            <a:ext cx="4608512" cy="1143000"/>
          </a:xfrm>
        </p:spPr>
        <p:txBody>
          <a:bodyPr>
            <a:noAutofit/>
          </a:bodyPr>
          <a:lstStyle/>
          <a:p>
            <a:r>
              <a:rPr lang="uk-UA" sz="4800" b="1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Володимир Свідзінський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564904"/>
            <a:ext cx="468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2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42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  Євген  Плужник </vt:lpstr>
      <vt:lpstr> Микола  Вороний</vt:lpstr>
      <vt:lpstr>Микола Хвильовий</vt:lpstr>
      <vt:lpstr> Валер’ян Підмогильний</vt:lpstr>
      <vt:lpstr> Микола  Зеров</vt:lpstr>
      <vt:lpstr>Антін Крушельницький</vt:lpstr>
      <vt:lpstr>Григорій Косинка</vt:lpstr>
      <vt:lpstr>Володимир Свідзінський</vt:lpstr>
      <vt:lpstr>Степан Васильченко</vt:lpstr>
      <vt:lpstr>Микола Куліш</vt:lpstr>
      <vt:lpstr>Олекса   Слісаренко</vt:lpstr>
      <vt:lpstr>Михайло Драй-Хмара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Григорій чупринка </dc:title>
  <cp:lastModifiedBy>Paradise</cp:lastModifiedBy>
  <cp:revision>13</cp:revision>
  <dcterms:modified xsi:type="dcterms:W3CDTF">2014-02-18T09:29:14Z</dcterms:modified>
</cp:coreProperties>
</file>