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6" r:id="rId11"/>
    <p:sldId id="267" r:id="rId12"/>
    <p:sldId id="268" r:id="rId13"/>
    <p:sldId id="269" r:id="rId14"/>
    <p:sldId id="270" r:id="rId15"/>
    <p:sldId id="277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714" autoAdjust="0"/>
  </p:normalViewPr>
  <p:slideViewPr>
    <p:cSldViewPr>
      <p:cViewPr>
        <p:scale>
          <a:sx n="90" d="100"/>
          <a:sy n="90" d="100"/>
        </p:scale>
        <p:origin x="-594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0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2AB21-6057-484D-921D-1969C11459B3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223A6-08F8-4CF7-9E5D-221DBBC01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520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0DEBD8C-C17C-411A-A3CE-6118B462C9CB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B45D0E-A986-4ECB-8DE8-823A3D2D4A3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NULL" TargetMode="External"/><Relationship Id="rId1" Type="http://schemas.openxmlformats.org/officeDocument/2006/relationships/video" Target="file:///C:\Users\&#1040;&#1085;&#1076;&#1088;&#1077;&#1081;\Desktop\&#1053;&#1086;&#1074;&#1072;&#1103;%20&#1087;&#1072;&#1087;&#1082;&#1072;\&#1040;&#1083;&#1099;&#1077;%20&#1087;&#1072;&#1088;&#1091;&#1089;&#1072;%20&#1080;&#1089;&#1087;&#1088;.wmv" TargetMode="External"/><Relationship Id="rId6" Type="http://schemas.openxmlformats.org/officeDocument/2006/relationships/image" Target="../media/image24.png"/><Relationship Id="rId5" Type="http://schemas.microsoft.com/office/2007/relationships/media" Target="../media/media4.wmv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microsoft.com/office/2007/relationships/media" Target="../media/media5.mp3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audio" Target="file:///C:\Users\&#1040;&#1085;&#1076;&#1088;&#1077;&#1081;\Desktop\&#1053;&#1086;&#1074;&#1072;&#1103;%20&#1087;&#1072;&#1087;&#1082;&#1072;\bethoven_-_lunnaya_sonata.mp3" TargetMode="External"/><Relationship Id="rId6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microsoft.com/office/2007/relationships/media" Target="../media/media6.mp3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851648" cy="1828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7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Моя золота полиця</a:t>
            </a:r>
            <a:endParaRPr lang="ru-RU" sz="7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Золота полиця – та, на яку ставлять улюблені книги. </a:t>
            </a:r>
          </a:p>
          <a:p>
            <a:r>
              <a:rPr lang="uk-UA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Ю</a:t>
            </a:r>
            <a:r>
              <a:rPr lang="uk-UA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 </a:t>
            </a:r>
            <a:r>
              <a:rPr lang="uk-UA" sz="48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Олеша</a:t>
            </a:r>
            <a:r>
              <a:rPr lang="uk-UA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ru-RU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3ac97_52679425_-1-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286280" cy="614364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 descr="604845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571480"/>
            <a:ext cx="4219580" cy="571504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35320210_Parisdumasmonument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0562" cy="685800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 descr="st_d0daf25a90b6ce61565fc497a236f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00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3142" y="0"/>
            <a:ext cx="457771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28660" y="2857496"/>
            <a:ext cx="9001156" cy="1828800"/>
          </a:xfrm>
          <a:scene3d>
            <a:camera prst="perspectiveContrastingRightFacing"/>
            <a:lightRig rig="threePt" dir="t"/>
          </a:scene3d>
        </p:spPr>
        <p:txBody>
          <a:bodyPr>
            <a:noAutofit/>
          </a:bodyPr>
          <a:lstStyle/>
          <a:p>
            <a:r>
              <a:rPr lang="uk-UA" sz="9600" dirty="0" smtClean="0"/>
              <a:t>Наші улюблені книги сьогодні</a:t>
            </a:r>
            <a:endParaRPr lang="ru-RU" sz="9600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3359935">
            <a:off x="2702324" y="1212269"/>
            <a:ext cx="7854696" cy="17526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FFFF00"/>
                </a:solidFill>
              </a:rPr>
              <a:t>Гарольд Блюм</a:t>
            </a:r>
            <a:endParaRPr lang="ru-RU" sz="66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343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5715040" cy="578647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8153113">
            <a:off x="-3111661" y="4213503"/>
            <a:ext cx="7854696" cy="17526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FFFF00"/>
                </a:solidFill>
              </a:rPr>
              <a:t>О.Блок     </a:t>
            </a:r>
            <a:endParaRPr lang="ru-RU" sz="6600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bl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928670"/>
            <a:ext cx="5715000" cy="4733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bliqueTopRight"/>
            <a:lightRig rig="threePt" dir="t"/>
          </a:scene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лые паруса испр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Алые паруса испр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Olesha-420x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85868001_deti_kapitana_gran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286280" cy="635798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4" name="Рисунок 3" descr="60248292_1276407650_Dunk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85728"/>
            <a:ext cx="4029075" cy="635798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7" name="16)(www.muzico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88993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55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323652" cy="607223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5" name="Рисунок 4" descr="0265242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4071966" cy="607223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bethoven_-_lunnaya_sona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5286388"/>
            <a:ext cx="304800" cy="304800"/>
          </a:xfrm>
          <a:prstGeom prst="rect">
            <a:avLst/>
          </a:prstGeom>
        </p:spPr>
      </p:pic>
      <p:pic>
        <p:nvPicPr>
          <p:cNvPr id="6" name="Рисунок 5" descr="cen_ш19_2_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pic>
        <p:nvPicPr>
          <p:cNvPr id="5" name="bethoven_-_k_elize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 flipH="1">
            <a:off x="861120" y="6200553"/>
            <a:ext cx="974576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54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976" y="2762250"/>
            <a:ext cx="3429024" cy="409575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6" name="Рисунок 5" descr="T53t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333752"/>
            <a:ext cx="2733675" cy="352424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7" name="Рисунок 6" descr="T53tg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0"/>
            <a:ext cx="3000396" cy="328614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8" name="Рисунок 7" descr="priklyucheniya_toma_soyera_i_geklberri_fin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7554" y="1643050"/>
            <a:ext cx="2357454" cy="2928958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9" name="Рисунок 8" descr="sawy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0"/>
            <a:ext cx="3233768" cy="271462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andl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196752"/>
            <a:ext cx="7416824" cy="4392488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5" name="bethoven_-_lunnaya_sonat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flipH="1">
            <a:off x="1005134" y="5805264"/>
            <a:ext cx="542529" cy="609600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6472270"/>
          </a:xfrm>
          <a:effectLst/>
          <a:scene3d>
            <a:camera prst="perspectiveRelaxed"/>
            <a:lightRig rig="threePt" dir="t"/>
          </a:scene3d>
          <a:sp3d>
            <a:bevelT prst="slope"/>
          </a:sp3d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l"/>
            <a:r>
              <a:rPr lang="uk-UA" sz="6000" i="1" dirty="0" smtClean="0"/>
              <a:t>Тільки закохайся – в квітку, в людину, в цей чарівний світ… </a:t>
            </a:r>
            <a:br>
              <a:rPr lang="uk-UA" sz="6000" i="1" dirty="0" smtClean="0"/>
            </a:br>
            <a:r>
              <a:rPr lang="uk-UA" sz="6000" i="1" dirty="0" smtClean="0"/>
              <a:t>Й життя набуде змісту.</a:t>
            </a:r>
            <a:br>
              <a:rPr lang="uk-UA" sz="6000" i="1" dirty="0" smtClean="0"/>
            </a:br>
            <a:r>
              <a:rPr lang="uk-UA" sz="6000" i="1" dirty="0" smtClean="0"/>
              <a:t>                                     </a:t>
            </a:r>
            <a:br>
              <a:rPr lang="uk-UA" sz="6000" i="1" dirty="0" smtClean="0"/>
            </a:br>
            <a:r>
              <a:rPr lang="uk-UA" sz="6000" i="1" dirty="0" smtClean="0"/>
              <a:t>                           О. Хайям</a:t>
            </a:r>
            <a:endParaRPr lang="ru-RU" sz="6000" i="1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540952">
            <a:off x="500034" y="1214422"/>
            <a:ext cx="7851648" cy="4186254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uk-UA" dirty="0" smtClean="0">
                <a:solidFill>
                  <a:srgbClr val="92D050"/>
                </a:solidFill>
              </a:rPr>
              <a:t>Читайте! Нехай не буде жодного дня, коли б ви не прочитали хоча б однієї сторінки з нової книги.</a:t>
            </a:r>
            <a:br>
              <a:rPr lang="uk-UA" dirty="0" smtClean="0">
                <a:solidFill>
                  <a:srgbClr val="92D050"/>
                </a:solidFill>
              </a:rPr>
            </a:br>
            <a:r>
              <a:rPr lang="uk-UA" dirty="0" smtClean="0">
                <a:solidFill>
                  <a:srgbClr val="92D050"/>
                </a:solidFill>
              </a:rPr>
              <a:t>                   К. Паустовський</a:t>
            </a:r>
            <a:endParaRPr lang="ru-RU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167809">
            <a:off x="533400" y="1371600"/>
            <a:ext cx="7851648" cy="33067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Сила </a:t>
            </a:r>
            <a:r>
              <a:rPr lang="ru-RU" dirty="0"/>
              <a:t>книг </a:t>
            </a:r>
            <a:r>
              <a:rPr lang="ru-RU" dirty="0" err="1"/>
              <a:t>безмежна</a:t>
            </a:r>
            <a:r>
              <a:rPr lang="ru-RU" dirty="0"/>
              <a:t>! Вони </a:t>
            </a:r>
            <a:r>
              <a:rPr lang="ru-RU" dirty="0" err="1"/>
              <a:t>потрібні</a:t>
            </a:r>
            <a:r>
              <a:rPr lang="ru-RU" dirty="0"/>
              <a:t> нам, як </a:t>
            </a:r>
            <a:r>
              <a:rPr lang="ru-RU" dirty="0" err="1"/>
              <a:t>повітря</a:t>
            </a:r>
            <a:r>
              <a:rPr lang="ru-RU" dirty="0"/>
              <a:t> і вода, як </a:t>
            </a:r>
            <a:r>
              <a:rPr lang="ru-RU" dirty="0" err="1"/>
              <a:t>світло</a:t>
            </a:r>
            <a:r>
              <a:rPr lang="ru-RU" dirty="0"/>
              <a:t> і тепло.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53136"/>
            <a:ext cx="7854696" cy="1728192"/>
          </a:xfrm>
        </p:spPr>
        <p:txBody>
          <a:bodyPr>
            <a:normAutofit fontScale="92500" lnSpcReduction="10000"/>
          </a:bodyPr>
          <a:lstStyle/>
          <a:p>
            <a:r>
              <a:rPr lang="uk-UA" sz="1900" dirty="0" smtClean="0"/>
              <a:t>Презентація</a:t>
            </a:r>
          </a:p>
          <a:p>
            <a:r>
              <a:rPr lang="uk-UA" sz="1900" dirty="0" smtClean="0"/>
              <a:t> бібліотекаря </a:t>
            </a:r>
          </a:p>
          <a:p>
            <a:r>
              <a:rPr lang="uk-UA" sz="1900" dirty="0" smtClean="0"/>
              <a:t>Циганської </a:t>
            </a:r>
            <a:r>
              <a:rPr lang="uk-UA" sz="1900" dirty="0" smtClean="0"/>
              <a:t>ЗОШ </a:t>
            </a:r>
            <a:r>
              <a:rPr lang="uk-UA" sz="1900" dirty="0" smtClean="0"/>
              <a:t>І-ІІІ ст. </a:t>
            </a:r>
          </a:p>
          <a:p>
            <a:r>
              <a:rPr lang="uk-UA" sz="1900" dirty="0" err="1" smtClean="0"/>
              <a:t>Сапяк</a:t>
            </a:r>
            <a:r>
              <a:rPr lang="uk-UA" sz="1900" dirty="0" smtClean="0"/>
              <a:t> </a:t>
            </a:r>
            <a:r>
              <a:rPr lang="uk-UA" sz="1900" dirty="0" smtClean="0"/>
              <a:t>Н</a:t>
            </a:r>
            <a:r>
              <a:rPr lang="uk-UA" sz="1900" dirty="0" smtClean="0"/>
              <a:t>.М.</a:t>
            </a:r>
            <a:endParaRPr lang="uk-UA" sz="1900" dirty="0" smtClean="0"/>
          </a:p>
          <a:p>
            <a:r>
              <a:rPr lang="uk-UA" sz="1900" dirty="0" smtClean="0"/>
              <a:t>2013 р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7639"/>
            <a:ext cx="3528392" cy="2129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375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214422"/>
            <a:ext cx="8786874" cy="1214446"/>
          </a:xfrm>
          <a:ln w="34925">
            <a:solidFill>
              <a:srgbClr val="FFFFFF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17500" dir="2700000" algn="ctr">
              <a:srgbClr val="000000">
                <a:alpha val="43000"/>
              </a:srgbClr>
            </a:outerShdw>
            <a:softEdge rad="12700"/>
          </a:effectLst>
          <a:scene3d>
            <a:camera prst="isometricOffAxis2Lef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r>
              <a:rPr lang="uk-UA" sz="7200" dirty="0" smtClean="0"/>
              <a:t>Книги – наші друзі</a:t>
            </a:r>
            <a:endParaRPr lang="ru-RU" sz="7200" dirty="0"/>
          </a:p>
        </p:txBody>
      </p:sp>
      <p:pic>
        <p:nvPicPr>
          <p:cNvPr id="5" name="Рисунок 4" descr="R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786058"/>
            <a:ext cx="7643866" cy="314327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divot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7851648" cy="1828800"/>
          </a:xfrm>
        </p:spPr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uk-UA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Книги нашого дитинства</a:t>
            </a:r>
            <a:endParaRPr lang="ru-RU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pic>
        <p:nvPicPr>
          <p:cNvPr id="5" name="Рисунок 4" descr="3461709a0c9b42d8b55dc29797193d22_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214554"/>
            <a:ext cx="8572560" cy="421484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bliqueBottomRigh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789664400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5219728" cy="469793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5" name="Рисунок 4" descr="photo_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286250" cy="4857784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7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42852"/>
            <a:ext cx="4514858" cy="528641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5" name="Рисунок 4" descr="f_481355035dbb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928670"/>
            <a:ext cx="4857784" cy="557214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74987945_lisa_skazki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0"/>
            <a:ext cx="4114800" cy="60960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5" name="Рисунок 4" descr="1295000560_kotygoroshko.jpg"/>
          <p:cNvPicPr>
            <a:picLocks noChangeAspect="1"/>
          </p:cNvPicPr>
          <p:nvPr/>
        </p:nvPicPr>
        <p:blipFill>
          <a:blip r:embed="rId3" cstate="print"/>
          <a:srcRect t="17708"/>
          <a:stretch>
            <a:fillRect/>
          </a:stretch>
        </p:blipFill>
        <p:spPr>
          <a:xfrm>
            <a:off x="500034" y="1214422"/>
            <a:ext cx="4869180" cy="564357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42852"/>
            <a:ext cx="7851648" cy="1357322"/>
          </a:xfrm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r>
              <a:rPr lang="uk-UA" sz="8800" dirty="0" smtClean="0">
                <a:solidFill>
                  <a:schemeClr val="tx1">
                    <a:lumMod val="75000"/>
                  </a:schemeClr>
                </a:solidFill>
              </a:rPr>
              <a:t>Г. Тютюнник</a:t>
            </a:r>
            <a:endParaRPr lang="ru-RU" sz="88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Рисунок 3" descr="225805056b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928802"/>
            <a:ext cx="3175000" cy="4597400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lasochka-310309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785926"/>
            <a:ext cx="3686188" cy="421484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560" b="5511"/>
          <a:stretch/>
        </p:blipFill>
        <p:spPr bwMode="auto">
          <a:xfrm>
            <a:off x="539552" y="774917"/>
            <a:ext cx="7200950" cy="553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101</Words>
  <Application>Microsoft Office PowerPoint</Application>
  <PresentationFormat>Экран (4:3)</PresentationFormat>
  <Paragraphs>17</Paragraphs>
  <Slides>24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Моя золота полиця</vt:lpstr>
      <vt:lpstr>Слайд 2</vt:lpstr>
      <vt:lpstr>Книги – наші друзі</vt:lpstr>
      <vt:lpstr>Книги нашого дитинства</vt:lpstr>
      <vt:lpstr>Слайд 5</vt:lpstr>
      <vt:lpstr>Слайд 6</vt:lpstr>
      <vt:lpstr>Слайд 7</vt:lpstr>
      <vt:lpstr>Г. Тютюнник</vt:lpstr>
      <vt:lpstr>Слайд 9</vt:lpstr>
      <vt:lpstr>Слайд 10</vt:lpstr>
      <vt:lpstr>Слайд 11</vt:lpstr>
      <vt:lpstr>Слайд 12</vt:lpstr>
      <vt:lpstr>Наші улюблені книги сьогодні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Тільки закохайся – в квітку, в людину, в цей чарівний світ…  Й життя набуде змісту.                                                                  О. Хайям</vt:lpstr>
      <vt:lpstr>Читайте! Нехай не буде жодного дня, коли б ви не прочитали хоча б однієї сторінки з нової книги.                    К. Паустовський</vt:lpstr>
      <vt:lpstr>Сила книг безмежна! Вони потрібні нам, як повітря і вода, як світло і тепло.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золота полиця</dc:title>
  <dc:creator>Андрей</dc:creator>
  <cp:lastModifiedBy>Admin</cp:lastModifiedBy>
  <cp:revision>26</cp:revision>
  <dcterms:created xsi:type="dcterms:W3CDTF">2011-03-11T17:12:01Z</dcterms:created>
  <dcterms:modified xsi:type="dcterms:W3CDTF">2014-01-22T13:50:56Z</dcterms:modified>
</cp:coreProperties>
</file>