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  <p:sldId id="261" r:id="rId6"/>
    <p:sldId id="262" r:id="rId7"/>
    <p:sldId id="272" r:id="rId8"/>
    <p:sldId id="265" r:id="rId9"/>
    <p:sldId id="263" r:id="rId10"/>
    <p:sldId id="264" r:id="rId11"/>
    <p:sldId id="267" r:id="rId12"/>
    <p:sldId id="268" r:id="rId13"/>
    <p:sldId id="271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395534" y="270567"/>
            <a:ext cx="842493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Відділ освіти Підволочиської районної державної адміністрації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Підволочиський районний методичний кабінет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Скалатський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дошкільний навчальний заклад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616" y="1525288"/>
            <a:ext cx="7704856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Екологічне виховання дітей дошкільного віку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досвіду роботи вихователя 					</a:t>
            </a:r>
            <a:r>
              <a:rPr lang="uk-UA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Скалатського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дошкільного 			        навчального закладу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uk-UA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Шевчишин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Наталії Іванівни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6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pc\Desktop\Новая папка (4)\SAM_20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331539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ПОШУКОВО – ДОСЛІДНИЦЬКА ДІЯЛЬНІСТЬ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pc\Desktop\Новая папка (4)\SAM_2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pc\Desktop\Новая папка (4)\SAM_2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84984"/>
            <a:ext cx="4406652" cy="338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331539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ДОСЛІДЖЕННЯ ВЛАСТИВОСТЕЙ ПІСКУ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pc\Desktop\Новая папка (4)\SAM_19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pc\Desktop\Новая папка (4)\SAM_19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45024"/>
            <a:ext cx="4392488" cy="29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331539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ДОСЛІДЖЕННЯ ВЛАСТИВОСТЕЙ ВОДИ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pc\Desktop\Новая папка (4)\SAM_20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104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pc\Desktop\Новая папка (4)\SAM_20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0968"/>
            <a:ext cx="45365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331539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ДОСЛІДИ З ПОВІТРЯМ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pc\Desktop\Новая папка (4)\SAM_20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pc\Desktop\Новая папка (4)\SAM_20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4320480" cy="312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331539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СПОСТЕРЕЖЕННЯ В ПРИРОДІ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pc\Desktop\Новая папка (4)\SAM_2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1044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pc\Desktop\Новая папка (4)\Новая папка\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0968"/>
            <a:ext cx="4387602" cy="341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331539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ЕКОЛОГІЧНА СТЕЖИНА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pc\Desktop\Новая папка (4)\SAM_2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2484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pc\Desktop\Новая папка (4)\Новая папка\dsc03462_kopiy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29000"/>
            <a:ext cx="4190628" cy="320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pc\Desktop\Новая папка (4)\Новая папка\208795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8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pc\Desktop\Новая папка (4)\Новая папка\7б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12776"/>
            <a:ext cx="4680520" cy="340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699675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5888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«Людина стала людиною тоді, коли вона вперше почула шелест листя,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588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дзюркотіння веселого струмочка, дзвін срібних дзвіночків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588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бездонному літньому небі, завивання хуртовини за вікном,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588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лагідний плюскіт хвиль і урочисту тишу ночі,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588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почула і завмерла, слухає сотні і тисячі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588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років чудову музику життя».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588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В.О. Сухомлинський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pc\Desktop\Новая папка (4)\Новая папка\dscn13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268760"/>
          <a:ext cx="8424937" cy="4501124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594175"/>
                <a:gridCol w="3119630"/>
                <a:gridCol w="4711132"/>
              </a:tblGrid>
              <a:tr h="44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Прізвище, ім’я, по - батькові 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Шевчишин Наталія Іванівна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0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 народження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08 березня 1972 року</a:t>
                      </a:r>
                      <a:endParaRPr lang="ru-RU" sz="11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Освіта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середня спеціальна</a:t>
                      </a:r>
                      <a:endParaRPr lang="ru-RU" sz="11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9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Спеціальність за дипломом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Дошкільне виховання</a:t>
                      </a:r>
                      <a:endParaRPr lang="ru-RU" sz="11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7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Посада</a:t>
                      </a:r>
                      <a:endParaRPr lang="ru-RU" sz="11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Вихователь</a:t>
                      </a:r>
                      <a:endParaRPr lang="ru-RU" sz="11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Педагогічний стаж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 роки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6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Результати попередньої атестації 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Відповідає займаній посаді. </a:t>
                      </a:r>
                      <a:endParaRPr lang="uk-UA" sz="1800" b="1" i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Підтверджено 9 </a:t>
                      </a:r>
                      <a:r>
                        <a:rPr lang="uk-UA" sz="18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тарифний </a:t>
                      </a:r>
                      <a:r>
                        <a:rPr lang="uk-UA" sz="1800" b="1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розряд.</a:t>
                      </a:r>
                      <a:endParaRPr lang="ru-RU" sz="11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83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Нагорода, звання</a:t>
                      </a:r>
                      <a:endParaRPr lang="ru-RU" sz="11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Грамота відділу освіти Підволочиської районної державної адміністрації, 2004 р. 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9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Курси підвищення кваліфікації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 рік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1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Тема, над якою працює педагог</a:t>
                      </a:r>
                      <a:endParaRPr lang="ru-RU" sz="1100" b="1" i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«Екологічне виховання дітей дошкільного віку»</a:t>
                      </a:r>
                      <a:endParaRPr lang="ru-RU" sz="11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29" marR="39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33181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Моє </a:t>
            </a:r>
            <a:r>
              <a:rPr kumimoji="0" lang="uk-UA" sz="4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портфоліо</a:t>
            </a: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682790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Життєве кредо: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Кожна хай зустріч несе відкриття: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Ціннішого в світі нема, ніж життя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C:\Users\pc\Desktop\Новая папка (4)\SAM_20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7444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pc\Desktop\Новая папка (4)\Новая папка\8б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234989"/>
            <a:ext cx="6192688" cy="62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Напрямки роботи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гуманне ставлення до природи (тваринного та рослинного світу);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сформована здатність піклуватися про природні об’єкти та своє здоров’я;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потреба у спілкуванні з природою;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моделювання природних об’єктів і явищ;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розвинена відповідальність за свої вчинки у природі;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усвідомлення свого «Я» у світі як частки природи.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ebsiteexpert.com/wp-content/uploads/orange-dude-glasses-notep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717032"/>
            <a:ext cx="2304256" cy="285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209080"/>
            <a:ext cx="828092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дітьми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екскурсії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виставки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Тиждень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свята,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виставки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ігри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змісту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стежина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Спостереження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Пошуково-дослідницька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робота.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328322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latin typeface="Calibri" pitchFamily="34" charset="0"/>
                <a:cs typeface="Times New Roman" pitchFamily="18" charset="0"/>
              </a:rPr>
              <a:t>Предметно – розвивальне середовище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latin typeface="Calibri" pitchFamily="34" charset="0"/>
                <a:cs typeface="Times New Roman" pitchFamily="18" charset="0"/>
              </a:rPr>
              <a:t>в групі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683568" y="1124744"/>
            <a:ext cx="14859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Колекц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ії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683568" y="2204864"/>
            <a:ext cx="14859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-лаборатор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755576" y="3356992"/>
            <a:ext cx="14859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Город на підвіконні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755576" y="4509120"/>
            <a:ext cx="14859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Альбом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люстрац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ії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1475656" y="5661248"/>
            <a:ext cx="14859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мнатн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р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лини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6948264" y="1124744"/>
            <a:ext cx="1485900" cy="9477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round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Розвива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льні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дидактич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7020272" y="2348880"/>
            <a:ext cx="14859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Жив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7083334" y="3480550"/>
            <a:ext cx="14859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Карти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7020272" y="4653136"/>
            <a:ext cx="14859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Глобус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5436096" y="5661248"/>
            <a:ext cx="14859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Календар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і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природ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4211960" y="3284984"/>
            <a:ext cx="406722" cy="229964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7" name="Прямая со стрелкой 16"/>
          <p:cNvCxnSpPr>
            <a:stCxn id="29708" idx="7"/>
            <a:endCxn id="29703" idx="1"/>
          </p:cNvCxnSpPr>
          <p:nvPr/>
        </p:nvCxnSpPr>
        <p:spPr>
          <a:xfrm flipV="1">
            <a:off x="4559119" y="1598613"/>
            <a:ext cx="2389145" cy="1720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9708" idx="6"/>
            <a:endCxn id="29704" idx="1"/>
          </p:cNvCxnSpPr>
          <p:nvPr/>
        </p:nvCxnSpPr>
        <p:spPr>
          <a:xfrm flipV="1">
            <a:off x="4618682" y="2748930"/>
            <a:ext cx="2401590" cy="651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9708" idx="1"/>
            <a:endCxn id="29698" idx="3"/>
          </p:cNvCxnSpPr>
          <p:nvPr/>
        </p:nvCxnSpPr>
        <p:spPr>
          <a:xfrm flipH="1" flipV="1">
            <a:off x="2169468" y="1524794"/>
            <a:ext cx="2102055" cy="1793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123728" y="2492896"/>
            <a:ext cx="2102055" cy="87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195736" y="3356992"/>
            <a:ext cx="2030047" cy="275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9708" idx="6"/>
            <a:endCxn id="29705" idx="1"/>
          </p:cNvCxnSpPr>
          <p:nvPr/>
        </p:nvCxnSpPr>
        <p:spPr>
          <a:xfrm>
            <a:off x="4618682" y="3399966"/>
            <a:ext cx="2464652" cy="480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9708" idx="3"/>
          </p:cNvCxnSpPr>
          <p:nvPr/>
        </p:nvCxnSpPr>
        <p:spPr>
          <a:xfrm flipH="1">
            <a:off x="2339752" y="3481271"/>
            <a:ext cx="1931771" cy="1323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9708" idx="5"/>
            <a:endCxn id="29707" idx="0"/>
          </p:cNvCxnSpPr>
          <p:nvPr/>
        </p:nvCxnSpPr>
        <p:spPr>
          <a:xfrm>
            <a:off x="4559119" y="3481271"/>
            <a:ext cx="1619927" cy="2179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9708" idx="5"/>
            <a:endCxn id="29706" idx="1"/>
          </p:cNvCxnSpPr>
          <p:nvPr/>
        </p:nvCxnSpPr>
        <p:spPr>
          <a:xfrm>
            <a:off x="4559119" y="3481271"/>
            <a:ext cx="2461153" cy="1571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9708" idx="4"/>
            <a:endCxn id="29702" idx="0"/>
          </p:cNvCxnSpPr>
          <p:nvPr/>
        </p:nvCxnSpPr>
        <p:spPr>
          <a:xfrm flipH="1">
            <a:off x="2218606" y="3514948"/>
            <a:ext cx="2196715" cy="214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3419872" y="5661248"/>
            <a:ext cx="1485900" cy="9382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Паспорт рас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лин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тварин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 стрелкой 41"/>
          <p:cNvCxnSpPr>
            <a:stCxn id="29708" idx="4"/>
          </p:cNvCxnSpPr>
          <p:nvPr/>
        </p:nvCxnSpPr>
        <p:spPr>
          <a:xfrm flipH="1">
            <a:off x="4283969" y="3514948"/>
            <a:ext cx="131352" cy="2204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pc\Desktop\Новая папка (4)\SAM_2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3204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331539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ПРАЦЯ В КУТОЧКУ ПРИРОДИ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pc\Desktop\Новая папка (4)\SAM_20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43204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малюнки\фони для презентацій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331539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АПТЕКА  НА ПІДВІКОННІ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pc\Desktop\Новая папка (4)\SAM_19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pc\Desktop\Новая папка (4)\SAM_19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4464496" cy="322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417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14</cp:revision>
  <dcterms:created xsi:type="dcterms:W3CDTF">2015-03-04T16:44:47Z</dcterms:created>
  <dcterms:modified xsi:type="dcterms:W3CDTF">2015-03-04T18:58:06Z</dcterms:modified>
</cp:coreProperties>
</file>