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30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80" r:id="rId25"/>
    <p:sldId id="278" r:id="rId26"/>
    <p:sldId id="281" r:id="rId27"/>
    <p:sldId id="301" r:id="rId28"/>
    <p:sldId id="282" r:id="rId29"/>
    <p:sldId id="303" r:id="rId30"/>
    <p:sldId id="283" r:id="rId31"/>
    <p:sldId id="302" r:id="rId32"/>
    <p:sldId id="284" r:id="rId33"/>
    <p:sldId id="285" r:id="rId34"/>
    <p:sldId id="287" r:id="rId35"/>
    <p:sldId id="286" r:id="rId36"/>
    <p:sldId id="288" r:id="rId37"/>
    <p:sldId id="289" r:id="rId38"/>
    <p:sldId id="290" r:id="rId39"/>
    <p:sldId id="291" r:id="rId40"/>
    <p:sldId id="292" r:id="rId41"/>
    <p:sldId id="295" r:id="rId42"/>
    <p:sldId id="296" r:id="rId43"/>
    <p:sldId id="293" r:id="rId44"/>
    <p:sldId id="294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15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339752" y="1600200"/>
            <a:ext cx="6347048" cy="4525963"/>
          </a:xfrm>
        </p:spPr>
        <p:txBody>
          <a:bodyPr/>
          <a:lstStyle>
            <a:lvl1pPr marL="0" indent="0" algn="ctr">
              <a:buNone/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 Автор шаблону </a:t>
            </a:r>
            <a:r>
              <a:rPr lang="ru-RU" dirty="0" err="1" smtClean="0"/>
              <a:t>презентації</a:t>
            </a:r>
            <a:r>
              <a:rPr lang="ru-RU" dirty="0" smtClean="0"/>
              <a:t> -  </a:t>
            </a:r>
            <a:endParaRPr lang="en-US" dirty="0" smtClean="0"/>
          </a:p>
          <a:p>
            <a:pPr lvl="0"/>
            <a:r>
              <a:rPr lang="ru-RU" dirty="0" smtClean="0"/>
              <a:t>Несенюк О.В.</a:t>
            </a:r>
            <a:br>
              <a:rPr lang="ru-RU" dirty="0" smtClean="0"/>
            </a:br>
            <a:r>
              <a:rPr lang="ru-RU" dirty="0" smtClean="0"/>
              <a:t>Ви можете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дане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, але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Ви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вказати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автора та </a:t>
            </a:r>
            <a:r>
              <a:rPr lang="ru-RU" dirty="0" err="1" smtClean="0"/>
              <a:t>джерело</a:t>
            </a:r>
            <a:r>
              <a:rPr lang="ru-RU" dirty="0" smtClean="0"/>
              <a:t> шаблону сайт </a:t>
            </a:r>
            <a:r>
              <a:rPr lang="en-US" dirty="0" smtClean="0"/>
              <a:t>http://shkola-ditsad.ucoz.com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357166"/>
            <a:ext cx="605486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19050" contourW="19050">
              <a:contourClr>
                <a:srgbClr val="C00000"/>
              </a:contourClr>
            </a:sp3d>
          </a:bodyPr>
          <a:lstStyle/>
          <a:p>
            <a:pPr algn="ctr"/>
            <a:r>
              <a:rPr lang="uk-UA" sz="7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69900" dist="20320" dir="1800000" sx="81000" sy="81000" algn="tl" rotWithShape="0">
                    <a:srgbClr val="000000">
                      <a:alpha val="29000"/>
                    </a:srgbClr>
                  </a:outerShdw>
                </a:effectLst>
                <a:latin typeface="Arial Black" pitchFamily="34" charset="0"/>
              </a:rPr>
              <a:t>З Україною</a:t>
            </a:r>
          </a:p>
          <a:p>
            <a:pPr algn="ctr"/>
            <a:r>
              <a:rPr lang="uk-UA" sz="7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69900" dist="20320" dir="1800000" sx="81000" sy="81000" algn="tl" rotWithShape="0">
                    <a:srgbClr val="000000">
                      <a:alpha val="29000"/>
                    </a:srgbClr>
                  </a:outerShdw>
                </a:effectLst>
                <a:latin typeface="Arial Black" pitchFamily="34" charset="0"/>
              </a:rPr>
              <a:t> в серці</a:t>
            </a:r>
            <a:endParaRPr lang="ru-RU" sz="72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blurRad="469900" dist="20320" dir="1800000" sx="81000" sy="81000" algn="tl" rotWithShape="0">
                  <a:srgbClr val="000000">
                    <a:alpha val="29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30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69" y="214290"/>
            <a:ext cx="9051931" cy="63579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357166"/>
            <a:ext cx="2543164" cy="5768997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Але́сь</a:t>
            </a:r>
            <a:r>
              <a:rPr lang="ru-RU" dirty="0" smtClean="0"/>
              <a:t> (</a:t>
            </a:r>
            <a:r>
              <a:rPr lang="ru-RU" dirty="0" err="1" smtClean="0"/>
              <a:t>Алекса́ндр</a:t>
            </a:r>
            <a:r>
              <a:rPr lang="ru-RU" dirty="0" smtClean="0"/>
              <a:t> </a:t>
            </a:r>
            <a:r>
              <a:rPr lang="ru-RU" dirty="0" err="1" smtClean="0"/>
              <a:t>Серге́евич</a:t>
            </a:r>
            <a:r>
              <a:rPr lang="ru-RU" dirty="0" smtClean="0"/>
              <a:t>) </a:t>
            </a:r>
            <a:r>
              <a:rPr lang="ru-RU" dirty="0" err="1" smtClean="0"/>
              <a:t>Ста́вер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10 </a:t>
            </a:r>
            <a:r>
              <a:rPr lang="ru-RU" dirty="0" err="1" smtClean="0"/>
              <a:t>серпня</a:t>
            </a:r>
            <a:r>
              <a:rPr lang="ru-RU" dirty="0" smtClean="0"/>
              <a:t> 1929 —</a:t>
            </a:r>
          </a:p>
          <a:p>
            <a:r>
              <a:rPr lang="ru-RU" dirty="0" smtClean="0"/>
              <a:t> 23 </a:t>
            </a:r>
            <a:r>
              <a:rPr lang="ru-RU" dirty="0" err="1" smtClean="0"/>
              <a:t>липня</a:t>
            </a:r>
            <a:r>
              <a:rPr lang="ru-RU" dirty="0" smtClean="0"/>
              <a:t> 1995 — </a:t>
            </a:r>
            <a:r>
              <a:rPr lang="ru-RU" dirty="0" err="1" smtClean="0"/>
              <a:t>білоруський</a:t>
            </a:r>
            <a:r>
              <a:rPr lang="ru-RU" dirty="0" smtClean="0"/>
              <a:t> поет</a:t>
            </a:r>
            <a:endParaRPr lang="ru-RU" dirty="0"/>
          </a:p>
        </p:txBody>
      </p:sp>
      <p:pic>
        <p:nvPicPr>
          <p:cNvPr id="4" name="Рисунок 3" descr="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00042"/>
            <a:ext cx="4800626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ніп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14290"/>
            <a:ext cx="8229632" cy="61722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обз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8065941" cy="626271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ит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8715404" cy="58556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285728"/>
            <a:ext cx="2900354" cy="6215106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Петро́ І́лькович Осадчу́к </a:t>
            </a:r>
            <a:endParaRPr lang="uk-UA" dirty="0" smtClean="0"/>
          </a:p>
          <a:p>
            <a:r>
              <a:rPr lang="vi-VN" dirty="0" smtClean="0"/>
              <a:t>(2 грудня 1937, с. Острівець, тепер Городенківського району, Івано-Франківської області, Україна — 8 жовтня 2014) — український поет, перекладач, літературний критик, громадсько-політичний діяч.</a:t>
            </a:r>
            <a:endParaRPr lang="ru-RU" dirty="0"/>
          </a:p>
        </p:txBody>
      </p:sp>
      <p:pic>
        <p:nvPicPr>
          <p:cNvPr id="4" name="Рисунок 3" descr="осадчу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1" y="500042"/>
            <a:ext cx="4258527" cy="59960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доборолась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85728"/>
            <a:ext cx="6965205" cy="3000396"/>
          </a:xfrm>
        </p:spPr>
      </p:pic>
      <p:pic>
        <p:nvPicPr>
          <p:cNvPr id="7" name="Рисунок 6" descr="доборолась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286124"/>
            <a:ext cx="700092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дрий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214290"/>
            <a:ext cx="2786082" cy="3445944"/>
          </a:xfrm>
        </p:spPr>
      </p:pic>
      <p:pic>
        <p:nvPicPr>
          <p:cNvPr id="5" name="Рисунок 4" descr="mudri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95950"/>
            <a:ext cx="4143404" cy="6068312"/>
          </a:xfrm>
          <a:prstGeom prst="rect">
            <a:avLst/>
          </a:prstGeom>
        </p:spPr>
      </p:pic>
      <p:pic>
        <p:nvPicPr>
          <p:cNvPr id="6" name="Рисунок 5" descr="кни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1963">
            <a:off x="6048834" y="3947317"/>
            <a:ext cx="2884807" cy="195205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285728"/>
            <a:ext cx="2757478" cy="607223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Мусій</a:t>
            </a:r>
            <a:r>
              <a:rPr lang="ru-RU" dirty="0" smtClean="0"/>
              <a:t> Степанович Кононенко</a:t>
            </a:r>
          </a:p>
          <a:p>
            <a:r>
              <a:rPr lang="ru-RU" dirty="0" smtClean="0"/>
              <a:t> (22 </a:t>
            </a:r>
            <a:r>
              <a:rPr lang="ru-RU" dirty="0" err="1" smtClean="0"/>
              <a:t>серпня</a:t>
            </a:r>
            <a:r>
              <a:rPr lang="ru-RU" dirty="0" smtClean="0"/>
              <a:t> 1864, с. </a:t>
            </a:r>
            <a:r>
              <a:rPr lang="ru-RU" dirty="0" err="1" smtClean="0"/>
              <a:t>Турівка</a:t>
            </a:r>
            <a:r>
              <a:rPr lang="ru-RU" dirty="0" smtClean="0"/>
              <a:t>, </a:t>
            </a:r>
            <a:r>
              <a:rPr lang="ru-RU" dirty="0" err="1" smtClean="0"/>
              <a:t>Прилуцький</a:t>
            </a:r>
            <a:r>
              <a:rPr lang="ru-RU" dirty="0" smtClean="0"/>
              <a:t> </a:t>
            </a:r>
            <a:r>
              <a:rPr lang="ru-RU" dirty="0" err="1" smtClean="0"/>
              <a:t>повіт</a:t>
            </a:r>
            <a:r>
              <a:rPr lang="ru-RU" dirty="0" smtClean="0"/>
              <a:t>,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Чернігівська</a:t>
            </a:r>
            <a:r>
              <a:rPr lang="ru-RU" dirty="0" smtClean="0"/>
              <a:t> область — 14 </a:t>
            </a:r>
            <a:r>
              <a:rPr lang="ru-RU" dirty="0" err="1" smtClean="0"/>
              <a:t>червня</a:t>
            </a:r>
            <a:r>
              <a:rPr lang="ru-RU" dirty="0" smtClean="0"/>
              <a:t> 1922,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Санжари</a:t>
            </a:r>
            <a:r>
              <a:rPr lang="ru-RU" dirty="0" smtClean="0"/>
              <a:t>) — </a:t>
            </a:r>
            <a:r>
              <a:rPr lang="ru-RU" dirty="0" err="1" smtClean="0"/>
              <a:t>український</a:t>
            </a:r>
            <a:r>
              <a:rPr lang="ru-RU" dirty="0" smtClean="0"/>
              <a:t> поет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прозаїк</a:t>
            </a:r>
            <a:r>
              <a:rPr lang="ru-RU" dirty="0" smtClean="0"/>
              <a:t>, </a:t>
            </a:r>
            <a:r>
              <a:rPr lang="ru-RU" dirty="0" err="1" smtClean="0"/>
              <a:t>активний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 кооперативного </a:t>
            </a:r>
            <a:r>
              <a:rPr lang="ru-RU" dirty="0" err="1" smtClean="0"/>
              <a:t>руху</a:t>
            </a:r>
            <a:r>
              <a:rPr lang="ru-RU" dirty="0" smtClean="0"/>
              <a:t> та Братства </a:t>
            </a:r>
            <a:r>
              <a:rPr lang="ru-RU" dirty="0" err="1" smtClean="0"/>
              <a:t>тарасівців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кононенк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28604"/>
            <a:ext cx="4171358" cy="59963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0"/>
            <a:ext cx="8173538" cy="6647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960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285728"/>
            <a:ext cx="2614602" cy="584043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Дмитро</a:t>
            </a:r>
            <a:r>
              <a:rPr lang="ru-RU" dirty="0" smtClean="0"/>
              <a:t>́ </a:t>
            </a:r>
            <a:r>
              <a:rPr lang="ru-RU" dirty="0" err="1" smtClean="0"/>
              <a:t>Семе́нович</a:t>
            </a:r>
            <a:r>
              <a:rPr lang="ru-RU" dirty="0" smtClean="0"/>
              <a:t> </a:t>
            </a:r>
            <a:r>
              <a:rPr lang="ru-RU" dirty="0" err="1" smtClean="0"/>
              <a:t>Чередниче́нко</a:t>
            </a:r>
            <a:r>
              <a:rPr lang="ru-RU" dirty="0" smtClean="0"/>
              <a:t> (30 листопада 1935, с. </a:t>
            </a:r>
            <a:r>
              <a:rPr lang="ru-RU" dirty="0" err="1" smtClean="0"/>
              <a:t>Межиріч</a:t>
            </a:r>
            <a:r>
              <a:rPr lang="ru-RU" dirty="0" smtClean="0"/>
              <a:t>, </a:t>
            </a:r>
            <a:r>
              <a:rPr lang="ru-RU" dirty="0" err="1" smtClean="0"/>
              <a:t>Канівський</a:t>
            </a:r>
            <a:r>
              <a:rPr lang="ru-RU" dirty="0" smtClean="0"/>
              <a:t> район, </a:t>
            </a:r>
            <a:r>
              <a:rPr lang="ru-RU" dirty="0" err="1" smtClean="0"/>
              <a:t>Черкаська</a:t>
            </a:r>
            <a:r>
              <a:rPr lang="ru-RU" dirty="0" smtClean="0"/>
              <a:t> область) —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поет, </a:t>
            </a:r>
            <a:r>
              <a:rPr lang="ru-RU" dirty="0" err="1" smtClean="0"/>
              <a:t>літературний</a:t>
            </a:r>
            <a:r>
              <a:rPr lang="ru-RU" dirty="0" smtClean="0"/>
              <a:t> редактор, педагог, </a:t>
            </a:r>
            <a:r>
              <a:rPr lang="ru-RU" dirty="0" err="1" smtClean="0"/>
              <a:t>мистецтво-знавець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чередничен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57166"/>
            <a:ext cx="4516935" cy="61039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рнопі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8200805" cy="61388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рно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66"/>
            <a:ext cx="7993133" cy="62131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ійна тер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85728"/>
            <a:ext cx="8072494" cy="628823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вітуч к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214290"/>
            <a:ext cx="8244350" cy="638335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285728"/>
            <a:ext cx="2614602" cy="5840435"/>
          </a:xfrm>
        </p:spPr>
        <p:txBody>
          <a:bodyPr/>
          <a:lstStyle/>
          <a:p>
            <a:r>
              <a:rPr lang="vi-VN" sz="3600" dirty="0" smtClean="0"/>
              <a:t>Я́нка Купа́ла </a:t>
            </a:r>
            <a:r>
              <a:rPr lang="vi-VN" dirty="0" smtClean="0"/>
              <a:t>(</a:t>
            </a:r>
            <a:r>
              <a:rPr lang="uk-UA" dirty="0" smtClean="0"/>
              <a:t>справжнє</a:t>
            </a:r>
            <a:r>
              <a:rPr lang="vi-VN" dirty="0" smtClean="0"/>
              <a:t> </a:t>
            </a:r>
            <a:r>
              <a:rPr lang="uk-UA" dirty="0" smtClean="0"/>
              <a:t>і</a:t>
            </a:r>
            <a:r>
              <a:rPr lang="vi-VN" dirty="0" smtClean="0"/>
              <a:t>м</a:t>
            </a:r>
            <a:r>
              <a:rPr lang="en-US" dirty="0" smtClean="0"/>
              <a:t>’</a:t>
            </a:r>
            <a:r>
              <a:rPr lang="vi-VN" dirty="0" smtClean="0"/>
              <a:t>я </a:t>
            </a:r>
            <a:r>
              <a:rPr lang="uk-UA" dirty="0" smtClean="0"/>
              <a:t>І</a:t>
            </a:r>
            <a:r>
              <a:rPr lang="vi-VN" dirty="0" smtClean="0"/>
              <a:t>ва́н Дом</a:t>
            </a:r>
            <a:r>
              <a:rPr lang="uk-UA" dirty="0" smtClean="0"/>
              <a:t>і</a:t>
            </a:r>
            <a:r>
              <a:rPr lang="vi-VN" dirty="0" smtClean="0"/>
              <a:t>н</a:t>
            </a:r>
            <a:r>
              <a:rPr lang="uk-UA" dirty="0" smtClean="0"/>
              <a:t>і</a:t>
            </a:r>
            <a:r>
              <a:rPr lang="vi-VN" dirty="0" smtClean="0"/>
              <a:t>кович Луце́вич, б</a:t>
            </a:r>
            <a:r>
              <a:rPr lang="uk-UA" dirty="0" smtClean="0"/>
              <a:t>і</a:t>
            </a:r>
            <a:r>
              <a:rPr lang="vi-VN" dirty="0" smtClean="0"/>
              <a:t>лор</a:t>
            </a:r>
            <a:r>
              <a:rPr lang="uk-UA" dirty="0" err="1" smtClean="0"/>
              <a:t>ус</a:t>
            </a:r>
            <a:r>
              <a:rPr lang="vi-VN" dirty="0" smtClean="0"/>
              <a:t>. </a:t>
            </a:r>
            <a:endParaRPr lang="uk-UA" dirty="0" smtClean="0"/>
          </a:p>
          <a:p>
            <a:r>
              <a:rPr lang="vi-VN" dirty="0" smtClean="0"/>
              <a:t>1882—1942) — б</a:t>
            </a:r>
            <a:r>
              <a:rPr lang="uk-UA" dirty="0" smtClean="0"/>
              <a:t>і</a:t>
            </a:r>
            <a:r>
              <a:rPr lang="vi-VN" dirty="0" smtClean="0"/>
              <a:t>лорус</a:t>
            </a:r>
            <a:r>
              <a:rPr lang="uk-UA" dirty="0" smtClean="0"/>
              <a:t>ь</a:t>
            </a:r>
            <a:r>
              <a:rPr lang="vi-VN" dirty="0" smtClean="0"/>
              <a:t>кий по</a:t>
            </a:r>
            <a:r>
              <a:rPr lang="uk-UA" dirty="0" smtClean="0"/>
              <a:t>е</a:t>
            </a:r>
            <a:r>
              <a:rPr lang="vi-VN" dirty="0" smtClean="0"/>
              <a:t>т, драматург, публ</a:t>
            </a:r>
            <a:r>
              <a:rPr lang="uk-UA" dirty="0" smtClean="0"/>
              <a:t>і</a:t>
            </a:r>
            <a:r>
              <a:rPr lang="vi-VN" dirty="0" smtClean="0"/>
              <a:t>цист.</a:t>
            </a:r>
            <a:endParaRPr lang="ru-RU" dirty="0"/>
          </a:p>
        </p:txBody>
      </p:sp>
      <p:pic>
        <p:nvPicPr>
          <p:cNvPr id="4" name="Рисунок 3" descr="купа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57166"/>
            <a:ext cx="4214842" cy="60482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285728"/>
            <a:ext cx="2686040" cy="5840435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Музафар</a:t>
            </a:r>
            <a:r>
              <a:rPr lang="ru-RU" sz="3600" dirty="0" smtClean="0"/>
              <a:t> </a:t>
            </a:r>
            <a:r>
              <a:rPr lang="ru-RU" sz="3600" dirty="0" err="1" smtClean="0"/>
              <a:t>Алімбаєв</a:t>
            </a:r>
            <a:endParaRPr lang="ru-RU" sz="3600" dirty="0" smtClean="0"/>
          </a:p>
          <a:p>
            <a:r>
              <a:rPr lang="ru-RU" dirty="0" smtClean="0"/>
              <a:t> (19 </a:t>
            </a:r>
            <a:r>
              <a:rPr lang="ru-RU" dirty="0" err="1" smtClean="0"/>
              <a:t>жовтня</a:t>
            </a:r>
            <a:r>
              <a:rPr lang="ru-RU" dirty="0" smtClean="0"/>
              <a:t> 1923, </a:t>
            </a:r>
            <a:r>
              <a:rPr lang="ru-RU" dirty="0" err="1" smtClean="0"/>
              <a:t>Маралди</a:t>
            </a:r>
            <a:r>
              <a:rPr lang="ru-RU" dirty="0" smtClean="0"/>
              <a:t>, </a:t>
            </a:r>
            <a:r>
              <a:rPr lang="ru-RU" dirty="0" err="1" smtClean="0"/>
              <a:t>Павлодарська</a:t>
            </a:r>
            <a:r>
              <a:rPr lang="ru-RU" dirty="0" smtClean="0"/>
              <a:t> область) — </a:t>
            </a:r>
            <a:r>
              <a:rPr lang="ru-RU" dirty="0" err="1" smtClean="0"/>
              <a:t>казахський</a:t>
            </a:r>
            <a:r>
              <a:rPr lang="ru-RU" dirty="0" smtClean="0"/>
              <a:t> поет, дитячий </a:t>
            </a:r>
            <a:r>
              <a:rPr lang="ru-RU" dirty="0" err="1" smtClean="0"/>
              <a:t>письменник</a:t>
            </a:r>
            <a:r>
              <a:rPr lang="ru-RU" dirty="0" smtClean="0"/>
              <a:t>, </a:t>
            </a:r>
            <a:r>
              <a:rPr lang="ru-RU" dirty="0" err="1" smtClean="0"/>
              <a:t>перекладач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алімбає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00042"/>
            <a:ext cx="4643470" cy="6017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85728"/>
            <a:ext cx="8086752" cy="624842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285728"/>
            <a:ext cx="2928958" cy="6000792"/>
          </a:xfrm>
        </p:spPr>
        <p:txBody>
          <a:bodyPr>
            <a:normAutofit/>
          </a:bodyPr>
          <a:lstStyle/>
          <a:p>
            <a:r>
              <a:rPr lang="vi-VN" sz="3600" dirty="0" smtClean="0"/>
              <a:t>Ра́йнер Марі́я Рі́льке</a:t>
            </a:r>
            <a:endParaRPr lang="uk-UA" sz="3600" dirty="0" smtClean="0"/>
          </a:p>
          <a:p>
            <a:r>
              <a:rPr lang="vi-VN" dirty="0" smtClean="0"/>
              <a:t> </a:t>
            </a:r>
            <a:r>
              <a:rPr lang="uk-UA" dirty="0" smtClean="0"/>
              <a:t>(</a:t>
            </a:r>
            <a:r>
              <a:rPr lang="en-US" dirty="0" smtClean="0"/>
              <a:t>4 </a:t>
            </a:r>
            <a:r>
              <a:rPr lang="vi-VN" dirty="0" smtClean="0"/>
              <a:t>грудня 1875, Прага, Чехія — 29 грудня, 1926, Валь-Монт, Швейцарія) — австрійський поет-символіст, предтеча екзистенціалізму</a:t>
            </a:r>
            <a:endParaRPr lang="ru-RU" dirty="0"/>
          </a:p>
        </p:txBody>
      </p:sp>
      <p:pic>
        <p:nvPicPr>
          <p:cNvPr id="4" name="Рисунок 3" descr="рільке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4286280" cy="655108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3" y="285728"/>
            <a:ext cx="8007129" cy="625794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285728"/>
            <a:ext cx="2757478" cy="5840435"/>
          </a:xfrm>
        </p:spPr>
        <p:txBody>
          <a:bodyPr>
            <a:normAutofit fontScale="77500" lnSpcReduction="20000"/>
          </a:bodyPr>
          <a:lstStyle/>
          <a:p>
            <a:r>
              <a:rPr lang="vi-VN" sz="4600" dirty="0" smtClean="0"/>
              <a:t>Нази́м Хікме́т Ран </a:t>
            </a:r>
            <a:endParaRPr lang="uk-UA" sz="4600" dirty="0" smtClean="0"/>
          </a:p>
          <a:p>
            <a:endParaRPr lang="uk-UA" sz="4600" dirty="0" smtClean="0"/>
          </a:p>
          <a:p>
            <a:r>
              <a:rPr lang="vi-VN" dirty="0" smtClean="0"/>
              <a:t>(</a:t>
            </a:r>
            <a:r>
              <a:rPr lang="en-US" dirty="0" smtClean="0"/>
              <a:t>20 </a:t>
            </a:r>
            <a:r>
              <a:rPr lang="vi-VN" dirty="0" smtClean="0"/>
              <a:t>листопада 1901, Салоніки — </a:t>
            </a:r>
            <a:endParaRPr lang="uk-UA" dirty="0" smtClean="0"/>
          </a:p>
          <a:p>
            <a:r>
              <a:rPr lang="vi-VN" dirty="0" smtClean="0"/>
              <a:t>3 червня 1963, Москва) — турецький поет, прозаїк, драматург і громадський діяч. Засновник сучасної турецької поезії, першим у Туреччині почав практикувати верлібр. Отримав прізвисько «ясноликий поет» </a:t>
            </a:r>
            <a:endParaRPr lang="ru-RU" dirty="0"/>
          </a:p>
        </p:txBody>
      </p:sp>
      <p:pic>
        <p:nvPicPr>
          <p:cNvPr id="4" name="Рисунок 3" descr="хікм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09671"/>
            <a:ext cx="4429156" cy="606733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214290"/>
            <a:ext cx="8001056" cy="638335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285728"/>
            <a:ext cx="2900354" cy="5840435"/>
          </a:xfrm>
        </p:spPr>
        <p:txBody>
          <a:bodyPr>
            <a:normAutofit fontScale="85000" lnSpcReduction="20000"/>
          </a:bodyPr>
          <a:lstStyle/>
          <a:p>
            <a:r>
              <a:rPr lang="vi-VN" sz="3300" dirty="0" smtClean="0"/>
              <a:t>Ю́зеф Лободо́вський</a:t>
            </a:r>
            <a:r>
              <a:rPr lang="vi-VN" dirty="0" smtClean="0"/>
              <a:t>,</a:t>
            </a:r>
            <a:endParaRPr lang="uk-UA" dirty="0" smtClean="0"/>
          </a:p>
          <a:p>
            <a:r>
              <a:rPr lang="vi-VN" dirty="0" smtClean="0"/>
              <a:t> (</a:t>
            </a:r>
            <a:r>
              <a:rPr lang="en-US" dirty="0" smtClean="0"/>
              <a:t>19 </a:t>
            </a:r>
            <a:r>
              <a:rPr lang="vi-VN" dirty="0" smtClean="0"/>
              <a:t>березня 1909 — 18 квітня 1988) — польський письменник, поет, перекладач і публіцист. Перекладав з іспанської, російської та української на польську. Лободовський захоплювався українською культурою і пропагував її в Європі.</a:t>
            </a:r>
            <a:endParaRPr lang="ru-RU" dirty="0"/>
          </a:p>
        </p:txBody>
      </p:sp>
      <p:pic>
        <p:nvPicPr>
          <p:cNvPr id="4" name="Рисунок 3" descr="лободовсь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97514"/>
            <a:ext cx="4071966" cy="645406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285728"/>
            <a:ext cx="2900354" cy="5840435"/>
          </a:xfrm>
        </p:spPr>
        <p:txBody>
          <a:bodyPr/>
          <a:lstStyle/>
          <a:p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Миколайович</a:t>
            </a:r>
            <a:r>
              <a:rPr lang="ru-RU" dirty="0" smtClean="0"/>
              <a:t> Браун </a:t>
            </a:r>
          </a:p>
          <a:p>
            <a:r>
              <a:rPr lang="ru-RU" dirty="0" smtClean="0"/>
              <a:t>(24 листопада 1938) </a:t>
            </a:r>
          </a:p>
          <a:p>
            <a:r>
              <a:rPr lang="ru-RU" dirty="0" smtClean="0"/>
              <a:t>— поет, </a:t>
            </a:r>
            <a:r>
              <a:rPr lang="ru-RU" dirty="0" err="1" smtClean="0"/>
              <a:t>перекладач</a:t>
            </a:r>
            <a:r>
              <a:rPr lang="ru-RU" dirty="0" smtClean="0"/>
              <a:t>, </a:t>
            </a:r>
            <a:r>
              <a:rPr lang="ru-RU" dirty="0" err="1" smtClean="0"/>
              <a:t>публіцист</a:t>
            </a:r>
            <a:r>
              <a:rPr lang="ru-RU" dirty="0" smtClean="0"/>
              <a:t>, </a:t>
            </a:r>
            <a:r>
              <a:rPr lang="ru-RU" dirty="0" err="1" smtClean="0"/>
              <a:t>суспільний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брау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85728"/>
            <a:ext cx="4214842" cy="60412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ніпро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09" y="214290"/>
            <a:ext cx="8382037" cy="642940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х і за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089132"/>
            <a:ext cx="7929618" cy="3492183"/>
          </a:xfrm>
        </p:spPr>
      </p:pic>
      <p:pic>
        <p:nvPicPr>
          <p:cNvPr id="5" name="Рисунок 4" descr="голуб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28"/>
            <a:ext cx="7786742" cy="387544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jdan_prap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28"/>
            <a:ext cx="7955751" cy="629878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в гід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5" y="214290"/>
            <a:ext cx="8165773" cy="637224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7429552" cy="3143272"/>
          </a:xfrm>
        </p:spPr>
      </p:pic>
      <p:pic>
        <p:nvPicPr>
          <p:cNvPr id="5" name="Рисунок 4" descr="небес со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570646"/>
            <a:ext cx="7429552" cy="328735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йдан свіч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14290"/>
            <a:ext cx="5500694" cy="6286544"/>
          </a:xfrm>
        </p:spPr>
      </p:pic>
      <p:pic>
        <p:nvPicPr>
          <p:cNvPr id="5" name="Рисунок 4" descr="нігоя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300579"/>
            <a:ext cx="2428892" cy="40573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68" y="285728"/>
            <a:ext cx="8186516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вв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285728"/>
            <a:ext cx="4512480" cy="3554419"/>
          </a:xfrm>
        </p:spPr>
      </p:pic>
      <p:pic>
        <p:nvPicPr>
          <p:cNvPr id="5" name="Рисунок 4" descr="ато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667103"/>
            <a:ext cx="4786346" cy="3190897"/>
          </a:xfrm>
          <a:prstGeom prst="rect">
            <a:avLst/>
          </a:prstGeom>
        </p:spPr>
      </p:pic>
      <p:pic>
        <p:nvPicPr>
          <p:cNvPr id="6" name="Рисунок 5" descr="катюш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329" y="3890964"/>
            <a:ext cx="4441671" cy="2967036"/>
          </a:xfrm>
          <a:prstGeom prst="rect">
            <a:avLst/>
          </a:prstGeom>
        </p:spPr>
      </p:pic>
      <p:pic>
        <p:nvPicPr>
          <p:cNvPr id="7" name="Рисунок 6" descr="град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1" y="357166"/>
            <a:ext cx="4239684" cy="32527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2976" y="2928934"/>
            <a:ext cx="174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214686"/>
            <a:ext cx="174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мнит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500042"/>
            <a:ext cx="7531069" cy="600079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бесна сотн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886746" cy="635798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боролась 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57166"/>
            <a:ext cx="7500989" cy="6305369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не руї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7" y="357166"/>
            <a:ext cx="7844693" cy="6153164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549252" cy="6411939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и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008" y="357166"/>
            <a:ext cx="8167272" cy="610912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ев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786842" cy="62308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642918"/>
            <a:ext cx="2257412" cy="5483245"/>
          </a:xfrm>
        </p:spPr>
        <p:txBody>
          <a:bodyPr>
            <a:normAutofit fontScale="92500"/>
          </a:bodyPr>
          <a:lstStyle/>
          <a:p>
            <a:r>
              <a:rPr lang="vi-VN" sz="3000" dirty="0" smtClean="0"/>
              <a:t>Бортня́к Анато́лій Агафо́нович </a:t>
            </a:r>
            <a:endParaRPr lang="uk-UA" sz="3000" dirty="0" smtClean="0"/>
          </a:p>
          <a:p>
            <a:r>
              <a:rPr lang="vi-VN" sz="2300" dirty="0" smtClean="0"/>
              <a:t>( 27 квітня 1938, Олександрівка Тростянецького району на Вінниччині —  22 липня 2009, Вінниця) — український поет, публіцист, перекладач, літературо</a:t>
            </a:r>
            <a:r>
              <a:rPr lang="uk-UA" sz="2300" dirty="0" smtClean="0"/>
              <a:t>-</a:t>
            </a:r>
            <a:r>
              <a:rPr lang="vi-VN" sz="2300" dirty="0" smtClean="0"/>
              <a:t>знавець.</a:t>
            </a:r>
            <a:endParaRPr lang="ru-RU" sz="2300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64" y="571480"/>
            <a:ext cx="396856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8358246" cy="63579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7950" y="357166"/>
            <a:ext cx="2560834" cy="5786478"/>
          </a:xfrm>
        </p:spPr>
        <p:txBody>
          <a:bodyPr>
            <a:normAutofit fontScale="77500" lnSpcReduction="20000"/>
          </a:bodyPr>
          <a:lstStyle/>
          <a:p>
            <a:r>
              <a:rPr lang="vi-VN" sz="3100" dirty="0" smtClean="0"/>
              <a:t>Пантелеймо́н Олекса́ндрович Кулі́ш </a:t>
            </a:r>
            <a:endParaRPr lang="uk-UA" sz="3100" dirty="0" smtClean="0"/>
          </a:p>
          <a:p>
            <a:r>
              <a:rPr lang="vi-VN" dirty="0" smtClean="0"/>
              <a:t>(26 липня 1819, містечко Вороніж, — 2 лютого 1897, хутір Мотронівка, нині село Оленівка, Чернігівської області) — український письменник, фольклорист, етнограф, мовознавець, перекладач, критик, редактор, видавець. </a:t>
            </a:r>
            <a:endParaRPr lang="ru-RU" dirty="0"/>
          </a:p>
        </p:txBody>
      </p:sp>
      <p:pic>
        <p:nvPicPr>
          <p:cNvPr id="5" name="Рисунок 4" descr="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28604"/>
            <a:ext cx="4176258" cy="5643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859" y="142852"/>
            <a:ext cx="8457297" cy="65722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164</TotalTime>
  <Words>405</Words>
  <Application>Microsoft Office PowerPoint</Application>
  <PresentationFormat>Экран (4:3)</PresentationFormat>
  <Paragraphs>31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Admin</cp:lastModifiedBy>
  <cp:revision>18</cp:revision>
  <dcterms:created xsi:type="dcterms:W3CDTF">2014-08-25T14:09:22Z</dcterms:created>
  <dcterms:modified xsi:type="dcterms:W3CDTF">2015-03-04T07:53:48Z</dcterms:modified>
</cp:coreProperties>
</file>