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0" r:id="rId4"/>
    <p:sldId id="261" r:id="rId5"/>
    <p:sldId id="263" r:id="rId6"/>
    <p:sldId id="264" r:id="rId7"/>
    <p:sldId id="266" r:id="rId8"/>
    <p:sldId id="265" r:id="rId9"/>
    <p:sldId id="267" r:id="rId10"/>
    <p:sldId id="299" r:id="rId11"/>
    <p:sldId id="270" r:id="rId12"/>
    <p:sldId id="262" r:id="rId13"/>
    <p:sldId id="300" r:id="rId14"/>
    <p:sldId id="301" r:id="rId15"/>
    <p:sldId id="302" r:id="rId16"/>
    <p:sldId id="303" r:id="rId17"/>
    <p:sldId id="304" r:id="rId18"/>
    <p:sldId id="276" r:id="rId19"/>
    <p:sldId id="280" r:id="rId20"/>
    <p:sldId id="284" r:id="rId21"/>
    <p:sldId id="279" r:id="rId22"/>
    <p:sldId id="269" r:id="rId23"/>
    <p:sldId id="268" r:id="rId24"/>
    <p:sldId id="281" r:id="rId25"/>
    <p:sldId id="282" r:id="rId26"/>
    <p:sldId id="286" r:id="rId27"/>
    <p:sldId id="306" r:id="rId28"/>
    <p:sldId id="283" r:id="rId29"/>
    <p:sldId id="271" r:id="rId30"/>
    <p:sldId id="289" r:id="rId31"/>
    <p:sldId id="290" r:id="rId32"/>
    <p:sldId id="291" r:id="rId33"/>
    <p:sldId id="293" r:id="rId34"/>
    <p:sldId id="292" r:id="rId35"/>
    <p:sldId id="297" r:id="rId36"/>
    <p:sldId id="296" r:id="rId37"/>
    <p:sldId id="295" r:id="rId38"/>
    <p:sldId id="294" r:id="rId39"/>
    <p:sldId id="298" r:id="rId40"/>
    <p:sldId id="305" r:id="rId4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CC"/>
    <a:srgbClr val="800000"/>
    <a:srgbClr val="00FF00"/>
    <a:srgbClr val="3333CC"/>
    <a:srgbClr val="FF9900"/>
    <a:srgbClr val="FF33CC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1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DF90C2-D810-4AF4-95D8-54AB7707264F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18896E4-D73C-40E4-ACFA-77776C806047}">
      <dgm:prSet phldrT="[Текст]"/>
      <dgm:spPr>
        <a:gradFill flip="none" rotWithShape="1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ln>
          <a:solidFill>
            <a:srgbClr val="0000CC"/>
          </a:solidFill>
        </a:ln>
      </dgm:spPr>
      <dgm:t>
        <a:bodyPr/>
        <a:lstStyle/>
        <a:p>
          <a:r>
            <a:rPr lang="uk-UA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Практичний </a:t>
          </a:r>
        </a:p>
        <a:p>
          <a:r>
            <a:rPr lang="uk-UA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психолог</a:t>
          </a:r>
          <a:endParaRPr lang="uk-UA" b="1" dirty="0">
            <a:solidFill>
              <a:srgbClr val="00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D9855A-5C3D-463D-B474-0F3936BA57C0}" type="parTrans" cxnId="{94936D89-0B5A-4C57-ADCF-73961C7C9B6B}">
      <dgm:prSet/>
      <dgm:spPr/>
      <dgm:t>
        <a:bodyPr/>
        <a:lstStyle/>
        <a:p>
          <a:endParaRPr lang="uk-UA"/>
        </a:p>
      </dgm:t>
    </dgm:pt>
    <dgm:pt modelId="{E1A141BD-4FDF-4CA6-B035-0BBF5FDFA2F5}" type="sibTrans" cxnId="{94936D89-0B5A-4C57-ADCF-73961C7C9B6B}">
      <dgm:prSet/>
      <dgm:spPr/>
      <dgm:t>
        <a:bodyPr/>
        <a:lstStyle/>
        <a:p>
          <a:endParaRPr lang="uk-UA"/>
        </a:p>
      </dgm:t>
    </dgm:pt>
    <dgm:pt modelId="{49372C9D-4073-477E-B7E8-E49F46EC6044}">
      <dgm:prSet phldrT="[Текст]" custT="1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sz="1600" b="1" dirty="0" smtClean="0">
              <a:solidFill>
                <a:srgbClr val="0000CC"/>
              </a:solidFill>
            </a:rPr>
            <a:t>Адміністрація школи</a:t>
          </a:r>
          <a:endParaRPr lang="uk-UA" sz="1600" b="1" dirty="0">
            <a:solidFill>
              <a:srgbClr val="0000CC"/>
            </a:solidFill>
          </a:endParaRPr>
        </a:p>
      </dgm:t>
    </dgm:pt>
    <dgm:pt modelId="{2E80FE02-198A-4255-B28E-1EAE42FC506C}" type="parTrans" cxnId="{C779C5BB-EB39-407F-9190-0925649B94B8}">
      <dgm:prSet/>
      <dgm:spPr/>
      <dgm:t>
        <a:bodyPr/>
        <a:lstStyle/>
        <a:p>
          <a:endParaRPr lang="uk-UA"/>
        </a:p>
      </dgm:t>
    </dgm:pt>
    <dgm:pt modelId="{89EE3BFC-123A-42E5-A1FB-CAC7442A9F3B}" type="sibTrans" cxnId="{C779C5BB-EB39-407F-9190-0925649B94B8}">
      <dgm:prSet/>
      <dgm:spPr/>
      <dgm:t>
        <a:bodyPr/>
        <a:lstStyle/>
        <a:p>
          <a:endParaRPr lang="uk-UA"/>
        </a:p>
      </dgm:t>
    </dgm:pt>
    <dgm:pt modelId="{4D2B0442-96DB-4250-AD2D-EC487D136CFB}">
      <dgm:prSet phldrT="[Текст]" custT="1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sz="1600" b="1" dirty="0" smtClean="0">
              <a:solidFill>
                <a:srgbClr val="0000CC"/>
              </a:solidFill>
            </a:rPr>
            <a:t>Методична служба школи</a:t>
          </a:r>
          <a:endParaRPr lang="uk-UA" sz="1600" b="1" dirty="0">
            <a:solidFill>
              <a:srgbClr val="0000CC"/>
            </a:solidFill>
          </a:endParaRPr>
        </a:p>
      </dgm:t>
    </dgm:pt>
    <dgm:pt modelId="{E4A030FE-65B3-497E-BFBF-03B95B586FCA}" type="parTrans" cxnId="{AE05D63B-4CAC-467F-A4B9-0E9827969A06}">
      <dgm:prSet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</dgm:spPr>
      <dgm:t>
        <a:bodyPr/>
        <a:lstStyle/>
        <a:p>
          <a:endParaRPr lang="uk-UA"/>
        </a:p>
      </dgm:t>
    </dgm:pt>
    <dgm:pt modelId="{84914B45-B0D9-45D3-AFCC-8285C6D144BE}" type="sibTrans" cxnId="{AE05D63B-4CAC-467F-A4B9-0E9827969A06}">
      <dgm:prSet/>
      <dgm:spPr/>
      <dgm:t>
        <a:bodyPr/>
        <a:lstStyle/>
        <a:p>
          <a:endParaRPr lang="uk-UA"/>
        </a:p>
      </dgm:t>
    </dgm:pt>
    <dgm:pt modelId="{AC6619BF-6150-4D2F-A5D5-7061018E6E0B}">
      <dgm:prSet phldrT="[Текст]" custT="1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sz="1600" b="1" dirty="0" smtClean="0">
              <a:solidFill>
                <a:srgbClr val="0000CC"/>
              </a:solidFill>
            </a:rPr>
            <a:t>Соціальний педагог школи</a:t>
          </a:r>
          <a:endParaRPr lang="uk-UA" sz="1600" b="1" dirty="0">
            <a:solidFill>
              <a:srgbClr val="0000CC"/>
            </a:solidFill>
          </a:endParaRPr>
        </a:p>
      </dgm:t>
    </dgm:pt>
    <dgm:pt modelId="{08435F09-95CF-4A31-97E6-A6B528107E7D}" type="parTrans" cxnId="{69874CFA-A6D2-48B1-9A4B-ADA2B8B8FC3A}">
      <dgm:prSet/>
      <dgm:spPr/>
      <dgm:t>
        <a:bodyPr/>
        <a:lstStyle/>
        <a:p>
          <a:endParaRPr lang="uk-UA"/>
        </a:p>
      </dgm:t>
    </dgm:pt>
    <dgm:pt modelId="{D38E150F-89DF-4448-9A4F-D4C2B23A0AF4}" type="sibTrans" cxnId="{69874CFA-A6D2-48B1-9A4B-ADA2B8B8FC3A}">
      <dgm:prSet/>
      <dgm:spPr/>
      <dgm:t>
        <a:bodyPr/>
        <a:lstStyle/>
        <a:p>
          <a:endParaRPr lang="uk-UA"/>
        </a:p>
      </dgm:t>
    </dgm:pt>
    <dgm:pt modelId="{9BE54A74-9867-4644-84CA-0781BF93A575}">
      <dgm:prSet phldrT="[Текст]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b="1" dirty="0" smtClean="0">
              <a:solidFill>
                <a:srgbClr val="0000CC"/>
              </a:solidFill>
            </a:rPr>
            <a:t>Медичні працівники школи</a:t>
          </a:r>
          <a:endParaRPr lang="uk-UA" b="1" dirty="0">
            <a:solidFill>
              <a:srgbClr val="0000CC"/>
            </a:solidFill>
          </a:endParaRPr>
        </a:p>
      </dgm:t>
    </dgm:pt>
    <dgm:pt modelId="{92DCF4F4-4D5B-4185-BFBE-4F86EF79662C}" type="parTrans" cxnId="{3443C0A2-EFB8-49CC-ADA2-54B86D338E01}">
      <dgm:prSet/>
      <dgm:spPr/>
      <dgm:t>
        <a:bodyPr/>
        <a:lstStyle/>
        <a:p>
          <a:endParaRPr lang="uk-UA"/>
        </a:p>
      </dgm:t>
    </dgm:pt>
    <dgm:pt modelId="{388B16DA-14D6-40D0-8801-12CF19DA51C3}" type="sibTrans" cxnId="{3443C0A2-EFB8-49CC-ADA2-54B86D338E01}">
      <dgm:prSet/>
      <dgm:spPr/>
      <dgm:t>
        <a:bodyPr/>
        <a:lstStyle/>
        <a:p>
          <a:endParaRPr lang="uk-UA"/>
        </a:p>
      </dgm:t>
    </dgm:pt>
    <dgm:pt modelId="{2C889F58-6902-4F61-87BC-62D4C3D6A048}">
      <dgm:prSet phldrT="[Текст]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b="1" dirty="0" smtClean="0">
              <a:solidFill>
                <a:srgbClr val="0000CC"/>
              </a:solidFill>
            </a:rPr>
            <a:t>Учнівське самоврядування</a:t>
          </a:r>
          <a:endParaRPr lang="uk-UA" b="1" dirty="0">
            <a:solidFill>
              <a:srgbClr val="0000CC"/>
            </a:solidFill>
          </a:endParaRPr>
        </a:p>
      </dgm:t>
    </dgm:pt>
    <dgm:pt modelId="{B1B83913-62E8-455E-A09C-75FAF606C612}" type="parTrans" cxnId="{B6B0BE54-4CB2-4FD1-95B2-EBE13F0ED8F4}">
      <dgm:prSet/>
      <dgm:spPr/>
      <dgm:t>
        <a:bodyPr/>
        <a:lstStyle/>
        <a:p>
          <a:endParaRPr lang="uk-UA"/>
        </a:p>
      </dgm:t>
    </dgm:pt>
    <dgm:pt modelId="{D36F8078-1ADE-4BCF-9B9D-8F79B9FA7B80}" type="sibTrans" cxnId="{B6B0BE54-4CB2-4FD1-95B2-EBE13F0ED8F4}">
      <dgm:prSet/>
      <dgm:spPr/>
      <dgm:t>
        <a:bodyPr/>
        <a:lstStyle/>
        <a:p>
          <a:endParaRPr lang="uk-UA"/>
        </a:p>
      </dgm:t>
    </dgm:pt>
    <dgm:pt modelId="{9F67F908-0C89-4B8E-90F3-5583563B8533}">
      <dgm:prSet phldrT="[Текст]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endParaRPr lang="uk-UA"/>
        </a:p>
      </dgm:t>
    </dgm:pt>
    <dgm:pt modelId="{EFB018DF-51A5-4DF4-B741-87356D81D43E}" type="parTrans" cxnId="{49905E03-5C44-4D8F-ABF4-B4C00BC65930}">
      <dgm:prSet/>
      <dgm:spPr/>
      <dgm:t>
        <a:bodyPr/>
        <a:lstStyle/>
        <a:p>
          <a:endParaRPr lang="uk-UA"/>
        </a:p>
      </dgm:t>
    </dgm:pt>
    <dgm:pt modelId="{7276BF3B-0FA6-4B58-88AA-8E508F2E70C3}" type="sibTrans" cxnId="{49905E03-5C44-4D8F-ABF4-B4C00BC65930}">
      <dgm:prSet/>
      <dgm:spPr/>
      <dgm:t>
        <a:bodyPr/>
        <a:lstStyle/>
        <a:p>
          <a:endParaRPr lang="uk-UA"/>
        </a:p>
      </dgm:t>
    </dgm:pt>
    <dgm:pt modelId="{ED1AED59-34CD-40B1-B20D-0036CD338A8E}">
      <dgm:prSet phldrT="[Текст]" custT="1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sz="1600" b="1" dirty="0" smtClean="0">
              <a:solidFill>
                <a:srgbClr val="0000CC"/>
              </a:solidFill>
            </a:rPr>
            <a:t>Вчителі</a:t>
          </a:r>
          <a:endParaRPr lang="uk-UA" sz="1600" b="1" dirty="0">
            <a:solidFill>
              <a:srgbClr val="0000CC"/>
            </a:solidFill>
          </a:endParaRPr>
        </a:p>
      </dgm:t>
    </dgm:pt>
    <dgm:pt modelId="{48F0C4E5-0005-43B9-A46B-EDECE628FECA}" type="parTrans" cxnId="{3D9A893F-E93F-45BE-B83B-E7BB94FECF31}">
      <dgm:prSet/>
      <dgm:spPr/>
      <dgm:t>
        <a:bodyPr/>
        <a:lstStyle/>
        <a:p>
          <a:endParaRPr lang="uk-UA"/>
        </a:p>
      </dgm:t>
    </dgm:pt>
    <dgm:pt modelId="{6FC5EB60-9B74-4B16-AD8D-12274338387F}" type="sibTrans" cxnId="{3D9A893F-E93F-45BE-B83B-E7BB94FECF31}">
      <dgm:prSet/>
      <dgm:spPr/>
      <dgm:t>
        <a:bodyPr/>
        <a:lstStyle/>
        <a:p>
          <a:endParaRPr lang="uk-UA"/>
        </a:p>
      </dgm:t>
    </dgm:pt>
    <dgm:pt modelId="{0EC25DF8-1B55-4AD7-A6C8-E169B3071E0E}">
      <dgm:prSet phldrT="[Текст]" custT="1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sz="1600" b="1" dirty="0" smtClean="0">
              <a:solidFill>
                <a:srgbClr val="0000CC"/>
              </a:solidFill>
            </a:rPr>
            <a:t>Учні </a:t>
          </a:r>
        </a:p>
        <a:p>
          <a:r>
            <a:rPr lang="uk-UA" sz="1600" b="1" dirty="0" smtClean="0">
              <a:solidFill>
                <a:srgbClr val="0000CC"/>
              </a:solidFill>
            </a:rPr>
            <a:t>школи</a:t>
          </a:r>
          <a:endParaRPr lang="uk-UA" sz="1600" b="1" dirty="0">
            <a:solidFill>
              <a:srgbClr val="0000CC"/>
            </a:solidFill>
          </a:endParaRPr>
        </a:p>
      </dgm:t>
    </dgm:pt>
    <dgm:pt modelId="{BBCBAEC2-7CFB-4F31-B3FD-3D990E0ADC7D}" type="parTrans" cxnId="{EFA2B42A-4B39-4FA6-8BCE-B8540A5FFCEB}">
      <dgm:prSet/>
      <dgm:spPr/>
      <dgm:t>
        <a:bodyPr/>
        <a:lstStyle/>
        <a:p>
          <a:endParaRPr lang="uk-UA"/>
        </a:p>
      </dgm:t>
    </dgm:pt>
    <dgm:pt modelId="{67F9CA5A-619B-4F8E-8342-D7288913DB85}" type="sibTrans" cxnId="{EFA2B42A-4B39-4FA6-8BCE-B8540A5FFCEB}">
      <dgm:prSet/>
      <dgm:spPr/>
      <dgm:t>
        <a:bodyPr/>
        <a:lstStyle/>
        <a:p>
          <a:endParaRPr lang="uk-UA"/>
        </a:p>
      </dgm:t>
    </dgm:pt>
    <dgm:pt modelId="{6A9789BF-0606-4C7B-9714-2A8FB001E122}">
      <dgm:prSet phldrT="[Текст]" custT="1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sz="1600" b="1" dirty="0" smtClean="0">
              <a:solidFill>
                <a:srgbClr val="0000CC"/>
              </a:solidFill>
            </a:rPr>
            <a:t>Батьки</a:t>
          </a:r>
          <a:endParaRPr lang="uk-UA" sz="1600" b="1" dirty="0">
            <a:solidFill>
              <a:srgbClr val="0000CC"/>
            </a:solidFill>
          </a:endParaRPr>
        </a:p>
      </dgm:t>
    </dgm:pt>
    <dgm:pt modelId="{AB412556-8161-4E00-8335-9529140214BD}" type="parTrans" cxnId="{CF10EA68-45B2-42B2-B4C9-1113E3D881E0}">
      <dgm:prSet/>
      <dgm:spPr/>
      <dgm:t>
        <a:bodyPr/>
        <a:lstStyle/>
        <a:p>
          <a:endParaRPr lang="uk-UA"/>
        </a:p>
      </dgm:t>
    </dgm:pt>
    <dgm:pt modelId="{621F454F-AF1C-474F-9318-C90501F9B509}" type="sibTrans" cxnId="{CF10EA68-45B2-42B2-B4C9-1113E3D881E0}">
      <dgm:prSet/>
      <dgm:spPr/>
      <dgm:t>
        <a:bodyPr/>
        <a:lstStyle/>
        <a:p>
          <a:endParaRPr lang="uk-UA"/>
        </a:p>
      </dgm:t>
    </dgm:pt>
    <dgm:pt modelId="{93ECA30C-E456-4814-92E3-EB397380E8A9}">
      <dgm:prSet phldrT="[Текст]" custT="1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sz="1600" b="1" dirty="0" smtClean="0">
              <a:solidFill>
                <a:srgbClr val="0000CC"/>
              </a:solidFill>
            </a:rPr>
            <a:t>Бібліотекар</a:t>
          </a:r>
          <a:endParaRPr lang="uk-UA" sz="1600" b="1" dirty="0">
            <a:solidFill>
              <a:srgbClr val="0000CC"/>
            </a:solidFill>
          </a:endParaRPr>
        </a:p>
      </dgm:t>
    </dgm:pt>
    <dgm:pt modelId="{C1786E3B-0E0F-4353-B0E1-154C1286D87B}" type="parTrans" cxnId="{F9AC4967-FEC1-443E-91B3-6A518C97F3C9}">
      <dgm:prSet/>
      <dgm:spPr/>
      <dgm:t>
        <a:bodyPr/>
        <a:lstStyle/>
        <a:p>
          <a:endParaRPr lang="uk-UA"/>
        </a:p>
      </dgm:t>
    </dgm:pt>
    <dgm:pt modelId="{D5F67DAF-56B9-4C16-90CB-7611A411B1F3}" type="sibTrans" cxnId="{F9AC4967-FEC1-443E-91B3-6A518C97F3C9}">
      <dgm:prSet/>
      <dgm:spPr/>
      <dgm:t>
        <a:bodyPr/>
        <a:lstStyle/>
        <a:p>
          <a:endParaRPr lang="uk-UA"/>
        </a:p>
      </dgm:t>
    </dgm:pt>
    <dgm:pt modelId="{11FCF0B4-369F-4E5B-81BA-F2D06923738D}" type="pres">
      <dgm:prSet presAssocID="{55DF90C2-D810-4AF4-95D8-54AB7707264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9BA20A8-D677-40D4-8DC1-4C5201154A42}" type="pres">
      <dgm:prSet presAssocID="{618896E4-D73C-40E4-ACFA-77776C806047}" presName="centerShape" presStyleLbl="node0" presStyleIdx="0" presStyleCnt="1"/>
      <dgm:spPr/>
      <dgm:t>
        <a:bodyPr/>
        <a:lstStyle/>
        <a:p>
          <a:endParaRPr lang="uk-UA"/>
        </a:p>
      </dgm:t>
    </dgm:pt>
    <dgm:pt modelId="{1D7FB207-D0A8-4ABA-BAA8-CDB9F0BD927A}" type="pres">
      <dgm:prSet presAssocID="{2E80FE02-198A-4255-B28E-1EAE42FC506C}" presName="parTrans" presStyleLbl="bgSibTrans2D1" presStyleIdx="0" presStyleCnt="9"/>
      <dgm:spPr/>
      <dgm:t>
        <a:bodyPr/>
        <a:lstStyle/>
        <a:p>
          <a:endParaRPr lang="uk-UA"/>
        </a:p>
      </dgm:t>
    </dgm:pt>
    <dgm:pt modelId="{72B0D19A-EC0E-4EA3-9AC0-1924D382F4AF}" type="pres">
      <dgm:prSet presAssocID="{49372C9D-4073-477E-B7E8-E49F46EC6044}" presName="node" presStyleLbl="node1" presStyleIdx="0" presStyleCnt="9" custScaleX="155526" custRadScaleRad="82306" custRadScaleInc="-136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C8E97A0-3FCA-4CCA-BE87-07CC7DA88B83}" type="pres">
      <dgm:prSet presAssocID="{E4A030FE-65B3-497E-BFBF-03B95B586FCA}" presName="parTrans" presStyleLbl="bgSibTrans2D1" presStyleIdx="1" presStyleCnt="9"/>
      <dgm:spPr/>
      <dgm:t>
        <a:bodyPr/>
        <a:lstStyle/>
        <a:p>
          <a:endParaRPr lang="uk-UA"/>
        </a:p>
      </dgm:t>
    </dgm:pt>
    <dgm:pt modelId="{0F93FD65-B142-4406-A1AC-1D5EC83A9EBC}" type="pres">
      <dgm:prSet presAssocID="{4D2B0442-96DB-4250-AD2D-EC487D136CFB}" presName="node" presStyleLbl="node1" presStyleIdx="1" presStyleCnt="9" custScaleX="148751" custRadScaleRad="95416" custRadScaleInc="-2272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725E20A-A159-4D10-BEF0-6ECB463AC19D}" type="pres">
      <dgm:prSet presAssocID="{08435F09-95CF-4A31-97E6-A6B528107E7D}" presName="parTrans" presStyleLbl="bgSibTrans2D1" presStyleIdx="2" presStyleCnt="9"/>
      <dgm:spPr/>
      <dgm:t>
        <a:bodyPr/>
        <a:lstStyle/>
        <a:p>
          <a:endParaRPr lang="uk-UA"/>
        </a:p>
      </dgm:t>
    </dgm:pt>
    <dgm:pt modelId="{4742C230-1E9F-4C6F-A062-1DD782FA24EC}" type="pres">
      <dgm:prSet presAssocID="{AC6619BF-6150-4D2F-A5D5-7061018E6E0B}" presName="node" presStyleLbl="node1" presStyleIdx="2" presStyleCnt="9" custScaleX="158312" custRadScaleRad="105172" custRadScaleInc="-4746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A1FDD49-3464-49B6-B919-090A0A4DA8EF}" type="pres">
      <dgm:prSet presAssocID="{92DCF4F4-4D5B-4185-BFBE-4F86EF79662C}" presName="parTrans" presStyleLbl="bgSibTrans2D1" presStyleIdx="3" presStyleCnt="9"/>
      <dgm:spPr/>
      <dgm:t>
        <a:bodyPr/>
        <a:lstStyle/>
        <a:p>
          <a:endParaRPr lang="uk-UA"/>
        </a:p>
      </dgm:t>
    </dgm:pt>
    <dgm:pt modelId="{BAB2FD15-D466-494D-87C2-4AF779261E88}" type="pres">
      <dgm:prSet presAssocID="{9BE54A74-9867-4644-84CA-0781BF93A575}" presName="node" presStyleLbl="node1" presStyleIdx="3" presStyleCnt="9" custScaleX="151019" custRadScaleRad="106255" custRadScaleInc="-4347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6D84A82-80C8-4CA9-AF2D-BE18B752D1E3}" type="pres">
      <dgm:prSet presAssocID="{B1B83913-62E8-455E-A09C-75FAF606C612}" presName="parTrans" presStyleLbl="bgSibTrans2D1" presStyleIdx="4" presStyleCnt="9"/>
      <dgm:spPr/>
      <dgm:t>
        <a:bodyPr/>
        <a:lstStyle/>
        <a:p>
          <a:endParaRPr lang="uk-UA"/>
        </a:p>
      </dgm:t>
    </dgm:pt>
    <dgm:pt modelId="{2BC6CFDF-DA7C-4E94-8568-8FACD07DA628}" type="pres">
      <dgm:prSet presAssocID="{2C889F58-6902-4F61-87BC-62D4C3D6A048}" presName="node" presStyleLbl="node1" presStyleIdx="4" presStyleCnt="9" custScaleX="158481" custRadScaleRad="98363" custRadScaleInc="573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9DC1C52-7056-4786-BA4A-21EA9E0FA1BF}" type="pres">
      <dgm:prSet presAssocID="{BBCBAEC2-7CFB-4F31-B3FD-3D990E0ADC7D}" presName="parTrans" presStyleLbl="bgSibTrans2D1" presStyleIdx="5" presStyleCnt="9"/>
      <dgm:spPr/>
      <dgm:t>
        <a:bodyPr/>
        <a:lstStyle/>
        <a:p>
          <a:endParaRPr lang="uk-UA"/>
        </a:p>
      </dgm:t>
    </dgm:pt>
    <dgm:pt modelId="{30FE5521-84DB-4A80-84D3-348A31BF99D7}" type="pres">
      <dgm:prSet presAssocID="{0EC25DF8-1B55-4AD7-A6C8-E169B3071E0E}" presName="node" presStyleLbl="node1" presStyleIdx="5" presStyleCnt="9" custScaleX="150779" custRadScaleRad="108714" custRadScaleInc="4469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8646516-9289-48DD-B209-8375B7CE0C15}" type="pres">
      <dgm:prSet presAssocID="{48F0C4E5-0005-43B9-A46B-EDECE628FECA}" presName="parTrans" presStyleLbl="bgSibTrans2D1" presStyleIdx="6" presStyleCnt="9"/>
      <dgm:spPr/>
      <dgm:t>
        <a:bodyPr/>
        <a:lstStyle/>
        <a:p>
          <a:endParaRPr lang="uk-UA"/>
        </a:p>
      </dgm:t>
    </dgm:pt>
    <dgm:pt modelId="{941F8E50-6D0A-4250-9D10-CC54571B30C2}" type="pres">
      <dgm:prSet presAssocID="{ED1AED59-34CD-40B1-B20D-0036CD338A8E}" presName="node" presStyleLbl="node1" presStyleIdx="6" presStyleCnt="9" custScaleX="154353" custRadScaleRad="104425" custRadScaleInc="3964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5F028DB-4F38-4E0F-AA24-C252483B0810}" type="pres">
      <dgm:prSet presAssocID="{AB412556-8161-4E00-8335-9529140214BD}" presName="parTrans" presStyleLbl="bgSibTrans2D1" presStyleIdx="7" presStyleCnt="9"/>
      <dgm:spPr/>
      <dgm:t>
        <a:bodyPr/>
        <a:lstStyle/>
        <a:p>
          <a:endParaRPr lang="uk-UA"/>
        </a:p>
      </dgm:t>
    </dgm:pt>
    <dgm:pt modelId="{6F675D4E-3D01-405D-AB68-1D2E5C227FE5}" type="pres">
      <dgm:prSet presAssocID="{6A9789BF-0606-4C7B-9714-2A8FB001E122}" presName="node" presStyleLbl="node1" presStyleIdx="7" presStyleCnt="9" custScaleX="153399" custRadScaleRad="93035" custRadScaleInc="1427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6B8395-B7A0-41D4-B2D6-1473A205B675}" type="pres">
      <dgm:prSet presAssocID="{C1786E3B-0E0F-4353-B0E1-154C1286D87B}" presName="parTrans" presStyleLbl="bgSibTrans2D1" presStyleIdx="8" presStyleCnt="9"/>
      <dgm:spPr/>
      <dgm:t>
        <a:bodyPr/>
        <a:lstStyle/>
        <a:p>
          <a:endParaRPr lang="uk-UA"/>
        </a:p>
      </dgm:t>
    </dgm:pt>
    <dgm:pt modelId="{3F484321-1A1F-4473-A500-2C59AE35342B}" type="pres">
      <dgm:prSet presAssocID="{93ECA30C-E456-4814-92E3-EB397380E8A9}" presName="node" presStyleLbl="node1" presStyleIdx="8" presStyleCnt="9" custScaleX="157711" custRadScaleRad="81971" custRadScaleInc="-514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E587F79-E9D8-4182-82E1-3783DAD60461}" type="presOf" srcId="{4D2B0442-96DB-4250-AD2D-EC487D136CFB}" destId="{0F93FD65-B142-4406-A1AC-1D5EC83A9EBC}" srcOrd="0" destOrd="0" presId="urn:microsoft.com/office/officeart/2005/8/layout/radial4"/>
    <dgm:cxn modelId="{EBADEB7A-858F-478D-A707-C38F2E6F456D}" type="presOf" srcId="{49372C9D-4073-477E-B7E8-E49F46EC6044}" destId="{72B0D19A-EC0E-4EA3-9AC0-1924D382F4AF}" srcOrd="0" destOrd="0" presId="urn:microsoft.com/office/officeart/2005/8/layout/radial4"/>
    <dgm:cxn modelId="{B6B0BE54-4CB2-4FD1-95B2-EBE13F0ED8F4}" srcId="{618896E4-D73C-40E4-ACFA-77776C806047}" destId="{2C889F58-6902-4F61-87BC-62D4C3D6A048}" srcOrd="4" destOrd="0" parTransId="{B1B83913-62E8-455E-A09C-75FAF606C612}" sibTransId="{D36F8078-1ADE-4BCF-9B9D-8F79B9FA7B80}"/>
    <dgm:cxn modelId="{87235184-92FC-4101-8ADB-D7A97DF226EF}" type="presOf" srcId="{0EC25DF8-1B55-4AD7-A6C8-E169B3071E0E}" destId="{30FE5521-84DB-4A80-84D3-348A31BF99D7}" srcOrd="0" destOrd="0" presId="urn:microsoft.com/office/officeart/2005/8/layout/radial4"/>
    <dgm:cxn modelId="{D3B7938D-0ACC-44DE-B1C3-11F62DDC0670}" type="presOf" srcId="{AB412556-8161-4E00-8335-9529140214BD}" destId="{25F028DB-4F38-4E0F-AA24-C252483B0810}" srcOrd="0" destOrd="0" presId="urn:microsoft.com/office/officeart/2005/8/layout/radial4"/>
    <dgm:cxn modelId="{9948ABFD-FEA4-4AE7-8332-F0C28DF84F8E}" type="presOf" srcId="{92DCF4F4-4D5B-4185-BFBE-4F86EF79662C}" destId="{EA1FDD49-3464-49B6-B919-090A0A4DA8EF}" srcOrd="0" destOrd="0" presId="urn:microsoft.com/office/officeart/2005/8/layout/radial4"/>
    <dgm:cxn modelId="{86295C24-D860-4528-BED7-8666802E6AFC}" type="presOf" srcId="{6A9789BF-0606-4C7B-9714-2A8FB001E122}" destId="{6F675D4E-3D01-405D-AB68-1D2E5C227FE5}" srcOrd="0" destOrd="0" presId="urn:microsoft.com/office/officeart/2005/8/layout/radial4"/>
    <dgm:cxn modelId="{275E006E-F59B-47CF-812F-C2EBFA5755C3}" type="presOf" srcId="{AC6619BF-6150-4D2F-A5D5-7061018E6E0B}" destId="{4742C230-1E9F-4C6F-A062-1DD782FA24EC}" srcOrd="0" destOrd="0" presId="urn:microsoft.com/office/officeart/2005/8/layout/radial4"/>
    <dgm:cxn modelId="{F9AC4967-FEC1-443E-91B3-6A518C97F3C9}" srcId="{618896E4-D73C-40E4-ACFA-77776C806047}" destId="{93ECA30C-E456-4814-92E3-EB397380E8A9}" srcOrd="8" destOrd="0" parTransId="{C1786E3B-0E0F-4353-B0E1-154C1286D87B}" sibTransId="{D5F67DAF-56B9-4C16-90CB-7611A411B1F3}"/>
    <dgm:cxn modelId="{C779C5BB-EB39-407F-9190-0925649B94B8}" srcId="{618896E4-D73C-40E4-ACFA-77776C806047}" destId="{49372C9D-4073-477E-B7E8-E49F46EC6044}" srcOrd="0" destOrd="0" parTransId="{2E80FE02-198A-4255-B28E-1EAE42FC506C}" sibTransId="{89EE3BFC-123A-42E5-A1FB-CAC7442A9F3B}"/>
    <dgm:cxn modelId="{CF10EA68-45B2-42B2-B4C9-1113E3D881E0}" srcId="{618896E4-D73C-40E4-ACFA-77776C806047}" destId="{6A9789BF-0606-4C7B-9714-2A8FB001E122}" srcOrd="7" destOrd="0" parTransId="{AB412556-8161-4E00-8335-9529140214BD}" sibTransId="{621F454F-AF1C-474F-9318-C90501F9B509}"/>
    <dgm:cxn modelId="{F13B27F6-C677-4BF9-93F2-90E56C4A7C63}" type="presOf" srcId="{618896E4-D73C-40E4-ACFA-77776C806047}" destId="{29BA20A8-D677-40D4-8DC1-4C5201154A42}" srcOrd="0" destOrd="0" presId="urn:microsoft.com/office/officeart/2005/8/layout/radial4"/>
    <dgm:cxn modelId="{F250CA03-244A-48DE-A5CF-74AC254560E2}" type="presOf" srcId="{BBCBAEC2-7CFB-4F31-B3FD-3D990E0ADC7D}" destId="{89DC1C52-7056-4786-BA4A-21EA9E0FA1BF}" srcOrd="0" destOrd="0" presId="urn:microsoft.com/office/officeart/2005/8/layout/radial4"/>
    <dgm:cxn modelId="{49905E03-5C44-4D8F-ABF4-B4C00BC65930}" srcId="{55DF90C2-D810-4AF4-95D8-54AB7707264F}" destId="{9F67F908-0C89-4B8E-90F3-5583563B8533}" srcOrd="1" destOrd="0" parTransId="{EFB018DF-51A5-4DF4-B741-87356D81D43E}" sibTransId="{7276BF3B-0FA6-4B58-88AA-8E508F2E70C3}"/>
    <dgm:cxn modelId="{69874CFA-A6D2-48B1-9A4B-ADA2B8B8FC3A}" srcId="{618896E4-D73C-40E4-ACFA-77776C806047}" destId="{AC6619BF-6150-4D2F-A5D5-7061018E6E0B}" srcOrd="2" destOrd="0" parTransId="{08435F09-95CF-4A31-97E6-A6B528107E7D}" sibTransId="{D38E150F-89DF-4448-9A4F-D4C2B23A0AF4}"/>
    <dgm:cxn modelId="{2836E87E-44BF-4A91-AC06-A24DEE1F1862}" type="presOf" srcId="{48F0C4E5-0005-43B9-A46B-EDECE628FECA}" destId="{88646516-9289-48DD-B209-8375B7CE0C15}" srcOrd="0" destOrd="0" presId="urn:microsoft.com/office/officeart/2005/8/layout/radial4"/>
    <dgm:cxn modelId="{7C07AFC1-60B7-41B8-B858-5FC759A59DE9}" type="presOf" srcId="{08435F09-95CF-4A31-97E6-A6B528107E7D}" destId="{9725E20A-A159-4D10-BEF0-6ECB463AC19D}" srcOrd="0" destOrd="0" presId="urn:microsoft.com/office/officeart/2005/8/layout/radial4"/>
    <dgm:cxn modelId="{76A18C26-F527-4023-A4A9-E57635E930E1}" type="presOf" srcId="{C1786E3B-0E0F-4353-B0E1-154C1286D87B}" destId="{476B8395-B7A0-41D4-B2D6-1473A205B675}" srcOrd="0" destOrd="0" presId="urn:microsoft.com/office/officeart/2005/8/layout/radial4"/>
    <dgm:cxn modelId="{AE05D63B-4CAC-467F-A4B9-0E9827969A06}" srcId="{618896E4-D73C-40E4-ACFA-77776C806047}" destId="{4D2B0442-96DB-4250-AD2D-EC487D136CFB}" srcOrd="1" destOrd="0" parTransId="{E4A030FE-65B3-497E-BFBF-03B95B586FCA}" sibTransId="{84914B45-B0D9-45D3-AFCC-8285C6D144BE}"/>
    <dgm:cxn modelId="{94936D89-0B5A-4C57-ADCF-73961C7C9B6B}" srcId="{55DF90C2-D810-4AF4-95D8-54AB7707264F}" destId="{618896E4-D73C-40E4-ACFA-77776C806047}" srcOrd="0" destOrd="0" parTransId="{FBD9855A-5C3D-463D-B474-0F3936BA57C0}" sibTransId="{E1A141BD-4FDF-4CA6-B035-0BBF5FDFA2F5}"/>
    <dgm:cxn modelId="{B5CA6948-F727-427E-9715-2B5558887EDE}" type="presOf" srcId="{93ECA30C-E456-4814-92E3-EB397380E8A9}" destId="{3F484321-1A1F-4473-A500-2C59AE35342B}" srcOrd="0" destOrd="0" presId="urn:microsoft.com/office/officeart/2005/8/layout/radial4"/>
    <dgm:cxn modelId="{B60B994C-B6A8-4BA1-97CC-360AF9BE6F5B}" type="presOf" srcId="{ED1AED59-34CD-40B1-B20D-0036CD338A8E}" destId="{941F8E50-6D0A-4250-9D10-CC54571B30C2}" srcOrd="0" destOrd="0" presId="urn:microsoft.com/office/officeart/2005/8/layout/radial4"/>
    <dgm:cxn modelId="{3D9A893F-E93F-45BE-B83B-E7BB94FECF31}" srcId="{618896E4-D73C-40E4-ACFA-77776C806047}" destId="{ED1AED59-34CD-40B1-B20D-0036CD338A8E}" srcOrd="6" destOrd="0" parTransId="{48F0C4E5-0005-43B9-A46B-EDECE628FECA}" sibTransId="{6FC5EB60-9B74-4B16-AD8D-12274338387F}"/>
    <dgm:cxn modelId="{EFA2B42A-4B39-4FA6-8BCE-B8540A5FFCEB}" srcId="{618896E4-D73C-40E4-ACFA-77776C806047}" destId="{0EC25DF8-1B55-4AD7-A6C8-E169B3071E0E}" srcOrd="5" destOrd="0" parTransId="{BBCBAEC2-7CFB-4F31-B3FD-3D990E0ADC7D}" sibTransId="{67F9CA5A-619B-4F8E-8342-D7288913DB85}"/>
    <dgm:cxn modelId="{06073F1A-4481-4B4C-A9A9-FF6404D9950F}" type="presOf" srcId="{9BE54A74-9867-4644-84CA-0781BF93A575}" destId="{BAB2FD15-D466-494D-87C2-4AF779261E88}" srcOrd="0" destOrd="0" presId="urn:microsoft.com/office/officeart/2005/8/layout/radial4"/>
    <dgm:cxn modelId="{8369956A-D6D3-4A4A-BC72-04D17FD74E61}" type="presOf" srcId="{2E80FE02-198A-4255-B28E-1EAE42FC506C}" destId="{1D7FB207-D0A8-4ABA-BAA8-CDB9F0BD927A}" srcOrd="0" destOrd="0" presId="urn:microsoft.com/office/officeart/2005/8/layout/radial4"/>
    <dgm:cxn modelId="{6797B779-4326-46E9-95A4-783E7189A9F9}" type="presOf" srcId="{2C889F58-6902-4F61-87BC-62D4C3D6A048}" destId="{2BC6CFDF-DA7C-4E94-8568-8FACD07DA628}" srcOrd="0" destOrd="0" presId="urn:microsoft.com/office/officeart/2005/8/layout/radial4"/>
    <dgm:cxn modelId="{78F31F68-3597-4757-9E0B-A203CA2541C6}" type="presOf" srcId="{B1B83913-62E8-455E-A09C-75FAF606C612}" destId="{A6D84A82-80C8-4CA9-AF2D-BE18B752D1E3}" srcOrd="0" destOrd="0" presId="urn:microsoft.com/office/officeart/2005/8/layout/radial4"/>
    <dgm:cxn modelId="{3443C0A2-EFB8-49CC-ADA2-54B86D338E01}" srcId="{618896E4-D73C-40E4-ACFA-77776C806047}" destId="{9BE54A74-9867-4644-84CA-0781BF93A575}" srcOrd="3" destOrd="0" parTransId="{92DCF4F4-4D5B-4185-BFBE-4F86EF79662C}" sibTransId="{388B16DA-14D6-40D0-8801-12CF19DA51C3}"/>
    <dgm:cxn modelId="{7D8DB72F-EC1A-47B1-861A-4194F1C64F04}" type="presOf" srcId="{E4A030FE-65B3-497E-BFBF-03B95B586FCA}" destId="{CC8E97A0-3FCA-4CCA-BE87-07CC7DA88B83}" srcOrd="0" destOrd="0" presId="urn:microsoft.com/office/officeart/2005/8/layout/radial4"/>
    <dgm:cxn modelId="{4346C747-8AA3-4679-BEC8-6B7E2ABD3752}" type="presOf" srcId="{55DF90C2-D810-4AF4-95D8-54AB7707264F}" destId="{11FCF0B4-369F-4E5B-81BA-F2D06923738D}" srcOrd="0" destOrd="0" presId="urn:microsoft.com/office/officeart/2005/8/layout/radial4"/>
    <dgm:cxn modelId="{4E4908D8-704C-4859-84FA-44550E952F35}" type="presParOf" srcId="{11FCF0B4-369F-4E5B-81BA-F2D06923738D}" destId="{29BA20A8-D677-40D4-8DC1-4C5201154A42}" srcOrd="0" destOrd="0" presId="urn:microsoft.com/office/officeart/2005/8/layout/radial4"/>
    <dgm:cxn modelId="{93FF5303-6899-44A8-887B-AC026B45AFBC}" type="presParOf" srcId="{11FCF0B4-369F-4E5B-81BA-F2D06923738D}" destId="{1D7FB207-D0A8-4ABA-BAA8-CDB9F0BD927A}" srcOrd="1" destOrd="0" presId="urn:microsoft.com/office/officeart/2005/8/layout/radial4"/>
    <dgm:cxn modelId="{2B527BD8-B634-4E45-8B5C-A248762B24C6}" type="presParOf" srcId="{11FCF0B4-369F-4E5B-81BA-F2D06923738D}" destId="{72B0D19A-EC0E-4EA3-9AC0-1924D382F4AF}" srcOrd="2" destOrd="0" presId="urn:microsoft.com/office/officeart/2005/8/layout/radial4"/>
    <dgm:cxn modelId="{B769F0F9-EB7E-49EE-BA8F-269803D31569}" type="presParOf" srcId="{11FCF0B4-369F-4E5B-81BA-F2D06923738D}" destId="{CC8E97A0-3FCA-4CCA-BE87-07CC7DA88B83}" srcOrd="3" destOrd="0" presId="urn:microsoft.com/office/officeart/2005/8/layout/radial4"/>
    <dgm:cxn modelId="{84966E46-062C-4E37-B082-A62B1CD7085F}" type="presParOf" srcId="{11FCF0B4-369F-4E5B-81BA-F2D06923738D}" destId="{0F93FD65-B142-4406-A1AC-1D5EC83A9EBC}" srcOrd="4" destOrd="0" presId="urn:microsoft.com/office/officeart/2005/8/layout/radial4"/>
    <dgm:cxn modelId="{6FBB4684-0768-409F-8C10-685D164192E5}" type="presParOf" srcId="{11FCF0B4-369F-4E5B-81BA-F2D06923738D}" destId="{9725E20A-A159-4D10-BEF0-6ECB463AC19D}" srcOrd="5" destOrd="0" presId="urn:microsoft.com/office/officeart/2005/8/layout/radial4"/>
    <dgm:cxn modelId="{441EC6AC-D8EB-4E58-ACC9-7EFA7C50AD90}" type="presParOf" srcId="{11FCF0B4-369F-4E5B-81BA-F2D06923738D}" destId="{4742C230-1E9F-4C6F-A062-1DD782FA24EC}" srcOrd="6" destOrd="0" presId="urn:microsoft.com/office/officeart/2005/8/layout/radial4"/>
    <dgm:cxn modelId="{766592F9-CD3E-452A-BAB0-97308D097CF9}" type="presParOf" srcId="{11FCF0B4-369F-4E5B-81BA-F2D06923738D}" destId="{EA1FDD49-3464-49B6-B919-090A0A4DA8EF}" srcOrd="7" destOrd="0" presId="urn:microsoft.com/office/officeart/2005/8/layout/radial4"/>
    <dgm:cxn modelId="{08B92E75-3A79-4601-9E25-2905FCA1AE34}" type="presParOf" srcId="{11FCF0B4-369F-4E5B-81BA-F2D06923738D}" destId="{BAB2FD15-D466-494D-87C2-4AF779261E88}" srcOrd="8" destOrd="0" presId="urn:microsoft.com/office/officeart/2005/8/layout/radial4"/>
    <dgm:cxn modelId="{EE532E37-7DD0-4B81-AD44-763E15BE7E08}" type="presParOf" srcId="{11FCF0B4-369F-4E5B-81BA-F2D06923738D}" destId="{A6D84A82-80C8-4CA9-AF2D-BE18B752D1E3}" srcOrd="9" destOrd="0" presId="urn:microsoft.com/office/officeart/2005/8/layout/radial4"/>
    <dgm:cxn modelId="{BDD506D3-459A-4574-85F5-7CB42FE114A4}" type="presParOf" srcId="{11FCF0B4-369F-4E5B-81BA-F2D06923738D}" destId="{2BC6CFDF-DA7C-4E94-8568-8FACD07DA628}" srcOrd="10" destOrd="0" presId="urn:microsoft.com/office/officeart/2005/8/layout/radial4"/>
    <dgm:cxn modelId="{60094376-08A4-4080-85E7-5059C309D5D2}" type="presParOf" srcId="{11FCF0B4-369F-4E5B-81BA-F2D06923738D}" destId="{89DC1C52-7056-4786-BA4A-21EA9E0FA1BF}" srcOrd="11" destOrd="0" presId="urn:microsoft.com/office/officeart/2005/8/layout/radial4"/>
    <dgm:cxn modelId="{C6DAA395-4505-4952-90CB-AE8490FCF254}" type="presParOf" srcId="{11FCF0B4-369F-4E5B-81BA-F2D06923738D}" destId="{30FE5521-84DB-4A80-84D3-348A31BF99D7}" srcOrd="12" destOrd="0" presId="urn:microsoft.com/office/officeart/2005/8/layout/radial4"/>
    <dgm:cxn modelId="{2978A3C2-ADF3-45BD-8448-28384D6D4E76}" type="presParOf" srcId="{11FCF0B4-369F-4E5B-81BA-F2D06923738D}" destId="{88646516-9289-48DD-B209-8375B7CE0C15}" srcOrd="13" destOrd="0" presId="urn:microsoft.com/office/officeart/2005/8/layout/radial4"/>
    <dgm:cxn modelId="{747D2373-A950-4567-AC6C-2F69BEBBDA44}" type="presParOf" srcId="{11FCF0B4-369F-4E5B-81BA-F2D06923738D}" destId="{941F8E50-6D0A-4250-9D10-CC54571B30C2}" srcOrd="14" destOrd="0" presId="urn:microsoft.com/office/officeart/2005/8/layout/radial4"/>
    <dgm:cxn modelId="{29C12185-7849-408A-A3B7-5A66F33F612E}" type="presParOf" srcId="{11FCF0B4-369F-4E5B-81BA-F2D06923738D}" destId="{25F028DB-4F38-4E0F-AA24-C252483B0810}" srcOrd="15" destOrd="0" presId="urn:microsoft.com/office/officeart/2005/8/layout/radial4"/>
    <dgm:cxn modelId="{F895C58F-6636-4D71-B146-AC57B523A31A}" type="presParOf" srcId="{11FCF0B4-369F-4E5B-81BA-F2D06923738D}" destId="{6F675D4E-3D01-405D-AB68-1D2E5C227FE5}" srcOrd="16" destOrd="0" presId="urn:microsoft.com/office/officeart/2005/8/layout/radial4"/>
    <dgm:cxn modelId="{CB750A18-8CE3-4F66-AD01-97C1A7CD2227}" type="presParOf" srcId="{11FCF0B4-369F-4E5B-81BA-F2D06923738D}" destId="{476B8395-B7A0-41D4-B2D6-1473A205B675}" srcOrd="17" destOrd="0" presId="urn:microsoft.com/office/officeart/2005/8/layout/radial4"/>
    <dgm:cxn modelId="{4FCC83D8-036D-4FB4-B81F-C3EA1C3362F9}" type="presParOf" srcId="{11FCF0B4-369F-4E5B-81BA-F2D06923738D}" destId="{3F484321-1A1F-4473-A500-2C59AE35342B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7978A2-CFFE-40ED-94A1-F2F691C1E4F7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50F36F16-C654-4BDF-BD56-5F63E294B9D9}">
      <dgm:prSet phldrT="[Текст]" custT="1"/>
      <dgm:spPr>
        <a:solidFill>
          <a:schemeClr val="bg1">
            <a:alpha val="90000"/>
          </a:schemeClr>
        </a:solidFill>
        <a:ln>
          <a:solidFill>
            <a:srgbClr val="FF33CC"/>
          </a:solidFill>
        </a:ln>
      </dgm:spPr>
      <dgm:t>
        <a:bodyPr/>
        <a:lstStyle/>
        <a:p>
          <a:r>
            <a:rPr lang="uk-UA" sz="1400" dirty="0" smtClean="0">
              <a:solidFill>
                <a:srgbClr val="0000CC"/>
              </a:solidFill>
            </a:rPr>
            <a:t>Педагогічний, учнівський та батьківський колективи</a:t>
          </a:r>
          <a:endParaRPr lang="uk-UA" sz="1400" dirty="0">
            <a:solidFill>
              <a:srgbClr val="0000CC"/>
            </a:solidFill>
          </a:endParaRPr>
        </a:p>
      </dgm:t>
    </dgm:pt>
    <dgm:pt modelId="{E25575A6-6C47-4971-9108-7CBA46EC051C}" type="parTrans" cxnId="{161AC4F0-7AC0-48EB-8EBA-E4A7EE11974C}">
      <dgm:prSet/>
      <dgm:spPr/>
      <dgm:t>
        <a:bodyPr/>
        <a:lstStyle/>
        <a:p>
          <a:endParaRPr lang="uk-UA"/>
        </a:p>
      </dgm:t>
    </dgm:pt>
    <dgm:pt modelId="{589E5F17-15F0-45C5-B8C8-A9661C49E387}" type="sibTrans" cxnId="{161AC4F0-7AC0-48EB-8EBA-E4A7EE11974C}">
      <dgm:prSet/>
      <dgm:spPr/>
      <dgm:t>
        <a:bodyPr/>
        <a:lstStyle/>
        <a:p>
          <a:endParaRPr lang="uk-UA"/>
        </a:p>
      </dgm:t>
    </dgm:pt>
    <dgm:pt modelId="{5221CA54-D2D9-4459-A9A6-F97235042F26}">
      <dgm:prSet phldrT="[Текст]" custT="1"/>
      <dgm:spPr>
        <a:solidFill>
          <a:schemeClr val="bg1">
            <a:alpha val="90000"/>
          </a:schemeClr>
        </a:solidFill>
        <a:ln>
          <a:solidFill>
            <a:srgbClr val="FF33CC"/>
          </a:solidFill>
        </a:ln>
      </dgm:spPr>
      <dgm:t>
        <a:bodyPr/>
        <a:lstStyle/>
        <a:p>
          <a:r>
            <a:rPr lang="uk-UA" sz="1400" dirty="0" smtClean="0">
              <a:solidFill>
                <a:srgbClr val="0000CC"/>
              </a:solidFill>
            </a:rPr>
            <a:t>Міський та обласний центри соціальних служб для сім</a:t>
          </a:r>
          <a:r>
            <a:rPr lang="en-US" sz="1400" dirty="0" smtClean="0">
              <a:solidFill>
                <a:srgbClr val="0000CC"/>
              </a:solidFill>
            </a:rPr>
            <a:t>’</a:t>
          </a:r>
          <a:r>
            <a:rPr lang="uk-UA" sz="1400" dirty="0" smtClean="0">
              <a:solidFill>
                <a:srgbClr val="0000CC"/>
              </a:solidFill>
            </a:rPr>
            <a:t>ї, дітей та молоді</a:t>
          </a:r>
          <a:endParaRPr lang="uk-UA" sz="1400" dirty="0">
            <a:solidFill>
              <a:srgbClr val="0000CC"/>
            </a:solidFill>
          </a:endParaRPr>
        </a:p>
      </dgm:t>
    </dgm:pt>
    <dgm:pt modelId="{58D76957-6E56-494A-9A43-507B819CFF5E}" type="parTrans" cxnId="{46519287-23E2-4BD7-91B9-CE2C27B14208}">
      <dgm:prSet/>
      <dgm:spPr/>
      <dgm:t>
        <a:bodyPr/>
        <a:lstStyle/>
        <a:p>
          <a:endParaRPr lang="uk-UA"/>
        </a:p>
      </dgm:t>
    </dgm:pt>
    <dgm:pt modelId="{9E47E431-60AF-49F6-AA49-1C50C8A1F418}" type="sibTrans" cxnId="{46519287-23E2-4BD7-91B9-CE2C27B14208}">
      <dgm:prSet/>
      <dgm:spPr/>
      <dgm:t>
        <a:bodyPr/>
        <a:lstStyle/>
        <a:p>
          <a:endParaRPr lang="uk-UA"/>
        </a:p>
      </dgm:t>
    </dgm:pt>
    <dgm:pt modelId="{CC9A5761-31AA-4787-9041-0CFEC8516FD1}">
      <dgm:prSet phldrT="[Текст]" custT="1"/>
      <dgm:spPr>
        <a:solidFill>
          <a:schemeClr val="bg1">
            <a:alpha val="90000"/>
          </a:schemeClr>
        </a:solidFill>
        <a:ln>
          <a:solidFill>
            <a:srgbClr val="FF33CC"/>
          </a:solidFill>
        </a:ln>
      </dgm:spPr>
      <dgm:t>
        <a:bodyPr/>
        <a:lstStyle/>
        <a:p>
          <a:r>
            <a:rPr lang="uk-UA" sz="1400" dirty="0" smtClean="0">
              <a:solidFill>
                <a:srgbClr val="0000CC"/>
              </a:solidFill>
            </a:rPr>
            <a:t>Служба у справах дітей ТОДА</a:t>
          </a:r>
          <a:endParaRPr lang="uk-UA" sz="1400" dirty="0">
            <a:solidFill>
              <a:srgbClr val="0000CC"/>
            </a:solidFill>
          </a:endParaRPr>
        </a:p>
      </dgm:t>
    </dgm:pt>
    <dgm:pt modelId="{1234B0F5-F4E1-400C-959A-5D3561F29711}" type="parTrans" cxnId="{A00776F2-F6AC-4B22-8B9D-8D3E5E59E998}">
      <dgm:prSet/>
      <dgm:spPr/>
      <dgm:t>
        <a:bodyPr/>
        <a:lstStyle/>
        <a:p>
          <a:endParaRPr lang="uk-UA"/>
        </a:p>
      </dgm:t>
    </dgm:pt>
    <dgm:pt modelId="{F0BF6453-1970-4FCF-B255-F6196DD99987}" type="sibTrans" cxnId="{A00776F2-F6AC-4B22-8B9D-8D3E5E59E998}">
      <dgm:prSet/>
      <dgm:spPr/>
      <dgm:t>
        <a:bodyPr/>
        <a:lstStyle/>
        <a:p>
          <a:endParaRPr lang="uk-UA"/>
        </a:p>
      </dgm:t>
    </dgm:pt>
    <dgm:pt modelId="{61C7C241-60DD-41BB-8B7C-150148782152}">
      <dgm:prSet custT="1"/>
      <dgm:spPr>
        <a:solidFill>
          <a:schemeClr val="bg1">
            <a:alpha val="90000"/>
          </a:schemeClr>
        </a:solidFill>
        <a:ln>
          <a:solidFill>
            <a:srgbClr val="FF33CC"/>
          </a:solidFill>
        </a:ln>
      </dgm:spPr>
      <dgm:t>
        <a:bodyPr/>
        <a:lstStyle/>
        <a:p>
          <a:r>
            <a:rPr lang="uk-UA" sz="1400" dirty="0" smtClean="0">
              <a:solidFill>
                <a:srgbClr val="0000CC"/>
              </a:solidFill>
            </a:rPr>
            <a:t>Тернопільський центр </a:t>
          </a:r>
        </a:p>
        <a:p>
          <a:r>
            <a:rPr lang="uk-UA" sz="1400" dirty="0" err="1" smtClean="0">
              <a:solidFill>
                <a:srgbClr val="0000CC"/>
              </a:solidFill>
            </a:rPr>
            <a:t>“Дар</a:t>
          </a:r>
          <a:r>
            <a:rPr lang="uk-UA" sz="1400" dirty="0" smtClean="0">
              <a:solidFill>
                <a:srgbClr val="0000CC"/>
              </a:solidFill>
            </a:rPr>
            <a:t> </a:t>
          </a:r>
          <a:r>
            <a:rPr lang="uk-UA" sz="1400" dirty="0" err="1" smtClean="0">
              <a:solidFill>
                <a:srgbClr val="0000CC"/>
              </a:solidFill>
            </a:rPr>
            <a:t>життя”</a:t>
          </a:r>
          <a:endParaRPr lang="uk-UA" sz="1400" dirty="0">
            <a:solidFill>
              <a:srgbClr val="0000CC"/>
            </a:solidFill>
          </a:endParaRPr>
        </a:p>
      </dgm:t>
    </dgm:pt>
    <dgm:pt modelId="{E4D544E9-4C09-4A68-8FD1-E5BCEF102A0E}" type="parTrans" cxnId="{8B98FCBF-F8F9-49CE-B6AC-92C9E304C375}">
      <dgm:prSet/>
      <dgm:spPr/>
      <dgm:t>
        <a:bodyPr/>
        <a:lstStyle/>
        <a:p>
          <a:endParaRPr lang="uk-UA"/>
        </a:p>
      </dgm:t>
    </dgm:pt>
    <dgm:pt modelId="{B719D617-3105-498B-B01E-3EEF67C24D8C}" type="sibTrans" cxnId="{8B98FCBF-F8F9-49CE-B6AC-92C9E304C375}">
      <dgm:prSet/>
      <dgm:spPr/>
      <dgm:t>
        <a:bodyPr/>
        <a:lstStyle/>
        <a:p>
          <a:endParaRPr lang="uk-UA"/>
        </a:p>
      </dgm:t>
    </dgm:pt>
    <dgm:pt modelId="{6CAD2DB7-318B-41D8-AEF5-D52D768CDFA9}">
      <dgm:prSet custT="1"/>
      <dgm:spPr>
        <a:solidFill>
          <a:schemeClr val="bg1">
            <a:alpha val="90000"/>
          </a:schemeClr>
        </a:solidFill>
        <a:ln>
          <a:solidFill>
            <a:srgbClr val="FF33CC"/>
          </a:solidFill>
        </a:ln>
      </dgm:spPr>
      <dgm:t>
        <a:bodyPr/>
        <a:lstStyle/>
        <a:p>
          <a:r>
            <a:rPr lang="uk-UA" sz="1400" dirty="0" smtClean="0">
              <a:solidFill>
                <a:srgbClr val="0000CC"/>
              </a:solidFill>
            </a:rPr>
            <a:t>Товариство Червоного Хреста</a:t>
          </a:r>
          <a:endParaRPr lang="uk-UA" sz="1400" dirty="0">
            <a:solidFill>
              <a:srgbClr val="0000CC"/>
            </a:solidFill>
          </a:endParaRPr>
        </a:p>
      </dgm:t>
    </dgm:pt>
    <dgm:pt modelId="{93FD8FDA-2530-4E36-89E7-78D45999EADC}" type="parTrans" cxnId="{8B875F68-9CA6-42CB-8A0E-70FB576D98B6}">
      <dgm:prSet/>
      <dgm:spPr/>
      <dgm:t>
        <a:bodyPr/>
        <a:lstStyle/>
        <a:p>
          <a:endParaRPr lang="uk-UA"/>
        </a:p>
      </dgm:t>
    </dgm:pt>
    <dgm:pt modelId="{123A3A1C-AFBF-4403-8D09-B78C2E32D6EE}" type="sibTrans" cxnId="{8B875F68-9CA6-42CB-8A0E-70FB576D98B6}">
      <dgm:prSet/>
      <dgm:spPr/>
      <dgm:t>
        <a:bodyPr/>
        <a:lstStyle/>
        <a:p>
          <a:endParaRPr lang="uk-UA"/>
        </a:p>
      </dgm:t>
    </dgm:pt>
    <dgm:pt modelId="{62D75340-E8E1-43B1-BC22-7A3E774DCE6B}">
      <dgm:prSet custT="1"/>
      <dgm:spPr>
        <a:solidFill>
          <a:schemeClr val="bg1">
            <a:alpha val="90000"/>
          </a:schemeClr>
        </a:solidFill>
        <a:ln>
          <a:solidFill>
            <a:srgbClr val="FF33CC"/>
          </a:solidFill>
        </a:ln>
      </dgm:spPr>
      <dgm:t>
        <a:bodyPr/>
        <a:lstStyle/>
        <a:p>
          <a:r>
            <a:rPr lang="uk-UA" sz="1400" dirty="0" smtClean="0">
              <a:solidFill>
                <a:srgbClr val="0000CC"/>
              </a:solidFill>
            </a:rPr>
            <a:t>Тернопільський міський та обласний центри зайнятості</a:t>
          </a:r>
          <a:endParaRPr lang="uk-UA" sz="1400" dirty="0">
            <a:solidFill>
              <a:srgbClr val="0000CC"/>
            </a:solidFill>
          </a:endParaRPr>
        </a:p>
      </dgm:t>
    </dgm:pt>
    <dgm:pt modelId="{6747B05A-DF99-4C8D-B77E-923D8A3536F4}" type="parTrans" cxnId="{593CC2FA-F173-4B0C-9FEB-DA2CC3E56951}">
      <dgm:prSet/>
      <dgm:spPr/>
      <dgm:t>
        <a:bodyPr/>
        <a:lstStyle/>
        <a:p>
          <a:endParaRPr lang="uk-UA"/>
        </a:p>
      </dgm:t>
    </dgm:pt>
    <dgm:pt modelId="{DE3C6A86-F6B6-4586-B4C5-22B8690EB668}" type="sibTrans" cxnId="{593CC2FA-F173-4B0C-9FEB-DA2CC3E56951}">
      <dgm:prSet/>
      <dgm:spPr/>
      <dgm:t>
        <a:bodyPr/>
        <a:lstStyle/>
        <a:p>
          <a:endParaRPr lang="uk-UA"/>
        </a:p>
      </dgm:t>
    </dgm:pt>
    <dgm:pt modelId="{6E02174D-D75D-4378-8155-EE8F0C4DD22B}">
      <dgm:prSet custT="1"/>
      <dgm:spPr>
        <a:solidFill>
          <a:schemeClr val="bg1">
            <a:alpha val="90000"/>
          </a:schemeClr>
        </a:solidFill>
        <a:ln>
          <a:solidFill>
            <a:srgbClr val="FF33CC"/>
          </a:solidFill>
        </a:ln>
      </dgm:spPr>
      <dgm:t>
        <a:bodyPr/>
        <a:lstStyle/>
        <a:p>
          <a:r>
            <a:rPr lang="uk-UA" sz="1400" dirty="0" smtClean="0">
              <a:solidFill>
                <a:srgbClr val="0000CC"/>
              </a:solidFill>
            </a:rPr>
            <a:t>Медичні установи міста</a:t>
          </a:r>
          <a:endParaRPr lang="uk-UA" sz="1400" dirty="0">
            <a:solidFill>
              <a:srgbClr val="0000CC"/>
            </a:solidFill>
          </a:endParaRPr>
        </a:p>
      </dgm:t>
    </dgm:pt>
    <dgm:pt modelId="{E518908E-A108-4083-9C74-0123E4F527AB}" type="parTrans" cxnId="{A0FC3BA6-58DB-41CC-9836-4CCF19319670}">
      <dgm:prSet/>
      <dgm:spPr/>
      <dgm:t>
        <a:bodyPr/>
        <a:lstStyle/>
        <a:p>
          <a:endParaRPr lang="uk-UA"/>
        </a:p>
      </dgm:t>
    </dgm:pt>
    <dgm:pt modelId="{DF2EA82E-69E4-4CD7-9A8F-99FC7E3D317A}" type="sibTrans" cxnId="{A0FC3BA6-58DB-41CC-9836-4CCF19319670}">
      <dgm:prSet/>
      <dgm:spPr/>
      <dgm:t>
        <a:bodyPr/>
        <a:lstStyle/>
        <a:p>
          <a:endParaRPr lang="uk-UA"/>
        </a:p>
      </dgm:t>
    </dgm:pt>
    <dgm:pt modelId="{07D729F8-9EFC-4659-905B-60BC72764B47}">
      <dgm:prSet custT="1"/>
      <dgm:spPr>
        <a:solidFill>
          <a:schemeClr val="bg1">
            <a:alpha val="90000"/>
          </a:schemeClr>
        </a:solidFill>
        <a:ln>
          <a:solidFill>
            <a:srgbClr val="FF33CC"/>
          </a:solidFill>
        </a:ln>
      </dgm:spPr>
      <dgm:t>
        <a:bodyPr/>
        <a:lstStyle/>
        <a:p>
          <a:r>
            <a:rPr lang="uk-UA" sz="1400" dirty="0" smtClean="0">
              <a:solidFill>
                <a:srgbClr val="0000CC"/>
              </a:solidFill>
            </a:rPr>
            <a:t>Кримінальна міліція у справах дітей</a:t>
          </a:r>
          <a:endParaRPr lang="uk-UA" sz="1400" dirty="0">
            <a:solidFill>
              <a:srgbClr val="0000CC"/>
            </a:solidFill>
          </a:endParaRPr>
        </a:p>
      </dgm:t>
    </dgm:pt>
    <dgm:pt modelId="{54B810D5-8E3C-4209-B75C-C72B5E4DDF8E}" type="parTrans" cxnId="{C5530B05-10F5-4B70-B7BB-D5738A65809C}">
      <dgm:prSet/>
      <dgm:spPr/>
      <dgm:t>
        <a:bodyPr/>
        <a:lstStyle/>
        <a:p>
          <a:endParaRPr lang="uk-UA"/>
        </a:p>
      </dgm:t>
    </dgm:pt>
    <dgm:pt modelId="{1BD7AB02-6D26-4BBC-9EEC-3FD685E76D26}" type="sibTrans" cxnId="{C5530B05-10F5-4B70-B7BB-D5738A65809C}">
      <dgm:prSet/>
      <dgm:spPr/>
      <dgm:t>
        <a:bodyPr/>
        <a:lstStyle/>
        <a:p>
          <a:endParaRPr lang="uk-UA"/>
        </a:p>
      </dgm:t>
    </dgm:pt>
    <dgm:pt modelId="{181E7D63-5A93-4038-BADC-F3CDCC3B6380}">
      <dgm:prSet custT="1"/>
      <dgm:spPr>
        <a:solidFill>
          <a:schemeClr val="bg1">
            <a:alpha val="90000"/>
          </a:schemeClr>
        </a:solidFill>
        <a:ln>
          <a:solidFill>
            <a:srgbClr val="FF33CC"/>
          </a:solidFill>
        </a:ln>
      </dgm:spPr>
      <dgm:t>
        <a:bodyPr/>
        <a:lstStyle/>
        <a:p>
          <a:r>
            <a:rPr lang="uk-UA" sz="1400" dirty="0" smtClean="0">
              <a:solidFill>
                <a:srgbClr val="0000CC"/>
              </a:solidFill>
            </a:rPr>
            <a:t>Вищі навчальні заклади </a:t>
          </a:r>
          <a:endParaRPr lang="uk-UA" sz="1400" dirty="0">
            <a:solidFill>
              <a:srgbClr val="0000CC"/>
            </a:solidFill>
          </a:endParaRPr>
        </a:p>
      </dgm:t>
    </dgm:pt>
    <dgm:pt modelId="{3E9CE71F-4D89-4711-896B-E7C1F71D7D8F}" type="parTrans" cxnId="{32F14FB9-EF52-462A-81C7-D7498746CFF8}">
      <dgm:prSet/>
      <dgm:spPr/>
      <dgm:t>
        <a:bodyPr/>
        <a:lstStyle/>
        <a:p>
          <a:endParaRPr lang="uk-UA"/>
        </a:p>
      </dgm:t>
    </dgm:pt>
    <dgm:pt modelId="{6B77EB2A-BE59-4DCE-B6C4-D36B38E2517F}" type="sibTrans" cxnId="{32F14FB9-EF52-462A-81C7-D7498746CFF8}">
      <dgm:prSet/>
      <dgm:spPr/>
      <dgm:t>
        <a:bodyPr/>
        <a:lstStyle/>
        <a:p>
          <a:endParaRPr lang="uk-UA"/>
        </a:p>
      </dgm:t>
    </dgm:pt>
    <dgm:pt modelId="{4507C754-BA37-44AD-B068-469AFC6002D2}" type="pres">
      <dgm:prSet presAssocID="{867978A2-CFFE-40ED-94A1-F2F691C1E4F7}" presName="compositeShape" presStyleCnt="0">
        <dgm:presLayoutVars>
          <dgm:dir/>
          <dgm:resizeHandles/>
        </dgm:presLayoutVars>
      </dgm:prSet>
      <dgm:spPr/>
    </dgm:pt>
    <dgm:pt modelId="{50C5B6E1-C9E4-4BB3-B0B4-DF69AE2892A6}" type="pres">
      <dgm:prSet presAssocID="{867978A2-CFFE-40ED-94A1-F2F691C1E4F7}" presName="pyramid" presStyleLbl="node1" presStyleIdx="0" presStyleCnt="1"/>
      <dgm:spPr>
        <a:gradFill flip="none" rotWithShape="1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ln>
          <a:solidFill>
            <a:srgbClr val="0000CC"/>
          </a:solidFill>
        </a:ln>
      </dgm:spPr>
    </dgm:pt>
    <dgm:pt modelId="{20AEE092-1FB8-4FDF-B5E4-FC6956575EED}" type="pres">
      <dgm:prSet presAssocID="{867978A2-CFFE-40ED-94A1-F2F691C1E4F7}" presName="theList" presStyleCnt="0"/>
      <dgm:spPr/>
    </dgm:pt>
    <dgm:pt modelId="{6F656ECD-7515-43A2-9C9C-D30D43D7F072}" type="pres">
      <dgm:prSet presAssocID="{50F36F16-C654-4BDF-BD56-5F63E294B9D9}" presName="aNode" presStyleLbl="fgAcc1" presStyleIdx="0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F553046-C426-40C8-87F3-770A61BBD13A}" type="pres">
      <dgm:prSet presAssocID="{50F36F16-C654-4BDF-BD56-5F63E294B9D9}" presName="aSpace" presStyleCnt="0"/>
      <dgm:spPr/>
    </dgm:pt>
    <dgm:pt modelId="{157E8253-5997-425D-951E-B364E6C4E498}" type="pres">
      <dgm:prSet presAssocID="{5221CA54-D2D9-4459-A9A6-F97235042F26}" presName="aNode" presStyleLbl="fgAcc1" presStyleIdx="1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7BA1461-745B-4A73-9DB7-4115271A8F96}" type="pres">
      <dgm:prSet presAssocID="{5221CA54-D2D9-4459-A9A6-F97235042F26}" presName="aSpace" presStyleCnt="0"/>
      <dgm:spPr/>
    </dgm:pt>
    <dgm:pt modelId="{8A5BBC82-92F8-4331-9259-DEEEC22469E8}" type="pres">
      <dgm:prSet presAssocID="{CC9A5761-31AA-4787-9041-0CFEC8516FD1}" presName="aNode" presStyleLbl="fgAcc1" presStyleIdx="2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F2DDC4B-6E31-4D02-B64F-CFD264E468C7}" type="pres">
      <dgm:prSet presAssocID="{CC9A5761-31AA-4787-9041-0CFEC8516FD1}" presName="aSpace" presStyleCnt="0"/>
      <dgm:spPr/>
    </dgm:pt>
    <dgm:pt modelId="{D7DA65DD-4BCA-4C19-A0D7-A030F73C58A3}" type="pres">
      <dgm:prSet presAssocID="{61C7C241-60DD-41BB-8B7C-150148782152}" presName="aNode" presStyleLbl="fgAcc1" presStyleIdx="3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21D99E9-6F80-420D-8746-75B9E4F55275}" type="pres">
      <dgm:prSet presAssocID="{61C7C241-60DD-41BB-8B7C-150148782152}" presName="aSpace" presStyleCnt="0"/>
      <dgm:spPr/>
    </dgm:pt>
    <dgm:pt modelId="{C60F2024-4BFF-4D0B-8727-17B0DFF74BDA}" type="pres">
      <dgm:prSet presAssocID="{62D75340-E8E1-43B1-BC22-7A3E774DCE6B}" presName="aNode" presStyleLbl="fgAcc1" presStyleIdx="4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A5FDDC-A199-4121-B49B-714EDA2F8F08}" type="pres">
      <dgm:prSet presAssocID="{62D75340-E8E1-43B1-BC22-7A3E774DCE6B}" presName="aSpace" presStyleCnt="0"/>
      <dgm:spPr/>
    </dgm:pt>
    <dgm:pt modelId="{DC897D07-5985-4974-8F0A-B5A833ADC5D5}" type="pres">
      <dgm:prSet presAssocID="{6CAD2DB7-318B-41D8-AEF5-D52D768CDFA9}" presName="aNode" presStyleLbl="fgAcc1" presStyleIdx="5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6E2B0A8-D341-4CD9-B35B-5A964B7C4019}" type="pres">
      <dgm:prSet presAssocID="{6CAD2DB7-318B-41D8-AEF5-D52D768CDFA9}" presName="aSpace" presStyleCnt="0"/>
      <dgm:spPr/>
    </dgm:pt>
    <dgm:pt modelId="{16FCC181-E818-491C-9725-EB7FC67601DD}" type="pres">
      <dgm:prSet presAssocID="{6E02174D-D75D-4378-8155-EE8F0C4DD22B}" presName="aNode" presStyleLbl="fgAcc1" presStyleIdx="6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F9397C-E9D3-49CD-954D-6A7F94563E11}" type="pres">
      <dgm:prSet presAssocID="{6E02174D-D75D-4378-8155-EE8F0C4DD22B}" presName="aSpace" presStyleCnt="0"/>
      <dgm:spPr/>
    </dgm:pt>
    <dgm:pt modelId="{4812A6FF-69CD-4C38-85AB-D2B8655ABEB4}" type="pres">
      <dgm:prSet presAssocID="{07D729F8-9EFC-4659-905B-60BC72764B47}" presName="aNode" presStyleLbl="fgAcc1" presStyleIdx="7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27F08F0-0313-42ED-80B6-B18CC641232A}" type="pres">
      <dgm:prSet presAssocID="{07D729F8-9EFC-4659-905B-60BC72764B47}" presName="aSpace" presStyleCnt="0"/>
      <dgm:spPr/>
    </dgm:pt>
    <dgm:pt modelId="{374BF121-197F-47EB-AE43-58867A6AAB57}" type="pres">
      <dgm:prSet presAssocID="{181E7D63-5A93-4038-BADC-F3CDCC3B6380}" presName="aNode" presStyleLbl="fgAcc1" presStyleIdx="8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25530A4-0AE5-4B68-93F4-718561E1434B}" type="pres">
      <dgm:prSet presAssocID="{181E7D63-5A93-4038-BADC-F3CDCC3B6380}" presName="aSpace" presStyleCnt="0"/>
      <dgm:spPr/>
    </dgm:pt>
  </dgm:ptLst>
  <dgm:cxnLst>
    <dgm:cxn modelId="{3D4EE1D0-09D6-4BDB-B392-9B285B4DA031}" type="presOf" srcId="{867978A2-CFFE-40ED-94A1-F2F691C1E4F7}" destId="{4507C754-BA37-44AD-B068-469AFC6002D2}" srcOrd="0" destOrd="0" presId="urn:microsoft.com/office/officeart/2005/8/layout/pyramid2"/>
    <dgm:cxn modelId="{985ABC39-6C3D-4536-A83E-5CF4BCE7681E}" type="presOf" srcId="{61C7C241-60DD-41BB-8B7C-150148782152}" destId="{D7DA65DD-4BCA-4C19-A0D7-A030F73C58A3}" srcOrd="0" destOrd="0" presId="urn:microsoft.com/office/officeart/2005/8/layout/pyramid2"/>
    <dgm:cxn modelId="{32F14FB9-EF52-462A-81C7-D7498746CFF8}" srcId="{867978A2-CFFE-40ED-94A1-F2F691C1E4F7}" destId="{181E7D63-5A93-4038-BADC-F3CDCC3B6380}" srcOrd="8" destOrd="0" parTransId="{3E9CE71F-4D89-4711-896B-E7C1F71D7D8F}" sibTransId="{6B77EB2A-BE59-4DCE-B6C4-D36B38E2517F}"/>
    <dgm:cxn modelId="{8B98FCBF-F8F9-49CE-B6AC-92C9E304C375}" srcId="{867978A2-CFFE-40ED-94A1-F2F691C1E4F7}" destId="{61C7C241-60DD-41BB-8B7C-150148782152}" srcOrd="3" destOrd="0" parTransId="{E4D544E9-4C09-4A68-8FD1-E5BCEF102A0E}" sibTransId="{B719D617-3105-498B-B01E-3EEF67C24D8C}"/>
    <dgm:cxn modelId="{6B8BCFEF-3E8F-4B75-A816-C9ED1E843875}" type="presOf" srcId="{62D75340-E8E1-43B1-BC22-7A3E774DCE6B}" destId="{C60F2024-4BFF-4D0B-8727-17B0DFF74BDA}" srcOrd="0" destOrd="0" presId="urn:microsoft.com/office/officeart/2005/8/layout/pyramid2"/>
    <dgm:cxn modelId="{C5530B05-10F5-4B70-B7BB-D5738A65809C}" srcId="{867978A2-CFFE-40ED-94A1-F2F691C1E4F7}" destId="{07D729F8-9EFC-4659-905B-60BC72764B47}" srcOrd="7" destOrd="0" parTransId="{54B810D5-8E3C-4209-B75C-C72B5E4DDF8E}" sibTransId="{1BD7AB02-6D26-4BBC-9EEC-3FD685E76D26}"/>
    <dgm:cxn modelId="{42682D49-1FDA-482D-A1F9-4705A4F98377}" type="presOf" srcId="{07D729F8-9EFC-4659-905B-60BC72764B47}" destId="{4812A6FF-69CD-4C38-85AB-D2B8655ABEB4}" srcOrd="0" destOrd="0" presId="urn:microsoft.com/office/officeart/2005/8/layout/pyramid2"/>
    <dgm:cxn modelId="{A00776F2-F6AC-4B22-8B9D-8D3E5E59E998}" srcId="{867978A2-CFFE-40ED-94A1-F2F691C1E4F7}" destId="{CC9A5761-31AA-4787-9041-0CFEC8516FD1}" srcOrd="2" destOrd="0" parTransId="{1234B0F5-F4E1-400C-959A-5D3561F29711}" sibTransId="{F0BF6453-1970-4FCF-B255-F6196DD99987}"/>
    <dgm:cxn modelId="{3165CF34-B82B-4622-B26A-0727607BD7DE}" type="presOf" srcId="{CC9A5761-31AA-4787-9041-0CFEC8516FD1}" destId="{8A5BBC82-92F8-4331-9259-DEEEC22469E8}" srcOrd="0" destOrd="0" presId="urn:microsoft.com/office/officeart/2005/8/layout/pyramid2"/>
    <dgm:cxn modelId="{8B875F68-9CA6-42CB-8A0E-70FB576D98B6}" srcId="{867978A2-CFFE-40ED-94A1-F2F691C1E4F7}" destId="{6CAD2DB7-318B-41D8-AEF5-D52D768CDFA9}" srcOrd="5" destOrd="0" parTransId="{93FD8FDA-2530-4E36-89E7-78D45999EADC}" sibTransId="{123A3A1C-AFBF-4403-8D09-B78C2E32D6EE}"/>
    <dgm:cxn modelId="{99FF60B5-7F37-460D-A6BA-409341B1BC6E}" type="presOf" srcId="{6E02174D-D75D-4378-8155-EE8F0C4DD22B}" destId="{16FCC181-E818-491C-9725-EB7FC67601DD}" srcOrd="0" destOrd="0" presId="urn:microsoft.com/office/officeart/2005/8/layout/pyramid2"/>
    <dgm:cxn modelId="{593CC2FA-F173-4B0C-9FEB-DA2CC3E56951}" srcId="{867978A2-CFFE-40ED-94A1-F2F691C1E4F7}" destId="{62D75340-E8E1-43B1-BC22-7A3E774DCE6B}" srcOrd="4" destOrd="0" parTransId="{6747B05A-DF99-4C8D-B77E-923D8A3536F4}" sibTransId="{DE3C6A86-F6B6-4586-B4C5-22B8690EB668}"/>
    <dgm:cxn modelId="{A0FC3BA6-58DB-41CC-9836-4CCF19319670}" srcId="{867978A2-CFFE-40ED-94A1-F2F691C1E4F7}" destId="{6E02174D-D75D-4378-8155-EE8F0C4DD22B}" srcOrd="6" destOrd="0" parTransId="{E518908E-A108-4083-9C74-0123E4F527AB}" sibTransId="{DF2EA82E-69E4-4CD7-9A8F-99FC7E3D317A}"/>
    <dgm:cxn modelId="{161AC4F0-7AC0-48EB-8EBA-E4A7EE11974C}" srcId="{867978A2-CFFE-40ED-94A1-F2F691C1E4F7}" destId="{50F36F16-C654-4BDF-BD56-5F63E294B9D9}" srcOrd="0" destOrd="0" parTransId="{E25575A6-6C47-4971-9108-7CBA46EC051C}" sibTransId="{589E5F17-15F0-45C5-B8C8-A9661C49E387}"/>
    <dgm:cxn modelId="{0C3E7F72-484A-48EF-BB8A-B8605977C6CD}" type="presOf" srcId="{6CAD2DB7-318B-41D8-AEF5-D52D768CDFA9}" destId="{DC897D07-5985-4974-8F0A-B5A833ADC5D5}" srcOrd="0" destOrd="0" presId="urn:microsoft.com/office/officeart/2005/8/layout/pyramid2"/>
    <dgm:cxn modelId="{52C0528C-2141-4B34-BE62-0C5B62876AF2}" type="presOf" srcId="{181E7D63-5A93-4038-BADC-F3CDCC3B6380}" destId="{374BF121-197F-47EB-AE43-58867A6AAB57}" srcOrd="0" destOrd="0" presId="urn:microsoft.com/office/officeart/2005/8/layout/pyramid2"/>
    <dgm:cxn modelId="{46519287-23E2-4BD7-91B9-CE2C27B14208}" srcId="{867978A2-CFFE-40ED-94A1-F2F691C1E4F7}" destId="{5221CA54-D2D9-4459-A9A6-F97235042F26}" srcOrd="1" destOrd="0" parTransId="{58D76957-6E56-494A-9A43-507B819CFF5E}" sibTransId="{9E47E431-60AF-49F6-AA49-1C50C8A1F418}"/>
    <dgm:cxn modelId="{8B7BE851-8B25-4A9F-A8F2-A2773404D56C}" type="presOf" srcId="{50F36F16-C654-4BDF-BD56-5F63E294B9D9}" destId="{6F656ECD-7515-43A2-9C9C-D30D43D7F072}" srcOrd="0" destOrd="0" presId="urn:microsoft.com/office/officeart/2005/8/layout/pyramid2"/>
    <dgm:cxn modelId="{EB2EC40A-7F88-439C-8DC2-3EFD6A2BC09D}" type="presOf" srcId="{5221CA54-D2D9-4459-A9A6-F97235042F26}" destId="{157E8253-5997-425D-951E-B364E6C4E498}" srcOrd="0" destOrd="0" presId="urn:microsoft.com/office/officeart/2005/8/layout/pyramid2"/>
    <dgm:cxn modelId="{9300E399-452E-4306-BFD9-C2FA68269740}" type="presParOf" srcId="{4507C754-BA37-44AD-B068-469AFC6002D2}" destId="{50C5B6E1-C9E4-4BB3-B0B4-DF69AE2892A6}" srcOrd="0" destOrd="0" presId="urn:microsoft.com/office/officeart/2005/8/layout/pyramid2"/>
    <dgm:cxn modelId="{9927F9BA-32CD-45BD-B4B0-BE6406B964F9}" type="presParOf" srcId="{4507C754-BA37-44AD-B068-469AFC6002D2}" destId="{20AEE092-1FB8-4FDF-B5E4-FC6956575EED}" srcOrd="1" destOrd="0" presId="urn:microsoft.com/office/officeart/2005/8/layout/pyramid2"/>
    <dgm:cxn modelId="{A5D4738E-0512-4E09-BB6A-671F914B86DF}" type="presParOf" srcId="{20AEE092-1FB8-4FDF-B5E4-FC6956575EED}" destId="{6F656ECD-7515-43A2-9C9C-D30D43D7F072}" srcOrd="0" destOrd="0" presId="urn:microsoft.com/office/officeart/2005/8/layout/pyramid2"/>
    <dgm:cxn modelId="{B066BB31-CF42-48B6-93E3-BABF98EAD44E}" type="presParOf" srcId="{20AEE092-1FB8-4FDF-B5E4-FC6956575EED}" destId="{6F553046-C426-40C8-87F3-770A61BBD13A}" srcOrd="1" destOrd="0" presId="urn:microsoft.com/office/officeart/2005/8/layout/pyramid2"/>
    <dgm:cxn modelId="{9D78C5B9-D63B-4A60-B05E-F2FA8D24123E}" type="presParOf" srcId="{20AEE092-1FB8-4FDF-B5E4-FC6956575EED}" destId="{157E8253-5997-425D-951E-B364E6C4E498}" srcOrd="2" destOrd="0" presId="urn:microsoft.com/office/officeart/2005/8/layout/pyramid2"/>
    <dgm:cxn modelId="{ED32A8A1-6CEB-4231-AAD2-485F02124F50}" type="presParOf" srcId="{20AEE092-1FB8-4FDF-B5E4-FC6956575EED}" destId="{07BA1461-745B-4A73-9DB7-4115271A8F96}" srcOrd="3" destOrd="0" presId="urn:microsoft.com/office/officeart/2005/8/layout/pyramid2"/>
    <dgm:cxn modelId="{B270F2D8-D842-4C18-AA83-014188B60F60}" type="presParOf" srcId="{20AEE092-1FB8-4FDF-B5E4-FC6956575EED}" destId="{8A5BBC82-92F8-4331-9259-DEEEC22469E8}" srcOrd="4" destOrd="0" presId="urn:microsoft.com/office/officeart/2005/8/layout/pyramid2"/>
    <dgm:cxn modelId="{C122FF2B-EDFB-4590-8D7D-4A995558818F}" type="presParOf" srcId="{20AEE092-1FB8-4FDF-B5E4-FC6956575EED}" destId="{EF2DDC4B-6E31-4D02-B64F-CFD264E468C7}" srcOrd="5" destOrd="0" presId="urn:microsoft.com/office/officeart/2005/8/layout/pyramid2"/>
    <dgm:cxn modelId="{A3F7ABFE-A14D-4552-920C-C1770CE4168C}" type="presParOf" srcId="{20AEE092-1FB8-4FDF-B5E4-FC6956575EED}" destId="{D7DA65DD-4BCA-4C19-A0D7-A030F73C58A3}" srcOrd="6" destOrd="0" presId="urn:microsoft.com/office/officeart/2005/8/layout/pyramid2"/>
    <dgm:cxn modelId="{A648B407-4137-4EF5-B7B9-96CB287F0BCB}" type="presParOf" srcId="{20AEE092-1FB8-4FDF-B5E4-FC6956575EED}" destId="{621D99E9-6F80-420D-8746-75B9E4F55275}" srcOrd="7" destOrd="0" presId="urn:microsoft.com/office/officeart/2005/8/layout/pyramid2"/>
    <dgm:cxn modelId="{112E5393-EA72-41B9-B84A-4AAC2B7681BD}" type="presParOf" srcId="{20AEE092-1FB8-4FDF-B5E4-FC6956575EED}" destId="{C60F2024-4BFF-4D0B-8727-17B0DFF74BDA}" srcOrd="8" destOrd="0" presId="urn:microsoft.com/office/officeart/2005/8/layout/pyramid2"/>
    <dgm:cxn modelId="{7CF64A69-DBD5-4758-B6C2-75C9BF37F3E8}" type="presParOf" srcId="{20AEE092-1FB8-4FDF-B5E4-FC6956575EED}" destId="{0FA5FDDC-A199-4121-B49B-714EDA2F8F08}" srcOrd="9" destOrd="0" presId="urn:microsoft.com/office/officeart/2005/8/layout/pyramid2"/>
    <dgm:cxn modelId="{5ABE7FA6-9B96-442F-9F71-91008075841F}" type="presParOf" srcId="{20AEE092-1FB8-4FDF-B5E4-FC6956575EED}" destId="{DC897D07-5985-4974-8F0A-B5A833ADC5D5}" srcOrd="10" destOrd="0" presId="urn:microsoft.com/office/officeart/2005/8/layout/pyramid2"/>
    <dgm:cxn modelId="{DD549951-E2B6-4F0E-B9B1-C1F37EFB4567}" type="presParOf" srcId="{20AEE092-1FB8-4FDF-B5E4-FC6956575EED}" destId="{A6E2B0A8-D341-4CD9-B35B-5A964B7C4019}" srcOrd="11" destOrd="0" presId="urn:microsoft.com/office/officeart/2005/8/layout/pyramid2"/>
    <dgm:cxn modelId="{1B217377-5806-4492-9532-FC3D95CC81CB}" type="presParOf" srcId="{20AEE092-1FB8-4FDF-B5E4-FC6956575EED}" destId="{16FCC181-E818-491C-9725-EB7FC67601DD}" srcOrd="12" destOrd="0" presId="urn:microsoft.com/office/officeart/2005/8/layout/pyramid2"/>
    <dgm:cxn modelId="{8F61BD5A-A32C-4A0A-A7A4-1017654C700F}" type="presParOf" srcId="{20AEE092-1FB8-4FDF-B5E4-FC6956575EED}" destId="{A5F9397C-E9D3-49CD-954D-6A7F94563E11}" srcOrd="13" destOrd="0" presId="urn:microsoft.com/office/officeart/2005/8/layout/pyramid2"/>
    <dgm:cxn modelId="{4BD9D9D8-AA41-42C5-8E72-4EABBB5AFC8E}" type="presParOf" srcId="{20AEE092-1FB8-4FDF-B5E4-FC6956575EED}" destId="{4812A6FF-69CD-4C38-85AB-D2B8655ABEB4}" srcOrd="14" destOrd="0" presId="urn:microsoft.com/office/officeart/2005/8/layout/pyramid2"/>
    <dgm:cxn modelId="{A1DBF8E9-5FFB-41E0-8524-CFBB831F7498}" type="presParOf" srcId="{20AEE092-1FB8-4FDF-B5E4-FC6956575EED}" destId="{627F08F0-0313-42ED-80B6-B18CC641232A}" srcOrd="15" destOrd="0" presId="urn:microsoft.com/office/officeart/2005/8/layout/pyramid2"/>
    <dgm:cxn modelId="{97267077-6805-48FB-BCA6-4B4FC91463EB}" type="presParOf" srcId="{20AEE092-1FB8-4FDF-B5E4-FC6956575EED}" destId="{374BF121-197F-47EB-AE43-58867A6AAB57}" srcOrd="16" destOrd="0" presId="urn:microsoft.com/office/officeart/2005/8/layout/pyramid2"/>
    <dgm:cxn modelId="{1EF2EE04-0A5A-446E-BBD2-FF05E13DB056}" type="presParOf" srcId="{20AEE092-1FB8-4FDF-B5E4-FC6956575EED}" destId="{225530A4-0AE5-4B68-93F4-718561E1434B}" srcOrd="1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C9CD7D-3542-49CB-AC85-D42F5C0155E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CA2B429-206A-45DA-BF4A-9B0205C7A769}">
      <dgm:prSet phldrT="[Текст]" custT="1"/>
      <dgm:spPr>
        <a:solidFill>
          <a:srgbClr val="FFFF00"/>
        </a:solidFill>
        <a:ln>
          <a:solidFill>
            <a:srgbClr val="0000CC"/>
          </a:solidFill>
        </a:ln>
      </dgm:spPr>
      <dgm:t>
        <a:bodyPr/>
        <a:lstStyle/>
        <a:p>
          <a:r>
            <a:rPr lang="uk-UA" sz="3600" b="1" dirty="0" smtClean="0">
              <a:solidFill>
                <a:srgbClr val="0000CC"/>
              </a:solidFill>
            </a:rPr>
            <a:t>З боку учнів</a:t>
          </a:r>
          <a:endParaRPr lang="uk-UA" sz="3600" b="1" dirty="0">
            <a:solidFill>
              <a:srgbClr val="0000CC"/>
            </a:solidFill>
          </a:endParaRPr>
        </a:p>
      </dgm:t>
    </dgm:pt>
    <dgm:pt modelId="{69E46CA3-B771-4884-9DDF-25A3B4270233}" type="parTrans" cxnId="{F2893011-4457-4277-94B2-DC1A538BCF65}">
      <dgm:prSet/>
      <dgm:spPr/>
      <dgm:t>
        <a:bodyPr/>
        <a:lstStyle/>
        <a:p>
          <a:endParaRPr lang="uk-UA"/>
        </a:p>
      </dgm:t>
    </dgm:pt>
    <dgm:pt modelId="{648487D2-26F0-4C75-B48B-02FEA933CECC}" type="sibTrans" cxnId="{F2893011-4457-4277-94B2-DC1A538BCF65}">
      <dgm:prSet/>
      <dgm:spPr/>
      <dgm:t>
        <a:bodyPr/>
        <a:lstStyle/>
        <a:p>
          <a:endParaRPr lang="uk-UA"/>
        </a:p>
      </dgm:t>
    </dgm:pt>
    <dgm:pt modelId="{83E2EE85-E103-4BC5-90AA-07E0B0FFB2A6}">
      <dgm:prSet phldrT="[Текст]" custT="1"/>
      <dgm:spPr>
        <a:solidFill>
          <a:srgbClr val="FFFF00">
            <a:alpha val="90000"/>
          </a:srgbClr>
        </a:solidFill>
        <a:ln>
          <a:solidFill>
            <a:srgbClr val="0000CC">
              <a:alpha val="90000"/>
            </a:srgbClr>
          </a:solidFill>
        </a:ln>
      </dgm:spPr>
      <dgm:t>
        <a:bodyPr/>
        <a:lstStyle/>
        <a:p>
          <a:r>
            <a:rPr lang="uk-UA" sz="1800" b="1" dirty="0" smtClean="0">
              <a:solidFill>
                <a:srgbClr val="0000CC"/>
              </a:solidFill>
            </a:rPr>
            <a:t>Подолання конфлікту з однолітками</a:t>
          </a:r>
          <a:endParaRPr lang="uk-UA" sz="1800" b="1" dirty="0">
            <a:solidFill>
              <a:srgbClr val="0000CC"/>
            </a:solidFill>
          </a:endParaRPr>
        </a:p>
      </dgm:t>
    </dgm:pt>
    <dgm:pt modelId="{830F983F-8A2C-495A-94CD-654BB8E83A89}" type="parTrans" cxnId="{C4B72BE3-260E-405C-8CE4-D48F93110017}">
      <dgm:prSet/>
      <dgm:spPr/>
      <dgm:t>
        <a:bodyPr/>
        <a:lstStyle/>
        <a:p>
          <a:endParaRPr lang="uk-UA"/>
        </a:p>
      </dgm:t>
    </dgm:pt>
    <dgm:pt modelId="{EC965D0F-D88B-4634-9112-050C596D5D20}" type="sibTrans" cxnId="{C4B72BE3-260E-405C-8CE4-D48F93110017}">
      <dgm:prSet/>
      <dgm:spPr/>
      <dgm:t>
        <a:bodyPr/>
        <a:lstStyle/>
        <a:p>
          <a:endParaRPr lang="uk-UA"/>
        </a:p>
      </dgm:t>
    </dgm:pt>
    <dgm:pt modelId="{9FBD4DD8-F35B-48E9-90C3-220DF825141C}">
      <dgm:prSet phldrT="[Текст]" custT="1"/>
      <dgm:spPr>
        <a:solidFill>
          <a:srgbClr val="FF0000"/>
        </a:solidFill>
        <a:ln>
          <a:solidFill>
            <a:srgbClr val="0000CC"/>
          </a:solidFill>
        </a:ln>
      </dgm:spPr>
      <dgm:t>
        <a:bodyPr/>
        <a:lstStyle/>
        <a:p>
          <a:r>
            <a:rPr lang="uk-UA" sz="3600" b="1" dirty="0" smtClean="0">
              <a:solidFill>
                <a:srgbClr val="0000CC"/>
              </a:solidFill>
            </a:rPr>
            <a:t>З боку вчителів</a:t>
          </a:r>
          <a:endParaRPr lang="uk-UA" sz="3600" b="1" dirty="0">
            <a:solidFill>
              <a:srgbClr val="0000CC"/>
            </a:solidFill>
          </a:endParaRPr>
        </a:p>
      </dgm:t>
    </dgm:pt>
    <dgm:pt modelId="{8AD1FF8D-84C4-43AD-B23D-F2E6565B987E}" type="parTrans" cxnId="{6495AA19-2F13-43F2-B373-71B7F92A205F}">
      <dgm:prSet/>
      <dgm:spPr/>
      <dgm:t>
        <a:bodyPr/>
        <a:lstStyle/>
        <a:p>
          <a:endParaRPr lang="uk-UA"/>
        </a:p>
      </dgm:t>
    </dgm:pt>
    <dgm:pt modelId="{3BCA380A-7A46-47A4-853C-C15EA09F5046}" type="sibTrans" cxnId="{6495AA19-2F13-43F2-B373-71B7F92A205F}">
      <dgm:prSet/>
      <dgm:spPr/>
      <dgm:t>
        <a:bodyPr/>
        <a:lstStyle/>
        <a:p>
          <a:endParaRPr lang="uk-UA"/>
        </a:p>
      </dgm:t>
    </dgm:pt>
    <dgm:pt modelId="{0B852CE3-1272-4F1B-92A8-952FF39F0070}">
      <dgm:prSet phldrT="[Текст]" custT="1"/>
      <dgm:spPr>
        <a:solidFill>
          <a:srgbClr val="FF0000">
            <a:alpha val="90000"/>
          </a:srgbClr>
        </a:solidFill>
        <a:ln>
          <a:solidFill>
            <a:srgbClr val="0000CC">
              <a:alpha val="90000"/>
            </a:srgbClr>
          </a:solidFill>
        </a:ln>
      </dgm:spPr>
      <dgm:t>
        <a:bodyPr/>
        <a:lstStyle/>
        <a:p>
          <a:r>
            <a:rPr lang="uk-UA" sz="1800" dirty="0" smtClean="0">
              <a:solidFill>
                <a:srgbClr val="0000CC"/>
              </a:solidFill>
            </a:rPr>
            <a:t>Корекція поведінки дітей </a:t>
          </a:r>
          <a:r>
            <a:rPr lang="uk-UA" sz="1800" dirty="0" err="1" smtClean="0">
              <a:solidFill>
                <a:srgbClr val="0000CC"/>
              </a:solidFill>
            </a:rPr>
            <a:t>“групи</a:t>
          </a:r>
          <a:r>
            <a:rPr lang="uk-UA" sz="1800" dirty="0" smtClean="0">
              <a:solidFill>
                <a:srgbClr val="0000CC"/>
              </a:solidFill>
            </a:rPr>
            <a:t> </a:t>
          </a:r>
          <a:r>
            <a:rPr lang="uk-UA" sz="1800" dirty="0" err="1" smtClean="0">
              <a:solidFill>
                <a:srgbClr val="0000CC"/>
              </a:solidFill>
            </a:rPr>
            <a:t>ризику”</a:t>
          </a:r>
          <a:endParaRPr lang="uk-UA" sz="1800" dirty="0">
            <a:solidFill>
              <a:srgbClr val="0000CC"/>
            </a:solidFill>
          </a:endParaRPr>
        </a:p>
      </dgm:t>
    </dgm:pt>
    <dgm:pt modelId="{8DBA845E-77A9-442C-8C47-FF8AF8EA1E36}" type="parTrans" cxnId="{21961F9D-3732-4811-B6AA-471A58647DC6}">
      <dgm:prSet/>
      <dgm:spPr/>
      <dgm:t>
        <a:bodyPr/>
        <a:lstStyle/>
        <a:p>
          <a:endParaRPr lang="uk-UA"/>
        </a:p>
      </dgm:t>
    </dgm:pt>
    <dgm:pt modelId="{0960E904-B084-42FF-A23B-AB0F1F24A615}" type="sibTrans" cxnId="{21961F9D-3732-4811-B6AA-471A58647DC6}">
      <dgm:prSet/>
      <dgm:spPr/>
      <dgm:t>
        <a:bodyPr/>
        <a:lstStyle/>
        <a:p>
          <a:endParaRPr lang="uk-UA"/>
        </a:p>
      </dgm:t>
    </dgm:pt>
    <dgm:pt modelId="{4BCAC3D3-FF8F-481E-AA6A-F310D7CE118E}">
      <dgm:prSet phldrT="[Текст]" custT="1"/>
      <dgm:spPr>
        <a:solidFill>
          <a:srgbClr val="00B0F0"/>
        </a:solidFill>
        <a:ln>
          <a:solidFill>
            <a:srgbClr val="0000CC"/>
          </a:solidFill>
        </a:ln>
      </dgm:spPr>
      <dgm:t>
        <a:bodyPr/>
        <a:lstStyle/>
        <a:p>
          <a:r>
            <a:rPr lang="uk-UA" sz="3600" b="1" dirty="0" smtClean="0">
              <a:solidFill>
                <a:srgbClr val="0000CC"/>
              </a:solidFill>
            </a:rPr>
            <a:t>З боку батьків</a:t>
          </a:r>
          <a:endParaRPr lang="uk-UA" sz="3600" b="1" dirty="0">
            <a:solidFill>
              <a:srgbClr val="0000CC"/>
            </a:solidFill>
          </a:endParaRPr>
        </a:p>
      </dgm:t>
    </dgm:pt>
    <dgm:pt modelId="{5A454EA6-E098-4582-B5AF-0ECD89507FDC}" type="parTrans" cxnId="{6F27188F-9532-4DAD-8762-513FB443888D}">
      <dgm:prSet/>
      <dgm:spPr/>
      <dgm:t>
        <a:bodyPr/>
        <a:lstStyle/>
        <a:p>
          <a:endParaRPr lang="uk-UA"/>
        </a:p>
      </dgm:t>
    </dgm:pt>
    <dgm:pt modelId="{3A5C91A1-1205-47EE-8C61-8E9DC9DC4B10}" type="sibTrans" cxnId="{6F27188F-9532-4DAD-8762-513FB443888D}">
      <dgm:prSet/>
      <dgm:spPr/>
      <dgm:t>
        <a:bodyPr/>
        <a:lstStyle/>
        <a:p>
          <a:endParaRPr lang="uk-UA"/>
        </a:p>
      </dgm:t>
    </dgm:pt>
    <dgm:pt modelId="{30F4336F-4862-4505-A41B-04363670C81D}">
      <dgm:prSet phldrT="[Текст]" custT="1"/>
      <dgm:spPr>
        <a:solidFill>
          <a:srgbClr val="00B0F0">
            <a:alpha val="90000"/>
          </a:srgbClr>
        </a:solidFill>
        <a:ln>
          <a:solidFill>
            <a:srgbClr val="0000CC">
              <a:alpha val="90000"/>
            </a:srgbClr>
          </a:solidFill>
        </a:ln>
      </dgm:spPr>
      <dgm:t>
        <a:bodyPr/>
        <a:lstStyle/>
        <a:p>
          <a:r>
            <a:rPr lang="uk-UA" sz="1800" b="1" dirty="0" smtClean="0">
              <a:solidFill>
                <a:srgbClr val="0000CC"/>
              </a:solidFill>
            </a:rPr>
            <a:t>Адаптація до 1 та 5 класів</a:t>
          </a:r>
          <a:endParaRPr lang="uk-UA" sz="1800" b="1" dirty="0">
            <a:solidFill>
              <a:srgbClr val="0000CC"/>
            </a:solidFill>
          </a:endParaRPr>
        </a:p>
      </dgm:t>
    </dgm:pt>
    <dgm:pt modelId="{655E7B47-43C3-49DA-B204-A2E493CAD5C3}" type="parTrans" cxnId="{E89BB51B-3D57-41F9-AECE-11F64A96FA48}">
      <dgm:prSet/>
      <dgm:spPr/>
      <dgm:t>
        <a:bodyPr/>
        <a:lstStyle/>
        <a:p>
          <a:endParaRPr lang="uk-UA"/>
        </a:p>
      </dgm:t>
    </dgm:pt>
    <dgm:pt modelId="{8B6CB4F6-69A7-4E48-82A3-C43598FE52B6}" type="sibTrans" cxnId="{E89BB51B-3D57-41F9-AECE-11F64A96FA48}">
      <dgm:prSet/>
      <dgm:spPr/>
      <dgm:t>
        <a:bodyPr/>
        <a:lstStyle/>
        <a:p>
          <a:endParaRPr lang="uk-UA"/>
        </a:p>
      </dgm:t>
    </dgm:pt>
    <dgm:pt modelId="{9790885F-3F88-4456-B41A-7858F30FD349}">
      <dgm:prSet phldrT="[Текст]" custT="1"/>
      <dgm:spPr>
        <a:solidFill>
          <a:srgbClr val="FFFF00">
            <a:alpha val="90000"/>
          </a:srgbClr>
        </a:solidFill>
        <a:ln>
          <a:solidFill>
            <a:srgbClr val="0000CC">
              <a:alpha val="90000"/>
            </a:srgbClr>
          </a:solidFill>
        </a:ln>
      </dgm:spPr>
      <dgm:t>
        <a:bodyPr/>
        <a:lstStyle/>
        <a:p>
          <a:r>
            <a:rPr lang="uk-UA" sz="1800" b="1" dirty="0" smtClean="0">
              <a:solidFill>
                <a:srgbClr val="0000CC"/>
              </a:solidFill>
            </a:rPr>
            <a:t>Конфлікти з педагогами</a:t>
          </a:r>
          <a:endParaRPr lang="uk-UA" sz="1800" b="1" dirty="0">
            <a:solidFill>
              <a:srgbClr val="0000CC"/>
            </a:solidFill>
          </a:endParaRPr>
        </a:p>
      </dgm:t>
    </dgm:pt>
    <dgm:pt modelId="{0E7F2E37-CEE2-414F-9303-908FD3626388}" type="parTrans" cxnId="{2988CE5C-53AB-4CF7-BD38-E1F2BD6B7B62}">
      <dgm:prSet/>
      <dgm:spPr/>
      <dgm:t>
        <a:bodyPr/>
        <a:lstStyle/>
        <a:p>
          <a:endParaRPr lang="uk-UA"/>
        </a:p>
      </dgm:t>
    </dgm:pt>
    <dgm:pt modelId="{0ED0098B-F6B7-4B52-B5E8-D063A4205D67}" type="sibTrans" cxnId="{2988CE5C-53AB-4CF7-BD38-E1F2BD6B7B62}">
      <dgm:prSet/>
      <dgm:spPr/>
      <dgm:t>
        <a:bodyPr/>
        <a:lstStyle/>
        <a:p>
          <a:endParaRPr lang="uk-UA"/>
        </a:p>
      </dgm:t>
    </dgm:pt>
    <dgm:pt modelId="{34A356D8-9D67-4964-A7F4-30C6A4DF2482}">
      <dgm:prSet phldrT="[Текст]" custT="1"/>
      <dgm:spPr>
        <a:solidFill>
          <a:srgbClr val="FFFF00">
            <a:alpha val="90000"/>
          </a:srgbClr>
        </a:solidFill>
        <a:ln>
          <a:solidFill>
            <a:srgbClr val="0000CC">
              <a:alpha val="90000"/>
            </a:srgbClr>
          </a:solidFill>
        </a:ln>
      </dgm:spPr>
      <dgm:t>
        <a:bodyPr/>
        <a:lstStyle/>
        <a:p>
          <a:r>
            <a:rPr lang="uk-UA" sz="1800" b="1" dirty="0" smtClean="0">
              <a:solidFill>
                <a:srgbClr val="0000CC"/>
              </a:solidFill>
            </a:rPr>
            <a:t>Труднощі у спілкуванні з оточуючими</a:t>
          </a:r>
          <a:endParaRPr lang="uk-UA" sz="1800" b="1" dirty="0">
            <a:solidFill>
              <a:srgbClr val="0000CC"/>
            </a:solidFill>
          </a:endParaRPr>
        </a:p>
      </dgm:t>
    </dgm:pt>
    <dgm:pt modelId="{E8CA3EA5-2889-4D3D-A684-49D53B456B92}" type="parTrans" cxnId="{4B6D98E5-8209-4B62-B88A-7897E29479A3}">
      <dgm:prSet/>
      <dgm:spPr/>
      <dgm:t>
        <a:bodyPr/>
        <a:lstStyle/>
        <a:p>
          <a:endParaRPr lang="uk-UA"/>
        </a:p>
      </dgm:t>
    </dgm:pt>
    <dgm:pt modelId="{229C83E9-E700-486D-954E-EB3AE1FF447C}" type="sibTrans" cxnId="{4B6D98E5-8209-4B62-B88A-7897E29479A3}">
      <dgm:prSet/>
      <dgm:spPr/>
      <dgm:t>
        <a:bodyPr/>
        <a:lstStyle/>
        <a:p>
          <a:endParaRPr lang="uk-UA"/>
        </a:p>
      </dgm:t>
    </dgm:pt>
    <dgm:pt modelId="{56F84AF7-7535-4059-857F-67BF93F7A469}">
      <dgm:prSet phldrT="[Текст]" custT="1"/>
      <dgm:spPr>
        <a:solidFill>
          <a:srgbClr val="FFFF00">
            <a:alpha val="90000"/>
          </a:srgbClr>
        </a:solidFill>
        <a:ln>
          <a:solidFill>
            <a:srgbClr val="0000CC">
              <a:alpha val="90000"/>
            </a:srgbClr>
          </a:solidFill>
        </a:ln>
      </dgm:spPr>
      <dgm:t>
        <a:bodyPr/>
        <a:lstStyle/>
        <a:p>
          <a:r>
            <a:rPr lang="uk-UA" sz="1800" b="1" dirty="0" smtClean="0">
              <a:solidFill>
                <a:srgbClr val="0000CC"/>
              </a:solidFill>
            </a:rPr>
            <a:t>Непорозуміння з боку батьків</a:t>
          </a:r>
          <a:endParaRPr lang="uk-UA" sz="1800" b="1" dirty="0">
            <a:solidFill>
              <a:srgbClr val="0000CC"/>
            </a:solidFill>
          </a:endParaRPr>
        </a:p>
      </dgm:t>
    </dgm:pt>
    <dgm:pt modelId="{C713461B-3731-43C8-8252-209C289A6252}" type="parTrans" cxnId="{119EAF11-66E3-4FDB-8C77-59F9AE329E84}">
      <dgm:prSet/>
      <dgm:spPr/>
      <dgm:t>
        <a:bodyPr/>
        <a:lstStyle/>
        <a:p>
          <a:endParaRPr lang="uk-UA"/>
        </a:p>
      </dgm:t>
    </dgm:pt>
    <dgm:pt modelId="{599A2C0A-4DDD-4752-A57A-197BE536DEE0}" type="sibTrans" cxnId="{119EAF11-66E3-4FDB-8C77-59F9AE329E84}">
      <dgm:prSet/>
      <dgm:spPr/>
      <dgm:t>
        <a:bodyPr/>
        <a:lstStyle/>
        <a:p>
          <a:endParaRPr lang="uk-UA"/>
        </a:p>
      </dgm:t>
    </dgm:pt>
    <dgm:pt modelId="{2BD28F93-9E09-4E2B-837A-3EF17A2B2DE3}">
      <dgm:prSet phldrT="[Текст]" custT="1"/>
      <dgm:spPr>
        <a:solidFill>
          <a:srgbClr val="FFFF00">
            <a:alpha val="90000"/>
          </a:srgbClr>
        </a:solidFill>
        <a:ln>
          <a:solidFill>
            <a:srgbClr val="0000CC">
              <a:alpha val="90000"/>
            </a:srgbClr>
          </a:solidFill>
        </a:ln>
      </dgm:spPr>
      <dgm:t>
        <a:bodyPr/>
        <a:lstStyle/>
        <a:p>
          <a:r>
            <a:rPr lang="uk-UA" sz="1800" b="1" dirty="0" smtClean="0">
              <a:solidFill>
                <a:srgbClr val="0000CC"/>
              </a:solidFill>
            </a:rPr>
            <a:t>Страх перед іспитами</a:t>
          </a:r>
          <a:endParaRPr lang="uk-UA" sz="1800" b="1" dirty="0">
            <a:solidFill>
              <a:srgbClr val="0000CC"/>
            </a:solidFill>
          </a:endParaRPr>
        </a:p>
      </dgm:t>
    </dgm:pt>
    <dgm:pt modelId="{A04416AE-F295-48DB-944C-F68CCE48CB37}" type="parTrans" cxnId="{476D9415-1767-44B0-BF1F-CD6B696FAB67}">
      <dgm:prSet/>
      <dgm:spPr/>
      <dgm:t>
        <a:bodyPr/>
        <a:lstStyle/>
        <a:p>
          <a:endParaRPr lang="uk-UA"/>
        </a:p>
      </dgm:t>
    </dgm:pt>
    <dgm:pt modelId="{74CD6C7E-6CAD-4952-88BD-442A4B4B6306}" type="sibTrans" cxnId="{476D9415-1767-44B0-BF1F-CD6B696FAB67}">
      <dgm:prSet/>
      <dgm:spPr/>
      <dgm:t>
        <a:bodyPr/>
        <a:lstStyle/>
        <a:p>
          <a:endParaRPr lang="uk-UA"/>
        </a:p>
      </dgm:t>
    </dgm:pt>
    <dgm:pt modelId="{548933D1-E7C6-4307-8E1E-A7B109A2D28C}">
      <dgm:prSet phldrT="[Текст]" custT="1"/>
      <dgm:spPr>
        <a:solidFill>
          <a:srgbClr val="FF0000">
            <a:alpha val="90000"/>
          </a:srgbClr>
        </a:solidFill>
        <a:ln>
          <a:solidFill>
            <a:srgbClr val="0000CC">
              <a:alpha val="90000"/>
            </a:srgbClr>
          </a:solidFill>
        </a:ln>
      </dgm:spPr>
      <dgm:t>
        <a:bodyPr/>
        <a:lstStyle/>
        <a:p>
          <a:r>
            <a:rPr lang="uk-UA" sz="1800" dirty="0" smtClean="0">
              <a:solidFill>
                <a:srgbClr val="0000CC"/>
              </a:solidFill>
            </a:rPr>
            <a:t>Психологічна адаптація дітей до нових умов навчання</a:t>
          </a:r>
          <a:endParaRPr lang="uk-UA" sz="1800" dirty="0">
            <a:solidFill>
              <a:srgbClr val="0000CC"/>
            </a:solidFill>
          </a:endParaRPr>
        </a:p>
      </dgm:t>
    </dgm:pt>
    <dgm:pt modelId="{BE0508BE-7A7E-40B3-BA83-99C3CB079377}" type="parTrans" cxnId="{25F9076E-BA79-42C8-99ED-78EDF85719CB}">
      <dgm:prSet/>
      <dgm:spPr/>
      <dgm:t>
        <a:bodyPr/>
        <a:lstStyle/>
        <a:p>
          <a:endParaRPr lang="uk-UA"/>
        </a:p>
      </dgm:t>
    </dgm:pt>
    <dgm:pt modelId="{8FD8AFAF-CCD4-431A-8EDC-FD5D916C9C6E}" type="sibTrans" cxnId="{25F9076E-BA79-42C8-99ED-78EDF85719CB}">
      <dgm:prSet/>
      <dgm:spPr/>
      <dgm:t>
        <a:bodyPr/>
        <a:lstStyle/>
        <a:p>
          <a:endParaRPr lang="uk-UA"/>
        </a:p>
      </dgm:t>
    </dgm:pt>
    <dgm:pt modelId="{61D9A577-3852-4E56-BE95-1AA946B7E7B0}">
      <dgm:prSet phldrT="[Текст]" custT="1"/>
      <dgm:spPr>
        <a:solidFill>
          <a:srgbClr val="FF0000">
            <a:alpha val="90000"/>
          </a:srgbClr>
        </a:solidFill>
        <a:ln>
          <a:solidFill>
            <a:srgbClr val="0000CC">
              <a:alpha val="90000"/>
            </a:srgbClr>
          </a:solidFill>
        </a:ln>
      </dgm:spPr>
      <dgm:t>
        <a:bodyPr/>
        <a:lstStyle/>
        <a:p>
          <a:r>
            <a:rPr lang="uk-UA" sz="1800" dirty="0" smtClean="0">
              <a:solidFill>
                <a:srgbClr val="0000CC"/>
              </a:solidFill>
            </a:rPr>
            <a:t>Взаємовідносини </a:t>
          </a:r>
          <a:r>
            <a:rPr lang="uk-UA" sz="1800" dirty="0" err="1" smtClean="0">
              <a:solidFill>
                <a:srgbClr val="0000CC"/>
              </a:solidFill>
            </a:rPr>
            <a:t>“учитель-учень”</a:t>
          </a:r>
          <a:endParaRPr lang="uk-UA" sz="1800" dirty="0">
            <a:solidFill>
              <a:srgbClr val="0000CC"/>
            </a:solidFill>
          </a:endParaRPr>
        </a:p>
      </dgm:t>
    </dgm:pt>
    <dgm:pt modelId="{C09DD676-1ACC-470C-8619-5712FE7711DB}" type="parTrans" cxnId="{F722640A-D25A-4DBA-9C9E-F6E42D795916}">
      <dgm:prSet/>
      <dgm:spPr/>
      <dgm:t>
        <a:bodyPr/>
        <a:lstStyle/>
        <a:p>
          <a:endParaRPr lang="uk-UA"/>
        </a:p>
      </dgm:t>
    </dgm:pt>
    <dgm:pt modelId="{89C6F362-0455-447C-813B-ED032069CAED}" type="sibTrans" cxnId="{F722640A-D25A-4DBA-9C9E-F6E42D795916}">
      <dgm:prSet/>
      <dgm:spPr/>
      <dgm:t>
        <a:bodyPr/>
        <a:lstStyle/>
        <a:p>
          <a:endParaRPr lang="uk-UA"/>
        </a:p>
      </dgm:t>
    </dgm:pt>
    <dgm:pt modelId="{B8C94E80-986A-45C8-9DF0-458D06C3F6A1}">
      <dgm:prSet phldrT="[Текст]" custT="1"/>
      <dgm:spPr>
        <a:solidFill>
          <a:srgbClr val="FF0000">
            <a:alpha val="90000"/>
          </a:srgbClr>
        </a:solidFill>
        <a:ln>
          <a:solidFill>
            <a:srgbClr val="0000CC">
              <a:alpha val="90000"/>
            </a:srgbClr>
          </a:solidFill>
        </a:ln>
      </dgm:spPr>
      <dgm:t>
        <a:bodyPr/>
        <a:lstStyle/>
        <a:p>
          <a:r>
            <a:rPr lang="uk-UA" sz="1800" dirty="0" smtClean="0">
              <a:solidFill>
                <a:srgbClr val="0000CC"/>
              </a:solidFill>
            </a:rPr>
            <a:t>Професійне вигорання вчителя</a:t>
          </a:r>
          <a:endParaRPr lang="uk-UA" sz="1800" dirty="0">
            <a:solidFill>
              <a:srgbClr val="0000CC"/>
            </a:solidFill>
          </a:endParaRPr>
        </a:p>
      </dgm:t>
    </dgm:pt>
    <dgm:pt modelId="{93937213-D720-428F-8FB2-FDB9A3B8E2B7}" type="parTrans" cxnId="{4909AF64-3AAD-4921-ABE1-1514ED04C73A}">
      <dgm:prSet/>
      <dgm:spPr/>
      <dgm:t>
        <a:bodyPr/>
        <a:lstStyle/>
        <a:p>
          <a:endParaRPr lang="uk-UA"/>
        </a:p>
      </dgm:t>
    </dgm:pt>
    <dgm:pt modelId="{8DD619A8-0AF5-468E-9357-3AFF42A7809C}" type="sibTrans" cxnId="{4909AF64-3AAD-4921-ABE1-1514ED04C73A}">
      <dgm:prSet/>
      <dgm:spPr/>
      <dgm:t>
        <a:bodyPr/>
        <a:lstStyle/>
        <a:p>
          <a:endParaRPr lang="uk-UA"/>
        </a:p>
      </dgm:t>
    </dgm:pt>
    <dgm:pt modelId="{7C638034-6694-45F5-ACCF-25E1B3F6CBC4}">
      <dgm:prSet phldrT="[Текст]" custT="1"/>
      <dgm:spPr>
        <a:solidFill>
          <a:srgbClr val="00B0F0">
            <a:alpha val="90000"/>
          </a:srgbClr>
        </a:solidFill>
        <a:ln>
          <a:solidFill>
            <a:srgbClr val="0000CC">
              <a:alpha val="90000"/>
            </a:srgbClr>
          </a:solidFill>
        </a:ln>
      </dgm:spPr>
      <dgm:t>
        <a:bodyPr/>
        <a:lstStyle/>
        <a:p>
          <a:r>
            <a:rPr lang="uk-UA" sz="1800" b="1" dirty="0" smtClean="0">
              <a:solidFill>
                <a:srgbClr val="0000CC"/>
              </a:solidFill>
            </a:rPr>
            <a:t>Подолання шкільної тривожності</a:t>
          </a:r>
          <a:endParaRPr lang="uk-UA" sz="1800" b="1" dirty="0">
            <a:solidFill>
              <a:srgbClr val="0000CC"/>
            </a:solidFill>
          </a:endParaRPr>
        </a:p>
      </dgm:t>
    </dgm:pt>
    <dgm:pt modelId="{480B5521-2205-43FB-8764-3EF1836D7390}" type="parTrans" cxnId="{093DDBD7-9FE2-4088-9989-11E578C8D195}">
      <dgm:prSet/>
      <dgm:spPr/>
      <dgm:t>
        <a:bodyPr/>
        <a:lstStyle/>
        <a:p>
          <a:endParaRPr lang="uk-UA"/>
        </a:p>
      </dgm:t>
    </dgm:pt>
    <dgm:pt modelId="{7404D1FD-5848-4B36-A114-336A40AD85D1}" type="sibTrans" cxnId="{093DDBD7-9FE2-4088-9989-11E578C8D195}">
      <dgm:prSet/>
      <dgm:spPr/>
      <dgm:t>
        <a:bodyPr/>
        <a:lstStyle/>
        <a:p>
          <a:endParaRPr lang="uk-UA"/>
        </a:p>
      </dgm:t>
    </dgm:pt>
    <dgm:pt modelId="{9FA9A420-464E-4126-ABB3-2461D2C317EC}">
      <dgm:prSet phldrT="[Текст]" custT="1"/>
      <dgm:spPr>
        <a:solidFill>
          <a:srgbClr val="00B0F0">
            <a:alpha val="90000"/>
          </a:srgbClr>
        </a:solidFill>
        <a:ln>
          <a:solidFill>
            <a:srgbClr val="0000CC">
              <a:alpha val="90000"/>
            </a:srgbClr>
          </a:solidFill>
        </a:ln>
      </dgm:spPr>
      <dgm:t>
        <a:bodyPr/>
        <a:lstStyle/>
        <a:p>
          <a:r>
            <a:rPr lang="uk-UA" sz="1800" b="1" dirty="0" smtClean="0">
              <a:solidFill>
                <a:srgbClr val="0000CC"/>
              </a:solidFill>
            </a:rPr>
            <a:t>Мотивація до навчання </a:t>
          </a:r>
          <a:endParaRPr lang="uk-UA" sz="1800" b="1" dirty="0">
            <a:solidFill>
              <a:srgbClr val="0000CC"/>
            </a:solidFill>
          </a:endParaRPr>
        </a:p>
      </dgm:t>
    </dgm:pt>
    <dgm:pt modelId="{F6960620-2849-4A46-924B-78E174AFCBEF}" type="parTrans" cxnId="{59F2B183-28E6-4F16-8881-B2F96FA6843E}">
      <dgm:prSet/>
      <dgm:spPr/>
      <dgm:t>
        <a:bodyPr/>
        <a:lstStyle/>
        <a:p>
          <a:endParaRPr lang="uk-UA"/>
        </a:p>
      </dgm:t>
    </dgm:pt>
    <dgm:pt modelId="{1B90B5EE-6EBC-4EC2-83E5-55D6854848D1}" type="sibTrans" cxnId="{59F2B183-28E6-4F16-8881-B2F96FA6843E}">
      <dgm:prSet/>
      <dgm:spPr/>
      <dgm:t>
        <a:bodyPr/>
        <a:lstStyle/>
        <a:p>
          <a:endParaRPr lang="uk-UA"/>
        </a:p>
      </dgm:t>
    </dgm:pt>
    <dgm:pt modelId="{D81E343A-AE7B-4608-B63A-C4E992CAC705}">
      <dgm:prSet phldrT="[Текст]" custT="1"/>
      <dgm:spPr>
        <a:solidFill>
          <a:srgbClr val="00B0F0">
            <a:alpha val="90000"/>
          </a:srgbClr>
        </a:solidFill>
        <a:ln>
          <a:solidFill>
            <a:srgbClr val="0000CC">
              <a:alpha val="90000"/>
            </a:srgbClr>
          </a:solidFill>
        </a:ln>
      </dgm:spPr>
      <dgm:t>
        <a:bodyPr/>
        <a:lstStyle/>
        <a:p>
          <a:r>
            <a:rPr lang="uk-UA" sz="1800" b="1" dirty="0" smtClean="0">
              <a:solidFill>
                <a:srgbClr val="0000CC"/>
              </a:solidFill>
            </a:rPr>
            <a:t>Виявлення причин низької успішності</a:t>
          </a:r>
          <a:endParaRPr lang="uk-UA" sz="1800" b="1" dirty="0">
            <a:solidFill>
              <a:srgbClr val="0000CC"/>
            </a:solidFill>
          </a:endParaRPr>
        </a:p>
      </dgm:t>
    </dgm:pt>
    <dgm:pt modelId="{D792A7D3-C068-4447-B585-63661E2C9E87}" type="parTrans" cxnId="{6BF7AB62-4DFC-4637-9F18-F669A16A89BF}">
      <dgm:prSet/>
      <dgm:spPr/>
      <dgm:t>
        <a:bodyPr/>
        <a:lstStyle/>
        <a:p>
          <a:endParaRPr lang="uk-UA"/>
        </a:p>
      </dgm:t>
    </dgm:pt>
    <dgm:pt modelId="{E7EB476B-47D6-4475-A2A0-B5A8836A4329}" type="sibTrans" cxnId="{6BF7AB62-4DFC-4637-9F18-F669A16A89BF}">
      <dgm:prSet/>
      <dgm:spPr/>
      <dgm:t>
        <a:bodyPr/>
        <a:lstStyle/>
        <a:p>
          <a:endParaRPr lang="uk-UA"/>
        </a:p>
      </dgm:t>
    </dgm:pt>
    <dgm:pt modelId="{333B0B57-90CD-4991-AFAB-39842682CEBF}">
      <dgm:prSet phldrT="[Текст]" custT="1"/>
      <dgm:spPr>
        <a:solidFill>
          <a:srgbClr val="00B0F0">
            <a:alpha val="90000"/>
          </a:srgbClr>
        </a:solidFill>
        <a:ln>
          <a:solidFill>
            <a:srgbClr val="0000CC">
              <a:alpha val="90000"/>
            </a:srgbClr>
          </a:solidFill>
        </a:ln>
      </dgm:spPr>
      <dgm:t>
        <a:bodyPr/>
        <a:lstStyle/>
        <a:p>
          <a:r>
            <a:rPr lang="uk-UA" sz="1800" b="1" dirty="0" smtClean="0">
              <a:solidFill>
                <a:srgbClr val="0000CC"/>
              </a:solidFill>
            </a:rPr>
            <a:t>Формування особистості підлітка</a:t>
          </a:r>
          <a:endParaRPr lang="uk-UA" sz="1800" b="1" dirty="0">
            <a:solidFill>
              <a:srgbClr val="0000CC"/>
            </a:solidFill>
          </a:endParaRPr>
        </a:p>
      </dgm:t>
    </dgm:pt>
    <dgm:pt modelId="{4F34199C-27BE-4198-9979-E11FA3D211C0}" type="parTrans" cxnId="{5C89EA82-68D5-4BBF-A870-E5DDA75AD606}">
      <dgm:prSet/>
      <dgm:spPr/>
      <dgm:t>
        <a:bodyPr/>
        <a:lstStyle/>
        <a:p>
          <a:endParaRPr lang="uk-UA"/>
        </a:p>
      </dgm:t>
    </dgm:pt>
    <dgm:pt modelId="{E947B750-13E5-46B8-89DA-FE68B48DD75D}" type="sibTrans" cxnId="{5C89EA82-68D5-4BBF-A870-E5DDA75AD606}">
      <dgm:prSet/>
      <dgm:spPr/>
      <dgm:t>
        <a:bodyPr/>
        <a:lstStyle/>
        <a:p>
          <a:endParaRPr lang="uk-UA"/>
        </a:p>
      </dgm:t>
    </dgm:pt>
    <dgm:pt modelId="{DB98E69E-5DA0-443F-A24F-48541ECA4533}" type="pres">
      <dgm:prSet presAssocID="{5DC9CD7D-3542-49CB-AC85-D42F5C0155E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90E4012-B62A-425B-8C84-B057FE8C47C4}" type="pres">
      <dgm:prSet presAssocID="{5CA2B429-206A-45DA-BF4A-9B0205C7A769}" presName="linNode" presStyleCnt="0"/>
      <dgm:spPr/>
    </dgm:pt>
    <dgm:pt modelId="{7413059C-9AAF-4C6A-8B77-3D3C65BE2893}" type="pres">
      <dgm:prSet presAssocID="{5CA2B429-206A-45DA-BF4A-9B0205C7A76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8F8FC7B-3554-4626-97A4-19FD85D09CB7}" type="pres">
      <dgm:prSet presAssocID="{5CA2B429-206A-45DA-BF4A-9B0205C7A769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F7D7F02-32F1-4D9D-9C8E-A0E045C3BCB3}" type="pres">
      <dgm:prSet presAssocID="{648487D2-26F0-4C75-B48B-02FEA933CECC}" presName="sp" presStyleCnt="0"/>
      <dgm:spPr/>
    </dgm:pt>
    <dgm:pt modelId="{026CA402-2BEE-4441-995D-A946D18D8103}" type="pres">
      <dgm:prSet presAssocID="{9FBD4DD8-F35B-48E9-90C3-220DF825141C}" presName="linNode" presStyleCnt="0"/>
      <dgm:spPr/>
    </dgm:pt>
    <dgm:pt modelId="{3316DEB9-1A94-442D-BBFB-F0D36278E1FE}" type="pres">
      <dgm:prSet presAssocID="{9FBD4DD8-F35B-48E9-90C3-220DF825141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AEF882-1440-4863-9851-A4D1BBDD648F}" type="pres">
      <dgm:prSet presAssocID="{9FBD4DD8-F35B-48E9-90C3-220DF825141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F90506-06FA-4C64-B1AC-4095A898A30B}" type="pres">
      <dgm:prSet presAssocID="{3BCA380A-7A46-47A4-853C-C15EA09F5046}" presName="sp" presStyleCnt="0"/>
      <dgm:spPr/>
    </dgm:pt>
    <dgm:pt modelId="{0CA7608C-41D6-42B4-978D-CB0E1ADB6181}" type="pres">
      <dgm:prSet presAssocID="{4BCAC3D3-FF8F-481E-AA6A-F310D7CE118E}" presName="linNode" presStyleCnt="0"/>
      <dgm:spPr/>
    </dgm:pt>
    <dgm:pt modelId="{275B47E6-828B-4706-886A-9A4975D5C340}" type="pres">
      <dgm:prSet presAssocID="{4BCAC3D3-FF8F-481E-AA6A-F310D7CE118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C97E10B-234A-48BA-B310-B33AE837A6A4}" type="pres">
      <dgm:prSet presAssocID="{4BCAC3D3-FF8F-481E-AA6A-F310D7CE118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2A8A51D-DD1C-4EA1-8265-53D92DE8D1BB}" type="presOf" srcId="{9790885F-3F88-4456-B41A-7858F30FD349}" destId="{88F8FC7B-3554-4626-97A4-19FD85D09CB7}" srcOrd="0" destOrd="1" presId="urn:microsoft.com/office/officeart/2005/8/layout/vList5"/>
    <dgm:cxn modelId="{D7B074AE-A95E-49C5-90C0-B2A35A848F45}" type="presOf" srcId="{0B852CE3-1272-4F1B-92A8-952FF39F0070}" destId="{57AEF882-1440-4863-9851-A4D1BBDD648F}" srcOrd="0" destOrd="0" presId="urn:microsoft.com/office/officeart/2005/8/layout/vList5"/>
    <dgm:cxn modelId="{14ED52D7-E7BF-4731-A32A-C156A90C2990}" type="presOf" srcId="{61D9A577-3852-4E56-BE95-1AA946B7E7B0}" destId="{57AEF882-1440-4863-9851-A4D1BBDD648F}" srcOrd="0" destOrd="2" presId="urn:microsoft.com/office/officeart/2005/8/layout/vList5"/>
    <dgm:cxn modelId="{8650C590-84CB-43A0-B71C-26CAAA49CDE3}" type="presOf" srcId="{30F4336F-4862-4505-A41B-04363670C81D}" destId="{BC97E10B-234A-48BA-B310-B33AE837A6A4}" srcOrd="0" destOrd="0" presId="urn:microsoft.com/office/officeart/2005/8/layout/vList5"/>
    <dgm:cxn modelId="{F97E5EC1-3A72-4EBD-8F0B-62DE87175EDA}" type="presOf" srcId="{7C638034-6694-45F5-ACCF-25E1B3F6CBC4}" destId="{BC97E10B-234A-48BA-B310-B33AE837A6A4}" srcOrd="0" destOrd="1" presId="urn:microsoft.com/office/officeart/2005/8/layout/vList5"/>
    <dgm:cxn modelId="{4425212B-87B7-444B-8EBC-0DC73D5094BD}" type="presOf" srcId="{34A356D8-9D67-4964-A7F4-30C6A4DF2482}" destId="{88F8FC7B-3554-4626-97A4-19FD85D09CB7}" srcOrd="0" destOrd="2" presId="urn:microsoft.com/office/officeart/2005/8/layout/vList5"/>
    <dgm:cxn modelId="{F722640A-D25A-4DBA-9C9E-F6E42D795916}" srcId="{9FBD4DD8-F35B-48E9-90C3-220DF825141C}" destId="{61D9A577-3852-4E56-BE95-1AA946B7E7B0}" srcOrd="2" destOrd="0" parTransId="{C09DD676-1ACC-470C-8619-5712FE7711DB}" sibTransId="{89C6F362-0455-447C-813B-ED032069CAED}"/>
    <dgm:cxn modelId="{A43C712D-E968-44A3-8050-8AD29CBBBCFC}" type="presOf" srcId="{D81E343A-AE7B-4608-B63A-C4E992CAC705}" destId="{BC97E10B-234A-48BA-B310-B33AE837A6A4}" srcOrd="0" destOrd="3" presId="urn:microsoft.com/office/officeart/2005/8/layout/vList5"/>
    <dgm:cxn modelId="{8510A7BA-ACA4-4711-985D-1DA8ED4178F1}" type="presOf" srcId="{333B0B57-90CD-4991-AFAB-39842682CEBF}" destId="{BC97E10B-234A-48BA-B310-B33AE837A6A4}" srcOrd="0" destOrd="4" presId="urn:microsoft.com/office/officeart/2005/8/layout/vList5"/>
    <dgm:cxn modelId="{542B4F03-C01A-4EEE-9CA2-50737178F271}" type="presOf" srcId="{4BCAC3D3-FF8F-481E-AA6A-F310D7CE118E}" destId="{275B47E6-828B-4706-886A-9A4975D5C340}" srcOrd="0" destOrd="0" presId="urn:microsoft.com/office/officeart/2005/8/layout/vList5"/>
    <dgm:cxn modelId="{1BAE31AD-1546-46FA-B968-822B81889D3A}" type="presOf" srcId="{5DC9CD7D-3542-49CB-AC85-D42F5C0155E6}" destId="{DB98E69E-5DA0-443F-A24F-48541ECA4533}" srcOrd="0" destOrd="0" presId="urn:microsoft.com/office/officeart/2005/8/layout/vList5"/>
    <dgm:cxn modelId="{3825285E-43FC-49EB-8628-FC45AFB3632C}" type="presOf" srcId="{9FBD4DD8-F35B-48E9-90C3-220DF825141C}" destId="{3316DEB9-1A94-442D-BBFB-F0D36278E1FE}" srcOrd="0" destOrd="0" presId="urn:microsoft.com/office/officeart/2005/8/layout/vList5"/>
    <dgm:cxn modelId="{E89BB51B-3D57-41F9-AECE-11F64A96FA48}" srcId="{4BCAC3D3-FF8F-481E-AA6A-F310D7CE118E}" destId="{30F4336F-4862-4505-A41B-04363670C81D}" srcOrd="0" destOrd="0" parTransId="{655E7B47-43C3-49DA-B204-A2E493CAD5C3}" sibTransId="{8B6CB4F6-69A7-4E48-82A3-C43598FE52B6}"/>
    <dgm:cxn modelId="{20C15876-C724-44BF-8FAA-B4A15CA71084}" type="presOf" srcId="{83E2EE85-E103-4BC5-90AA-07E0B0FFB2A6}" destId="{88F8FC7B-3554-4626-97A4-19FD85D09CB7}" srcOrd="0" destOrd="0" presId="urn:microsoft.com/office/officeart/2005/8/layout/vList5"/>
    <dgm:cxn modelId="{25F9076E-BA79-42C8-99ED-78EDF85719CB}" srcId="{9FBD4DD8-F35B-48E9-90C3-220DF825141C}" destId="{548933D1-E7C6-4307-8E1E-A7B109A2D28C}" srcOrd="1" destOrd="0" parTransId="{BE0508BE-7A7E-40B3-BA83-99C3CB079377}" sibTransId="{8FD8AFAF-CCD4-431A-8EDC-FD5D916C9C6E}"/>
    <dgm:cxn modelId="{F72E7DD2-3815-4495-B39C-EA0F21C1FC16}" type="presOf" srcId="{548933D1-E7C6-4307-8E1E-A7B109A2D28C}" destId="{57AEF882-1440-4863-9851-A4D1BBDD648F}" srcOrd="0" destOrd="1" presId="urn:microsoft.com/office/officeart/2005/8/layout/vList5"/>
    <dgm:cxn modelId="{4909AF64-3AAD-4921-ABE1-1514ED04C73A}" srcId="{9FBD4DD8-F35B-48E9-90C3-220DF825141C}" destId="{B8C94E80-986A-45C8-9DF0-458D06C3F6A1}" srcOrd="3" destOrd="0" parTransId="{93937213-D720-428F-8FB2-FDB9A3B8E2B7}" sibTransId="{8DD619A8-0AF5-468E-9357-3AFF42A7809C}"/>
    <dgm:cxn modelId="{C4B72BE3-260E-405C-8CE4-D48F93110017}" srcId="{5CA2B429-206A-45DA-BF4A-9B0205C7A769}" destId="{83E2EE85-E103-4BC5-90AA-07E0B0FFB2A6}" srcOrd="0" destOrd="0" parTransId="{830F983F-8A2C-495A-94CD-654BB8E83A89}" sibTransId="{EC965D0F-D88B-4634-9112-050C596D5D20}"/>
    <dgm:cxn modelId="{024C1EE1-54C4-475E-B1F6-5CD95501C85F}" type="presOf" srcId="{B8C94E80-986A-45C8-9DF0-458D06C3F6A1}" destId="{57AEF882-1440-4863-9851-A4D1BBDD648F}" srcOrd="0" destOrd="3" presId="urn:microsoft.com/office/officeart/2005/8/layout/vList5"/>
    <dgm:cxn modelId="{1A15A26A-3B1A-42BD-90F3-B79C530C14AA}" type="presOf" srcId="{9FA9A420-464E-4126-ABB3-2461D2C317EC}" destId="{BC97E10B-234A-48BA-B310-B33AE837A6A4}" srcOrd="0" destOrd="2" presId="urn:microsoft.com/office/officeart/2005/8/layout/vList5"/>
    <dgm:cxn modelId="{3024BBD4-CFC5-44CD-8A48-B22B4AAC5554}" type="presOf" srcId="{56F84AF7-7535-4059-857F-67BF93F7A469}" destId="{88F8FC7B-3554-4626-97A4-19FD85D09CB7}" srcOrd="0" destOrd="3" presId="urn:microsoft.com/office/officeart/2005/8/layout/vList5"/>
    <dgm:cxn modelId="{6495AA19-2F13-43F2-B373-71B7F92A205F}" srcId="{5DC9CD7D-3542-49CB-AC85-D42F5C0155E6}" destId="{9FBD4DD8-F35B-48E9-90C3-220DF825141C}" srcOrd="1" destOrd="0" parTransId="{8AD1FF8D-84C4-43AD-B23D-F2E6565B987E}" sibTransId="{3BCA380A-7A46-47A4-853C-C15EA09F5046}"/>
    <dgm:cxn modelId="{BE2F8C6A-1C7C-4C3E-9E6D-69D1747906A1}" type="presOf" srcId="{2BD28F93-9E09-4E2B-837A-3EF17A2B2DE3}" destId="{88F8FC7B-3554-4626-97A4-19FD85D09CB7}" srcOrd="0" destOrd="4" presId="urn:microsoft.com/office/officeart/2005/8/layout/vList5"/>
    <dgm:cxn modelId="{476D9415-1767-44B0-BF1F-CD6B696FAB67}" srcId="{5CA2B429-206A-45DA-BF4A-9B0205C7A769}" destId="{2BD28F93-9E09-4E2B-837A-3EF17A2B2DE3}" srcOrd="4" destOrd="0" parTransId="{A04416AE-F295-48DB-944C-F68CCE48CB37}" sibTransId="{74CD6C7E-6CAD-4952-88BD-442A4B4B6306}"/>
    <dgm:cxn modelId="{6BF7AB62-4DFC-4637-9F18-F669A16A89BF}" srcId="{4BCAC3D3-FF8F-481E-AA6A-F310D7CE118E}" destId="{D81E343A-AE7B-4608-B63A-C4E992CAC705}" srcOrd="3" destOrd="0" parTransId="{D792A7D3-C068-4447-B585-63661E2C9E87}" sibTransId="{E7EB476B-47D6-4475-A2A0-B5A8836A4329}"/>
    <dgm:cxn modelId="{21961F9D-3732-4811-B6AA-471A58647DC6}" srcId="{9FBD4DD8-F35B-48E9-90C3-220DF825141C}" destId="{0B852CE3-1272-4F1B-92A8-952FF39F0070}" srcOrd="0" destOrd="0" parTransId="{8DBA845E-77A9-442C-8C47-FF8AF8EA1E36}" sibTransId="{0960E904-B084-42FF-A23B-AB0F1F24A615}"/>
    <dgm:cxn modelId="{59F2B183-28E6-4F16-8881-B2F96FA6843E}" srcId="{4BCAC3D3-FF8F-481E-AA6A-F310D7CE118E}" destId="{9FA9A420-464E-4126-ABB3-2461D2C317EC}" srcOrd="2" destOrd="0" parTransId="{F6960620-2849-4A46-924B-78E174AFCBEF}" sibTransId="{1B90B5EE-6EBC-4EC2-83E5-55D6854848D1}"/>
    <dgm:cxn modelId="{2988CE5C-53AB-4CF7-BD38-E1F2BD6B7B62}" srcId="{5CA2B429-206A-45DA-BF4A-9B0205C7A769}" destId="{9790885F-3F88-4456-B41A-7858F30FD349}" srcOrd="1" destOrd="0" parTransId="{0E7F2E37-CEE2-414F-9303-908FD3626388}" sibTransId="{0ED0098B-F6B7-4B52-B5E8-D063A4205D67}"/>
    <dgm:cxn modelId="{093DDBD7-9FE2-4088-9989-11E578C8D195}" srcId="{4BCAC3D3-FF8F-481E-AA6A-F310D7CE118E}" destId="{7C638034-6694-45F5-ACCF-25E1B3F6CBC4}" srcOrd="1" destOrd="0" parTransId="{480B5521-2205-43FB-8764-3EF1836D7390}" sibTransId="{7404D1FD-5848-4B36-A114-336A40AD85D1}"/>
    <dgm:cxn modelId="{6F27188F-9532-4DAD-8762-513FB443888D}" srcId="{5DC9CD7D-3542-49CB-AC85-D42F5C0155E6}" destId="{4BCAC3D3-FF8F-481E-AA6A-F310D7CE118E}" srcOrd="2" destOrd="0" parTransId="{5A454EA6-E098-4582-B5AF-0ECD89507FDC}" sibTransId="{3A5C91A1-1205-47EE-8C61-8E9DC9DC4B10}"/>
    <dgm:cxn modelId="{C0AD55FB-CEC7-480D-84DD-826DD1C912AB}" type="presOf" srcId="{5CA2B429-206A-45DA-BF4A-9B0205C7A769}" destId="{7413059C-9AAF-4C6A-8B77-3D3C65BE2893}" srcOrd="0" destOrd="0" presId="urn:microsoft.com/office/officeart/2005/8/layout/vList5"/>
    <dgm:cxn modelId="{119EAF11-66E3-4FDB-8C77-59F9AE329E84}" srcId="{5CA2B429-206A-45DA-BF4A-9B0205C7A769}" destId="{56F84AF7-7535-4059-857F-67BF93F7A469}" srcOrd="3" destOrd="0" parTransId="{C713461B-3731-43C8-8252-209C289A6252}" sibTransId="{599A2C0A-4DDD-4752-A57A-197BE536DEE0}"/>
    <dgm:cxn modelId="{4B6D98E5-8209-4B62-B88A-7897E29479A3}" srcId="{5CA2B429-206A-45DA-BF4A-9B0205C7A769}" destId="{34A356D8-9D67-4964-A7F4-30C6A4DF2482}" srcOrd="2" destOrd="0" parTransId="{E8CA3EA5-2889-4D3D-A684-49D53B456B92}" sibTransId="{229C83E9-E700-486D-954E-EB3AE1FF447C}"/>
    <dgm:cxn modelId="{5C89EA82-68D5-4BBF-A870-E5DDA75AD606}" srcId="{4BCAC3D3-FF8F-481E-AA6A-F310D7CE118E}" destId="{333B0B57-90CD-4991-AFAB-39842682CEBF}" srcOrd="4" destOrd="0" parTransId="{4F34199C-27BE-4198-9979-E11FA3D211C0}" sibTransId="{E947B750-13E5-46B8-89DA-FE68B48DD75D}"/>
    <dgm:cxn modelId="{F2893011-4457-4277-94B2-DC1A538BCF65}" srcId="{5DC9CD7D-3542-49CB-AC85-D42F5C0155E6}" destId="{5CA2B429-206A-45DA-BF4A-9B0205C7A769}" srcOrd="0" destOrd="0" parTransId="{69E46CA3-B771-4884-9DDF-25A3B4270233}" sibTransId="{648487D2-26F0-4C75-B48B-02FEA933CECC}"/>
    <dgm:cxn modelId="{D6243736-2FF5-4B04-9439-CC1A65DFFE8D}" type="presParOf" srcId="{DB98E69E-5DA0-443F-A24F-48541ECA4533}" destId="{290E4012-B62A-425B-8C84-B057FE8C47C4}" srcOrd="0" destOrd="0" presId="urn:microsoft.com/office/officeart/2005/8/layout/vList5"/>
    <dgm:cxn modelId="{15227057-E1CC-4F8B-A832-27EF0EAD3D26}" type="presParOf" srcId="{290E4012-B62A-425B-8C84-B057FE8C47C4}" destId="{7413059C-9AAF-4C6A-8B77-3D3C65BE2893}" srcOrd="0" destOrd="0" presId="urn:microsoft.com/office/officeart/2005/8/layout/vList5"/>
    <dgm:cxn modelId="{5874A693-07BE-4869-9873-A6404301AA78}" type="presParOf" srcId="{290E4012-B62A-425B-8C84-B057FE8C47C4}" destId="{88F8FC7B-3554-4626-97A4-19FD85D09CB7}" srcOrd="1" destOrd="0" presId="urn:microsoft.com/office/officeart/2005/8/layout/vList5"/>
    <dgm:cxn modelId="{5F1F8410-11E8-472A-B0C2-79BD1E6D2FCE}" type="presParOf" srcId="{DB98E69E-5DA0-443F-A24F-48541ECA4533}" destId="{9F7D7F02-32F1-4D9D-9C8E-A0E045C3BCB3}" srcOrd="1" destOrd="0" presId="urn:microsoft.com/office/officeart/2005/8/layout/vList5"/>
    <dgm:cxn modelId="{06458E70-50C5-4CAD-89C5-49B2D7EBD9CB}" type="presParOf" srcId="{DB98E69E-5DA0-443F-A24F-48541ECA4533}" destId="{026CA402-2BEE-4441-995D-A946D18D8103}" srcOrd="2" destOrd="0" presId="urn:microsoft.com/office/officeart/2005/8/layout/vList5"/>
    <dgm:cxn modelId="{9BAD7AA1-398C-4168-A63F-6BF313946AA6}" type="presParOf" srcId="{026CA402-2BEE-4441-995D-A946D18D8103}" destId="{3316DEB9-1A94-442D-BBFB-F0D36278E1FE}" srcOrd="0" destOrd="0" presId="urn:microsoft.com/office/officeart/2005/8/layout/vList5"/>
    <dgm:cxn modelId="{8EC561B8-20E8-46D6-893D-ACCB20325A9B}" type="presParOf" srcId="{026CA402-2BEE-4441-995D-A946D18D8103}" destId="{57AEF882-1440-4863-9851-A4D1BBDD648F}" srcOrd="1" destOrd="0" presId="urn:microsoft.com/office/officeart/2005/8/layout/vList5"/>
    <dgm:cxn modelId="{CA42B4EB-FE15-4E4E-B4D0-D82728531EB5}" type="presParOf" srcId="{DB98E69E-5DA0-443F-A24F-48541ECA4533}" destId="{47F90506-06FA-4C64-B1AC-4095A898A30B}" srcOrd="3" destOrd="0" presId="urn:microsoft.com/office/officeart/2005/8/layout/vList5"/>
    <dgm:cxn modelId="{0D0E1156-3246-4760-B437-7E0A5CE48091}" type="presParOf" srcId="{DB98E69E-5DA0-443F-A24F-48541ECA4533}" destId="{0CA7608C-41D6-42B4-978D-CB0E1ADB6181}" srcOrd="4" destOrd="0" presId="urn:microsoft.com/office/officeart/2005/8/layout/vList5"/>
    <dgm:cxn modelId="{666A9820-26E4-4CD4-AC5A-BD15DEEFC795}" type="presParOf" srcId="{0CA7608C-41D6-42B4-978D-CB0E1ADB6181}" destId="{275B47E6-828B-4706-886A-9A4975D5C340}" srcOrd="0" destOrd="0" presId="urn:microsoft.com/office/officeart/2005/8/layout/vList5"/>
    <dgm:cxn modelId="{CFE42058-66B9-46CA-9C25-CD6A39F51721}" type="presParOf" srcId="{0CA7608C-41D6-42B4-978D-CB0E1ADB6181}" destId="{BC97E10B-234A-48BA-B310-B33AE837A6A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8D27-E923-4282-AC05-967371511851}" type="datetimeFigureOut">
              <a:rPr lang="uk-UA" smtClean="0"/>
              <a:pPr/>
              <a:t>25.02.2015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5EF3-A7CB-4CEB-B483-05F8B7C5BA5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8D27-E923-4282-AC05-967371511851}" type="datetimeFigureOut">
              <a:rPr lang="uk-UA" smtClean="0"/>
              <a:pPr/>
              <a:t>25.02.2015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5EF3-A7CB-4CEB-B483-05F8B7C5BA5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8D27-E923-4282-AC05-967371511851}" type="datetimeFigureOut">
              <a:rPr lang="uk-UA" smtClean="0"/>
              <a:pPr/>
              <a:t>25.02.2015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5EF3-A7CB-4CEB-B483-05F8B7C5BA5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8D27-E923-4282-AC05-967371511851}" type="datetimeFigureOut">
              <a:rPr lang="uk-UA" smtClean="0"/>
              <a:pPr/>
              <a:t>25.02.2015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5EF3-A7CB-4CEB-B483-05F8B7C5BA5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8D27-E923-4282-AC05-967371511851}" type="datetimeFigureOut">
              <a:rPr lang="uk-UA" smtClean="0"/>
              <a:pPr/>
              <a:t>25.02.2015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5EF3-A7CB-4CEB-B483-05F8B7C5BA5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8D27-E923-4282-AC05-967371511851}" type="datetimeFigureOut">
              <a:rPr lang="uk-UA" smtClean="0"/>
              <a:pPr/>
              <a:t>25.02.2015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5EF3-A7CB-4CEB-B483-05F8B7C5BA5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8D27-E923-4282-AC05-967371511851}" type="datetimeFigureOut">
              <a:rPr lang="uk-UA" smtClean="0"/>
              <a:pPr/>
              <a:t>25.02.2015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5EF3-A7CB-4CEB-B483-05F8B7C5BA5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8D27-E923-4282-AC05-967371511851}" type="datetimeFigureOut">
              <a:rPr lang="uk-UA" smtClean="0"/>
              <a:pPr/>
              <a:t>25.02.2015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5EF3-A7CB-4CEB-B483-05F8B7C5BA5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8D27-E923-4282-AC05-967371511851}" type="datetimeFigureOut">
              <a:rPr lang="uk-UA" smtClean="0"/>
              <a:pPr/>
              <a:t>25.02.2015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5EF3-A7CB-4CEB-B483-05F8B7C5BA5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8D27-E923-4282-AC05-967371511851}" type="datetimeFigureOut">
              <a:rPr lang="uk-UA" smtClean="0"/>
              <a:pPr/>
              <a:t>25.02.2015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5EF3-A7CB-4CEB-B483-05F8B7C5BA5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8D27-E923-4282-AC05-967371511851}" type="datetimeFigureOut">
              <a:rPr lang="uk-UA" smtClean="0"/>
              <a:pPr/>
              <a:t>25.02.2015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D5EF3-A7CB-4CEB-B483-05F8B7C5BA5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28D27-E923-4282-AC05-967371511851}" type="datetimeFigureOut">
              <a:rPr lang="uk-UA" smtClean="0"/>
              <a:pPr/>
              <a:t>25.02.2015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D5EF3-A7CB-4CEB-B483-05F8B7C5BA59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Фони для фотошоп\school\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823" y="692695"/>
            <a:ext cx="8353657" cy="5916611"/>
          </a:xfrm>
          <a:prstGeom prst="rect">
            <a:avLst/>
          </a:prstGeom>
          <a:noFill/>
        </p:spPr>
      </p:pic>
      <p:sp>
        <p:nvSpPr>
          <p:cNvPr id="6" name="Заголовок 12"/>
          <p:cNvSpPr>
            <a:spLocks noGrp="1"/>
          </p:cNvSpPr>
          <p:nvPr>
            <p:ph type="title"/>
          </p:nvPr>
        </p:nvSpPr>
        <p:spPr>
          <a:xfrm>
            <a:off x="539552" y="1721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1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Управління</a:t>
            </a:r>
            <a:r>
              <a:rPr lang="ru-RU" sz="1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</a:t>
            </a:r>
            <a:r>
              <a:rPr lang="ru-RU" sz="1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1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науки </a:t>
            </a:r>
            <a:br>
              <a:rPr lang="ru-RU" sz="1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Тернопільської</a:t>
            </a:r>
            <a:r>
              <a:rPr lang="ru-RU" sz="1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міської</a:t>
            </a:r>
            <a:r>
              <a:rPr lang="ru-RU" sz="1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ради</a:t>
            </a:r>
            <a:br>
              <a:rPr lang="ru-RU" sz="1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Терноп</a:t>
            </a:r>
            <a:r>
              <a:rPr lang="uk-UA" sz="1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ільська</a:t>
            </a:r>
            <a:r>
              <a:rPr lang="uk-UA" sz="1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спеціалізована школа І-ІІІ ступенів № 3 </a:t>
            </a:r>
            <a:br>
              <a:rPr lang="uk-UA" sz="1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1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поглибленим вивченням іноземних мов</a:t>
            </a:r>
            <a:endParaRPr lang="uk-UA" sz="1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0274" y="1700808"/>
            <a:ext cx="5514650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6600" b="1" dirty="0" err="1" smtClean="0">
                <a:solidFill>
                  <a:srgbClr val="0000CC"/>
                </a:solidFill>
                <a:latin typeface="Sylfaen" pitchFamily="18" charset="0"/>
                <a:cs typeface="DokChampa" pitchFamily="34" charset="-34"/>
              </a:rPr>
              <a:t>Портфоліо</a:t>
            </a:r>
            <a:endParaRPr lang="uk-UA" sz="6600" b="1" dirty="0" smtClean="0">
              <a:solidFill>
                <a:srgbClr val="0000CC"/>
              </a:solidFill>
              <a:latin typeface="Sylfaen" pitchFamily="18" charset="0"/>
              <a:cs typeface="DokChampa" pitchFamily="34" charset="-34"/>
            </a:endParaRPr>
          </a:p>
          <a:p>
            <a:pPr algn="ctr"/>
            <a:r>
              <a:rPr lang="uk-UA" sz="4000" b="1" dirty="0" smtClean="0">
                <a:solidFill>
                  <a:srgbClr val="0000CC"/>
                </a:solidFill>
                <a:latin typeface="Sylfaen" pitchFamily="18" charset="0"/>
                <a:cs typeface="DokChampa" pitchFamily="34" charset="-34"/>
              </a:rPr>
              <a:t>практичного психолога</a:t>
            </a:r>
          </a:p>
          <a:p>
            <a:pPr algn="ctr"/>
            <a:r>
              <a:rPr lang="uk-UA" sz="4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cs typeface="DokChampa" pitchFamily="34" charset="-34"/>
              </a:rPr>
              <a:t>Проць</a:t>
            </a:r>
            <a:endParaRPr lang="uk-UA" sz="48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DokChampa" pitchFamily="34" charset="-34"/>
            </a:endParaRPr>
          </a:p>
          <a:p>
            <a:pPr algn="ctr"/>
            <a:r>
              <a:rPr lang="uk-UA" sz="4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cs typeface="DokChampa" pitchFamily="34" charset="-34"/>
              </a:rPr>
              <a:t>Надії Ярославівни</a:t>
            </a:r>
            <a:endParaRPr lang="uk-UA" sz="48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DokChampa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9912" y="6309320"/>
            <a:ext cx="22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Тернопіль - 2015</a:t>
            </a:r>
            <a:endParaRPr lang="uk-UA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98772" y="114900"/>
            <a:ext cx="8229600" cy="922114"/>
          </a:xfrm>
          <a:ln w="38100">
            <a:solidFill>
              <a:srgbClr val="0000CC"/>
            </a:solidFill>
          </a:ln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Психологічний супровід </a:t>
            </a:r>
            <a:b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навчально-виховного процесу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1907704" y="1484784"/>
            <a:ext cx="2448272" cy="936104"/>
          </a:xfrm>
          <a:prstGeom prst="roundRect">
            <a:avLst/>
          </a:prstGeom>
          <a:gradFill flip="none" rotWithShape="1">
            <a:gsLst>
              <a:gs pos="0">
                <a:srgbClr val="FF33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3000000" scaled="0"/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00CC"/>
                </a:solidFill>
              </a:rPr>
              <a:t>Психологічний супровід молодших школярів</a:t>
            </a:r>
            <a:endParaRPr lang="uk-UA" dirty="0">
              <a:solidFill>
                <a:srgbClr val="0000CC"/>
              </a:solidFill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1331640" y="2852936"/>
            <a:ext cx="2448272" cy="936104"/>
          </a:xfrm>
          <a:prstGeom prst="roundRect">
            <a:avLst/>
          </a:prstGeom>
          <a:gradFill flip="none" rotWithShape="1">
            <a:gsLst>
              <a:gs pos="0">
                <a:srgbClr val="FF33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3000000" scaled="0"/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00CC"/>
                </a:solidFill>
              </a:rPr>
              <a:t>Психологічний супровід учнів середньої школи</a:t>
            </a:r>
            <a:endParaRPr lang="uk-UA" dirty="0">
              <a:solidFill>
                <a:srgbClr val="0000CC"/>
              </a:solidFill>
            </a:endParaRP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827584" y="4149080"/>
            <a:ext cx="2448272" cy="936104"/>
          </a:xfrm>
          <a:prstGeom prst="roundRect">
            <a:avLst/>
          </a:prstGeom>
          <a:gradFill flip="none" rotWithShape="1">
            <a:gsLst>
              <a:gs pos="0">
                <a:srgbClr val="FF33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3000000" scaled="0"/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00CC"/>
                </a:solidFill>
              </a:rPr>
              <a:t>Психологічний супровід учнів старшої школи</a:t>
            </a:r>
            <a:endParaRPr lang="uk-UA" dirty="0">
              <a:solidFill>
                <a:srgbClr val="0000CC"/>
              </a:solidFill>
            </a:endParaRPr>
          </a:p>
        </p:txBody>
      </p:sp>
      <p:sp>
        <p:nvSpPr>
          <p:cNvPr id="8" name="Округлений прямокутник 7"/>
          <p:cNvSpPr/>
          <p:nvPr/>
        </p:nvSpPr>
        <p:spPr>
          <a:xfrm>
            <a:off x="251520" y="5517232"/>
            <a:ext cx="2448272" cy="936104"/>
          </a:xfrm>
          <a:prstGeom prst="roundRect">
            <a:avLst/>
          </a:prstGeom>
          <a:gradFill flip="none" rotWithShape="1">
            <a:gsLst>
              <a:gs pos="0">
                <a:srgbClr val="FF33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3000000" scaled="0"/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00CC"/>
                </a:solidFill>
              </a:rPr>
              <a:t>Робота з педагогічним колективом</a:t>
            </a:r>
            <a:endParaRPr lang="uk-UA" dirty="0">
              <a:solidFill>
                <a:srgbClr val="0000CC"/>
              </a:solidFill>
            </a:endParaRPr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4860032" y="1124744"/>
            <a:ext cx="2088232" cy="936104"/>
          </a:xfrm>
          <a:prstGeom prst="roundRect">
            <a:avLst/>
          </a:prstGeom>
          <a:gradFill flip="none" rotWithShape="1">
            <a:gsLst>
              <a:gs pos="0">
                <a:srgbClr val="FF33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00CC"/>
                </a:solidFill>
              </a:rPr>
              <a:t>Психологічна готовність дітей до школи</a:t>
            </a:r>
            <a:endParaRPr lang="uk-UA" dirty="0">
              <a:solidFill>
                <a:srgbClr val="0000CC"/>
              </a:solidFill>
            </a:endParaRPr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6732240" y="1772816"/>
            <a:ext cx="2088232" cy="864096"/>
          </a:xfrm>
          <a:prstGeom prst="roundRect">
            <a:avLst/>
          </a:prstGeom>
          <a:gradFill flip="none" rotWithShape="1">
            <a:gsLst>
              <a:gs pos="0">
                <a:srgbClr val="FF33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00CC"/>
                </a:solidFill>
              </a:rPr>
              <a:t>Адаптація першокласників</a:t>
            </a:r>
            <a:endParaRPr lang="uk-UA" dirty="0">
              <a:solidFill>
                <a:srgbClr val="0000CC"/>
              </a:solidFill>
            </a:endParaRPr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4427984" y="2420888"/>
            <a:ext cx="2016224" cy="864096"/>
          </a:xfrm>
          <a:prstGeom prst="roundRect">
            <a:avLst/>
          </a:prstGeom>
          <a:gradFill flip="none" rotWithShape="1">
            <a:gsLst>
              <a:gs pos="0">
                <a:srgbClr val="FF33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00CC"/>
                </a:solidFill>
              </a:rPr>
              <a:t>Адаптація </a:t>
            </a:r>
          </a:p>
          <a:p>
            <a:pPr algn="ctr"/>
            <a:r>
              <a:rPr lang="uk-UA" dirty="0" smtClean="0">
                <a:solidFill>
                  <a:srgbClr val="0000CC"/>
                </a:solidFill>
              </a:rPr>
              <a:t>п</a:t>
            </a:r>
            <a:r>
              <a:rPr lang="en-US" dirty="0" smtClean="0">
                <a:solidFill>
                  <a:srgbClr val="0000CC"/>
                </a:solidFill>
              </a:rPr>
              <a:t>’</a:t>
            </a:r>
            <a:r>
              <a:rPr lang="uk-UA" dirty="0" err="1" smtClean="0">
                <a:solidFill>
                  <a:srgbClr val="0000CC"/>
                </a:solidFill>
              </a:rPr>
              <a:t>ятикласників</a:t>
            </a:r>
            <a:r>
              <a:rPr lang="uk-UA" dirty="0" smtClean="0">
                <a:solidFill>
                  <a:srgbClr val="0000CC"/>
                </a:solidFill>
              </a:rPr>
              <a:t> </a:t>
            </a:r>
            <a:endParaRPr lang="uk-UA" dirty="0">
              <a:solidFill>
                <a:srgbClr val="0000CC"/>
              </a:solidFill>
            </a:endParaRPr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6300192" y="3068960"/>
            <a:ext cx="2376264" cy="864096"/>
          </a:xfrm>
          <a:prstGeom prst="roundRect">
            <a:avLst/>
          </a:prstGeom>
          <a:gradFill flip="none" rotWithShape="1">
            <a:gsLst>
              <a:gs pos="0">
                <a:srgbClr val="FF33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00CC"/>
                </a:solidFill>
              </a:rPr>
              <a:t>Профорієнтаційна психодіагностика</a:t>
            </a:r>
            <a:endParaRPr lang="uk-UA" dirty="0">
              <a:solidFill>
                <a:srgbClr val="0000CC"/>
              </a:solidFill>
            </a:endParaRPr>
          </a:p>
        </p:txBody>
      </p:sp>
      <p:sp>
        <p:nvSpPr>
          <p:cNvPr id="14" name="Округлений прямокутник 13"/>
          <p:cNvSpPr/>
          <p:nvPr/>
        </p:nvSpPr>
        <p:spPr>
          <a:xfrm>
            <a:off x="3923928" y="3789040"/>
            <a:ext cx="2160240" cy="864096"/>
          </a:xfrm>
          <a:prstGeom prst="roundRect">
            <a:avLst/>
          </a:prstGeom>
          <a:gradFill flip="none" rotWithShape="1">
            <a:gsLst>
              <a:gs pos="0">
                <a:srgbClr val="FF33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00CC"/>
                </a:solidFill>
              </a:rPr>
              <a:t>Адаптація </a:t>
            </a:r>
          </a:p>
          <a:p>
            <a:pPr algn="ctr"/>
            <a:r>
              <a:rPr lang="uk-UA" dirty="0" smtClean="0">
                <a:solidFill>
                  <a:srgbClr val="0000CC"/>
                </a:solidFill>
              </a:rPr>
              <a:t>десятикласників </a:t>
            </a:r>
            <a:endParaRPr lang="uk-UA" dirty="0">
              <a:solidFill>
                <a:srgbClr val="0000CC"/>
              </a:solidFill>
            </a:endParaRPr>
          </a:p>
        </p:txBody>
      </p:sp>
      <p:sp>
        <p:nvSpPr>
          <p:cNvPr id="15" name="Округлений прямокутник 14"/>
          <p:cNvSpPr/>
          <p:nvPr/>
        </p:nvSpPr>
        <p:spPr>
          <a:xfrm>
            <a:off x="5940152" y="4437112"/>
            <a:ext cx="2520280" cy="864096"/>
          </a:xfrm>
          <a:prstGeom prst="roundRect">
            <a:avLst/>
          </a:prstGeom>
          <a:gradFill flip="none" rotWithShape="1">
            <a:gsLst>
              <a:gs pos="0">
                <a:srgbClr val="FF33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00CC"/>
                </a:solidFill>
              </a:rPr>
              <a:t>Психологічна готовність випускників школи</a:t>
            </a:r>
            <a:endParaRPr lang="uk-UA" dirty="0">
              <a:solidFill>
                <a:srgbClr val="0000CC"/>
              </a:solidFill>
            </a:endParaRPr>
          </a:p>
        </p:txBody>
      </p:sp>
      <p:sp>
        <p:nvSpPr>
          <p:cNvPr id="16" name="Округлений прямокутник 15"/>
          <p:cNvSpPr/>
          <p:nvPr/>
        </p:nvSpPr>
        <p:spPr>
          <a:xfrm>
            <a:off x="3419872" y="5157192"/>
            <a:ext cx="2304256" cy="864096"/>
          </a:xfrm>
          <a:prstGeom prst="roundRect">
            <a:avLst/>
          </a:prstGeom>
          <a:gradFill flip="none" rotWithShape="1">
            <a:gsLst>
              <a:gs pos="0">
                <a:srgbClr val="FF33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rgbClr val="0000CC"/>
                </a:solidFill>
              </a:rPr>
              <a:t>Діагностика  психологічного клімату в колективі</a:t>
            </a:r>
            <a:endParaRPr lang="uk-UA" sz="1600" dirty="0">
              <a:solidFill>
                <a:srgbClr val="0000CC"/>
              </a:solidFill>
            </a:endParaRPr>
          </a:p>
        </p:txBody>
      </p:sp>
      <p:sp>
        <p:nvSpPr>
          <p:cNvPr id="17" name="Округлений прямокутник 16"/>
          <p:cNvSpPr/>
          <p:nvPr/>
        </p:nvSpPr>
        <p:spPr>
          <a:xfrm>
            <a:off x="5580112" y="5805264"/>
            <a:ext cx="2232248" cy="864096"/>
          </a:xfrm>
          <a:prstGeom prst="roundRect">
            <a:avLst/>
          </a:prstGeom>
          <a:gradFill flip="none" rotWithShape="1">
            <a:gsLst>
              <a:gs pos="0">
                <a:srgbClr val="FF33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00CC"/>
                </a:solidFill>
              </a:rPr>
              <a:t>Профілактика професійного вигорання</a:t>
            </a:r>
            <a:endParaRPr lang="uk-UA" dirty="0">
              <a:solidFill>
                <a:srgbClr val="0000CC"/>
              </a:solidFill>
            </a:endParaRPr>
          </a:p>
        </p:txBody>
      </p:sp>
      <p:cxnSp>
        <p:nvCxnSpPr>
          <p:cNvPr id="19" name="Пряма зі стрілкою 18"/>
          <p:cNvCxnSpPr/>
          <p:nvPr/>
        </p:nvCxnSpPr>
        <p:spPr>
          <a:xfrm>
            <a:off x="2195736" y="1052736"/>
            <a:ext cx="0" cy="43204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зі стрілкою 20"/>
          <p:cNvCxnSpPr/>
          <p:nvPr/>
        </p:nvCxnSpPr>
        <p:spPr>
          <a:xfrm>
            <a:off x="1619672" y="1052736"/>
            <a:ext cx="0" cy="180020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зі стрілкою 26"/>
          <p:cNvCxnSpPr/>
          <p:nvPr/>
        </p:nvCxnSpPr>
        <p:spPr>
          <a:xfrm>
            <a:off x="611560" y="1052736"/>
            <a:ext cx="0" cy="4464496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зі стрілкою 28"/>
          <p:cNvCxnSpPr/>
          <p:nvPr/>
        </p:nvCxnSpPr>
        <p:spPr>
          <a:xfrm>
            <a:off x="1115616" y="1052736"/>
            <a:ext cx="0" cy="3096344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 зі стрілкою 30"/>
          <p:cNvCxnSpPr>
            <a:stCxn id="5" idx="3"/>
            <a:endCxn id="9" idx="1"/>
          </p:cNvCxnSpPr>
          <p:nvPr/>
        </p:nvCxnSpPr>
        <p:spPr>
          <a:xfrm flipV="1">
            <a:off x="4355976" y="1592796"/>
            <a:ext cx="504056" cy="36004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 зі стрілкою 32"/>
          <p:cNvCxnSpPr>
            <a:stCxn id="5" idx="3"/>
          </p:cNvCxnSpPr>
          <p:nvPr/>
        </p:nvCxnSpPr>
        <p:spPr>
          <a:xfrm>
            <a:off x="4355976" y="1952836"/>
            <a:ext cx="2304256" cy="396044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 зі стрілкою 34"/>
          <p:cNvCxnSpPr>
            <a:stCxn id="6" idx="3"/>
            <a:endCxn id="12" idx="1"/>
          </p:cNvCxnSpPr>
          <p:nvPr/>
        </p:nvCxnSpPr>
        <p:spPr>
          <a:xfrm flipV="1">
            <a:off x="3779912" y="2852936"/>
            <a:ext cx="648072" cy="468052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 зі стрілкою 36"/>
          <p:cNvCxnSpPr>
            <a:stCxn id="6" idx="3"/>
            <a:endCxn id="13" idx="1"/>
          </p:cNvCxnSpPr>
          <p:nvPr/>
        </p:nvCxnSpPr>
        <p:spPr>
          <a:xfrm>
            <a:off x="3779912" y="3320988"/>
            <a:ext cx="2520280" cy="18002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 зі стрілкою 38"/>
          <p:cNvCxnSpPr>
            <a:stCxn id="7" idx="3"/>
            <a:endCxn id="14" idx="1"/>
          </p:cNvCxnSpPr>
          <p:nvPr/>
        </p:nvCxnSpPr>
        <p:spPr>
          <a:xfrm flipV="1">
            <a:off x="3275856" y="4221088"/>
            <a:ext cx="648072" cy="396044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зі стрілкою 40"/>
          <p:cNvCxnSpPr>
            <a:stCxn id="7" idx="3"/>
            <a:endCxn id="15" idx="1"/>
          </p:cNvCxnSpPr>
          <p:nvPr/>
        </p:nvCxnSpPr>
        <p:spPr>
          <a:xfrm>
            <a:off x="3275856" y="4617132"/>
            <a:ext cx="2664296" cy="25202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 зі стрілкою 42"/>
          <p:cNvCxnSpPr>
            <a:stCxn id="8" idx="3"/>
            <a:endCxn id="16" idx="1"/>
          </p:cNvCxnSpPr>
          <p:nvPr/>
        </p:nvCxnSpPr>
        <p:spPr>
          <a:xfrm flipV="1">
            <a:off x="2699792" y="5589240"/>
            <a:ext cx="720080" cy="396044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 зі стрілкою 44"/>
          <p:cNvCxnSpPr>
            <a:stCxn id="8" idx="3"/>
            <a:endCxn id="17" idx="1"/>
          </p:cNvCxnSpPr>
          <p:nvPr/>
        </p:nvCxnSpPr>
        <p:spPr>
          <a:xfrm>
            <a:off x="2699792" y="5985284"/>
            <a:ext cx="2880320" cy="25202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Взаємодія практичного психолога </a:t>
            </a:r>
            <a:b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учасниками навчального процесу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251520" y="1397000"/>
          <a:ext cx="8892480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Взаємодія психологічної служби </a:t>
            </a:r>
            <a:b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установами та організаціями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359024" y="836712"/>
          <a:ext cx="878497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 rot="17794689">
            <a:off x="1271207" y="3380921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00CC"/>
                </a:solidFill>
              </a:rPr>
              <a:t>Психологічна </a:t>
            </a:r>
          </a:p>
          <a:p>
            <a:pPr algn="ctr"/>
            <a:r>
              <a:rPr lang="uk-UA" sz="3600" b="1" dirty="0" smtClean="0">
                <a:solidFill>
                  <a:srgbClr val="0000CC"/>
                </a:solidFill>
              </a:rPr>
              <a:t>служба</a:t>
            </a:r>
            <a:endParaRPr lang="uk-UA" sz="36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Досвід роботи\з досвіду роботи\foto\PB153932-1.jpg"/>
          <p:cNvPicPr>
            <a:picLocks noChangeAspect="1" noChangeArrowheads="1"/>
          </p:cNvPicPr>
          <p:nvPr/>
        </p:nvPicPr>
        <p:blipFill>
          <a:blip r:embed="rId2" cstate="print"/>
          <a:srcRect r="32643" b="11566"/>
          <a:stretch>
            <a:fillRect/>
          </a:stretch>
        </p:blipFill>
        <p:spPr bwMode="auto">
          <a:xfrm>
            <a:off x="2835973" y="1768408"/>
            <a:ext cx="3248196" cy="31984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22114"/>
          </a:xfrm>
          <a:gradFill flip="none" rotWithShape="1">
            <a:gsLst>
              <a:gs pos="66000">
                <a:srgbClr val="FF33CC">
                  <a:alpha val="91000"/>
                </a:srgbClr>
              </a:gs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38100">
            <a:solidFill>
              <a:srgbClr val="0000CC"/>
            </a:solidFill>
          </a:ln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учнями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увати 31"/>
          <p:cNvGrpSpPr/>
          <p:nvPr/>
        </p:nvGrpSpPr>
        <p:grpSpPr>
          <a:xfrm>
            <a:off x="117984" y="922114"/>
            <a:ext cx="8774496" cy="5747246"/>
            <a:chOff x="117984" y="922114"/>
            <a:chExt cx="8774496" cy="5747246"/>
          </a:xfrm>
        </p:grpSpPr>
        <p:grpSp>
          <p:nvGrpSpPr>
            <p:cNvPr id="3" name="Групувати 29"/>
            <p:cNvGrpSpPr/>
            <p:nvPr/>
          </p:nvGrpSpPr>
          <p:grpSpPr>
            <a:xfrm>
              <a:off x="1450132" y="922114"/>
              <a:ext cx="6074196" cy="4667126"/>
              <a:chOff x="1450132" y="922114"/>
              <a:chExt cx="6074196" cy="4667126"/>
            </a:xfrm>
          </p:grpSpPr>
          <p:cxnSp>
            <p:nvCxnSpPr>
              <p:cNvPr id="15" name="Пряма зі стрілкою 14"/>
              <p:cNvCxnSpPr>
                <a:stCxn id="4" idx="2"/>
                <a:endCxn id="5" idx="0"/>
              </p:cNvCxnSpPr>
              <p:nvPr/>
            </p:nvCxnSpPr>
            <p:spPr>
              <a:xfrm flipH="1">
                <a:off x="1943708" y="922114"/>
                <a:ext cx="2638636" cy="274638"/>
              </a:xfrm>
              <a:prstGeom prst="straightConnector1">
                <a:avLst/>
              </a:prstGeom>
              <a:ln w="1905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 зі стрілкою 16"/>
              <p:cNvCxnSpPr>
                <a:stCxn id="4" idx="2"/>
                <a:endCxn id="12" idx="0"/>
              </p:cNvCxnSpPr>
              <p:nvPr/>
            </p:nvCxnSpPr>
            <p:spPr>
              <a:xfrm>
                <a:off x="4582344" y="922114"/>
                <a:ext cx="2545940" cy="202630"/>
              </a:xfrm>
              <a:prstGeom prst="straightConnector1">
                <a:avLst/>
              </a:prstGeom>
              <a:ln w="1905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 зі стрілкою 18"/>
              <p:cNvCxnSpPr>
                <a:stCxn id="4" idx="2"/>
                <a:endCxn id="6" idx="0"/>
              </p:cNvCxnSpPr>
              <p:nvPr/>
            </p:nvCxnSpPr>
            <p:spPr>
              <a:xfrm flipH="1">
                <a:off x="1450132" y="922114"/>
                <a:ext cx="3132212" cy="1714798"/>
              </a:xfrm>
              <a:prstGeom prst="straightConnector1">
                <a:avLst/>
              </a:prstGeom>
              <a:ln w="1905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 зі стрілкою 20"/>
              <p:cNvCxnSpPr>
                <a:stCxn id="4" idx="2"/>
                <a:endCxn id="11" idx="0"/>
              </p:cNvCxnSpPr>
              <p:nvPr/>
            </p:nvCxnSpPr>
            <p:spPr>
              <a:xfrm>
                <a:off x="4582344" y="922114"/>
                <a:ext cx="2941984" cy="1642790"/>
              </a:xfrm>
              <a:prstGeom prst="straightConnector1">
                <a:avLst/>
              </a:prstGeom>
              <a:ln w="1905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 зі стрілкою 22"/>
              <p:cNvCxnSpPr>
                <a:stCxn id="4" idx="2"/>
                <a:endCxn id="7" idx="0"/>
              </p:cNvCxnSpPr>
              <p:nvPr/>
            </p:nvCxnSpPr>
            <p:spPr>
              <a:xfrm flipH="1">
                <a:off x="1799692" y="922114"/>
                <a:ext cx="2782652" cy="3226966"/>
              </a:xfrm>
              <a:prstGeom prst="straightConnector1">
                <a:avLst/>
              </a:prstGeom>
              <a:ln w="1905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 зі стрілкою 24"/>
              <p:cNvCxnSpPr>
                <a:stCxn id="4" idx="2"/>
                <a:endCxn id="10" idx="0"/>
              </p:cNvCxnSpPr>
              <p:nvPr/>
            </p:nvCxnSpPr>
            <p:spPr>
              <a:xfrm>
                <a:off x="4582344" y="922114"/>
                <a:ext cx="2473932" cy="3226966"/>
              </a:xfrm>
              <a:prstGeom prst="straightConnector1">
                <a:avLst/>
              </a:prstGeom>
              <a:ln w="1905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 зі стрілкою 26"/>
              <p:cNvCxnSpPr>
                <a:stCxn id="4" idx="2"/>
                <a:endCxn id="8" idx="0"/>
              </p:cNvCxnSpPr>
              <p:nvPr/>
            </p:nvCxnSpPr>
            <p:spPr>
              <a:xfrm flipH="1">
                <a:off x="2951820" y="922114"/>
                <a:ext cx="1630524" cy="4667126"/>
              </a:xfrm>
              <a:prstGeom prst="straightConnector1">
                <a:avLst/>
              </a:prstGeom>
              <a:ln w="1905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 зі стрілкою 28"/>
              <p:cNvCxnSpPr>
                <a:stCxn id="4" idx="2"/>
                <a:endCxn id="9" idx="0"/>
              </p:cNvCxnSpPr>
              <p:nvPr/>
            </p:nvCxnSpPr>
            <p:spPr>
              <a:xfrm>
                <a:off x="4582344" y="922114"/>
                <a:ext cx="1393812" cy="4667126"/>
              </a:xfrm>
              <a:prstGeom prst="straightConnector1">
                <a:avLst/>
              </a:prstGeom>
              <a:ln w="1905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Групувати 30"/>
            <p:cNvGrpSpPr/>
            <p:nvPr/>
          </p:nvGrpSpPr>
          <p:grpSpPr>
            <a:xfrm>
              <a:off x="117984" y="1124744"/>
              <a:ext cx="8774496" cy="5544616"/>
              <a:chOff x="117984" y="1124744"/>
              <a:chExt cx="8774496" cy="5544616"/>
            </a:xfrm>
          </p:grpSpPr>
          <p:sp>
            <p:nvSpPr>
              <p:cNvPr id="5" name="Округлений прямокутник 4"/>
              <p:cNvSpPr/>
              <p:nvPr/>
            </p:nvSpPr>
            <p:spPr>
              <a:xfrm>
                <a:off x="611560" y="1196752"/>
                <a:ext cx="2664296" cy="1080120"/>
              </a:xfrm>
              <a:prstGeom prst="roundRect">
                <a:avLst/>
              </a:prstGeom>
              <a:gradFill flip="none" rotWithShape="1">
                <a:gsLst>
                  <a:gs pos="88000">
                    <a:srgbClr val="FF33CC"/>
                  </a:gs>
                  <a:gs pos="0">
                    <a:srgbClr val="FFFF0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b="1" dirty="0" smtClean="0">
                    <a:solidFill>
                      <a:srgbClr val="0000CC"/>
                    </a:solidFill>
                  </a:rPr>
                  <a:t>Робота з обдарованими учнями</a:t>
                </a:r>
                <a:endParaRPr lang="uk-UA" b="1" dirty="0">
                  <a:solidFill>
                    <a:srgbClr val="0000CC"/>
                  </a:solidFill>
                </a:endParaRPr>
              </a:p>
            </p:txBody>
          </p:sp>
          <p:sp>
            <p:nvSpPr>
              <p:cNvPr id="6" name="Округлений прямокутник 5"/>
              <p:cNvSpPr/>
              <p:nvPr/>
            </p:nvSpPr>
            <p:spPr>
              <a:xfrm>
                <a:off x="117984" y="2636912"/>
                <a:ext cx="2664296" cy="1080120"/>
              </a:xfrm>
              <a:prstGeom prst="roundRect">
                <a:avLst/>
              </a:prstGeom>
              <a:gradFill flip="none" rotWithShape="1">
                <a:gsLst>
                  <a:gs pos="88000">
                    <a:srgbClr val="FF33CC"/>
                  </a:gs>
                  <a:gs pos="0">
                    <a:srgbClr val="FFFF0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b="1" dirty="0" smtClean="0">
                    <a:solidFill>
                      <a:srgbClr val="0000CC"/>
                    </a:solidFill>
                  </a:rPr>
                  <a:t>Індивідуальне консультування</a:t>
                </a:r>
                <a:endParaRPr lang="uk-UA" b="1" dirty="0">
                  <a:solidFill>
                    <a:srgbClr val="0000CC"/>
                  </a:solidFill>
                </a:endParaRPr>
              </a:p>
            </p:txBody>
          </p:sp>
          <p:sp>
            <p:nvSpPr>
              <p:cNvPr id="7" name="Округлений прямокутник 6"/>
              <p:cNvSpPr/>
              <p:nvPr/>
            </p:nvSpPr>
            <p:spPr>
              <a:xfrm>
                <a:off x="467544" y="4149080"/>
                <a:ext cx="2664296" cy="1080120"/>
              </a:xfrm>
              <a:prstGeom prst="roundRect">
                <a:avLst/>
              </a:prstGeom>
              <a:gradFill flip="none" rotWithShape="1">
                <a:gsLst>
                  <a:gs pos="88000">
                    <a:srgbClr val="FF33CC"/>
                  </a:gs>
                  <a:gs pos="0">
                    <a:srgbClr val="FFFF0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b="1" dirty="0" smtClean="0">
                    <a:solidFill>
                      <a:srgbClr val="0000CC"/>
                    </a:solidFill>
                  </a:rPr>
                  <a:t>Профорієнтаційна робота</a:t>
                </a:r>
                <a:endParaRPr lang="uk-UA" b="1" dirty="0">
                  <a:solidFill>
                    <a:srgbClr val="0000CC"/>
                  </a:solidFill>
                </a:endParaRPr>
              </a:p>
            </p:txBody>
          </p:sp>
          <p:sp>
            <p:nvSpPr>
              <p:cNvPr id="8" name="Округлений прямокутник 7"/>
              <p:cNvSpPr/>
              <p:nvPr/>
            </p:nvSpPr>
            <p:spPr>
              <a:xfrm>
                <a:off x="1619672" y="5589240"/>
                <a:ext cx="2664296" cy="1080120"/>
              </a:xfrm>
              <a:prstGeom prst="roundRect">
                <a:avLst/>
              </a:prstGeom>
              <a:gradFill flip="none" rotWithShape="1">
                <a:gsLst>
                  <a:gs pos="88000">
                    <a:srgbClr val="FF33CC"/>
                  </a:gs>
                  <a:gs pos="0">
                    <a:srgbClr val="FFFF0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b="1" dirty="0" smtClean="0">
                    <a:solidFill>
                      <a:srgbClr val="0000CC"/>
                    </a:solidFill>
                  </a:rPr>
                  <a:t>Робота з учнями  </a:t>
                </a:r>
              </a:p>
              <a:p>
                <a:pPr algn="ctr"/>
                <a:r>
                  <a:rPr lang="uk-UA" b="1" dirty="0" smtClean="0">
                    <a:solidFill>
                      <a:srgbClr val="0000CC"/>
                    </a:solidFill>
                  </a:rPr>
                  <a:t>з девіантною поведінкою</a:t>
                </a:r>
                <a:endParaRPr lang="uk-UA" b="1" dirty="0">
                  <a:solidFill>
                    <a:srgbClr val="0000CC"/>
                  </a:solidFill>
                </a:endParaRPr>
              </a:p>
            </p:txBody>
          </p:sp>
          <p:sp>
            <p:nvSpPr>
              <p:cNvPr id="9" name="Округлений прямокутник 8"/>
              <p:cNvSpPr/>
              <p:nvPr/>
            </p:nvSpPr>
            <p:spPr>
              <a:xfrm>
                <a:off x="4644008" y="5589240"/>
                <a:ext cx="2664296" cy="1080120"/>
              </a:xfrm>
              <a:prstGeom prst="roundRect">
                <a:avLst/>
              </a:prstGeom>
              <a:gradFill flip="none" rotWithShape="1">
                <a:gsLst>
                  <a:gs pos="88000">
                    <a:srgbClr val="FF33CC"/>
                  </a:gs>
                  <a:gs pos="0">
                    <a:srgbClr val="FFFF0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b="1" dirty="0" smtClean="0">
                    <a:solidFill>
                      <a:srgbClr val="0000CC"/>
                    </a:solidFill>
                  </a:rPr>
                  <a:t>Проведення класних годин </a:t>
                </a:r>
              </a:p>
              <a:p>
                <a:pPr algn="ctr"/>
                <a:r>
                  <a:rPr lang="uk-UA" b="1" dirty="0" smtClean="0">
                    <a:solidFill>
                      <a:srgbClr val="0000CC"/>
                    </a:solidFill>
                  </a:rPr>
                  <a:t>з проблем самовиховання</a:t>
                </a:r>
                <a:endParaRPr lang="uk-UA" b="1" dirty="0">
                  <a:solidFill>
                    <a:srgbClr val="0000CC"/>
                  </a:solidFill>
                </a:endParaRPr>
              </a:p>
            </p:txBody>
          </p:sp>
          <p:sp>
            <p:nvSpPr>
              <p:cNvPr id="10" name="Округлений прямокутник 9"/>
              <p:cNvSpPr/>
              <p:nvPr/>
            </p:nvSpPr>
            <p:spPr>
              <a:xfrm>
                <a:off x="5724128" y="4149080"/>
                <a:ext cx="2664296" cy="1080120"/>
              </a:xfrm>
              <a:prstGeom prst="roundRect">
                <a:avLst/>
              </a:prstGeom>
              <a:gradFill flip="none" rotWithShape="1">
                <a:gsLst>
                  <a:gs pos="88000">
                    <a:srgbClr val="FF33CC"/>
                  </a:gs>
                  <a:gs pos="0">
                    <a:srgbClr val="FFFF0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b="1" dirty="0" smtClean="0">
                    <a:solidFill>
                      <a:srgbClr val="0000CC"/>
                    </a:solidFill>
                  </a:rPr>
                  <a:t>Проведення розвиваючих занять та тренінгів</a:t>
                </a:r>
                <a:endParaRPr lang="uk-UA" b="1" dirty="0">
                  <a:solidFill>
                    <a:srgbClr val="0000CC"/>
                  </a:solidFill>
                </a:endParaRPr>
              </a:p>
            </p:txBody>
          </p:sp>
          <p:sp>
            <p:nvSpPr>
              <p:cNvPr id="11" name="Округлений прямокутник 10"/>
              <p:cNvSpPr/>
              <p:nvPr/>
            </p:nvSpPr>
            <p:spPr>
              <a:xfrm>
                <a:off x="6156176" y="2564904"/>
                <a:ext cx="2736304" cy="1080120"/>
              </a:xfrm>
              <a:prstGeom prst="roundRect">
                <a:avLst/>
              </a:prstGeom>
              <a:gradFill flip="none" rotWithShape="1">
                <a:gsLst>
                  <a:gs pos="88000">
                    <a:srgbClr val="FF33CC"/>
                  </a:gs>
                  <a:gs pos="0">
                    <a:srgbClr val="FFFF0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b="1" dirty="0" err="1" smtClean="0">
                    <a:solidFill>
                      <a:srgbClr val="0000CC"/>
                    </a:solidFill>
                  </a:rPr>
                  <a:t>Психодіагностичне</a:t>
                </a:r>
                <a:r>
                  <a:rPr lang="uk-UA" b="1" dirty="0" smtClean="0">
                    <a:solidFill>
                      <a:srgbClr val="0000CC"/>
                    </a:solidFill>
                  </a:rPr>
                  <a:t> дослідження</a:t>
                </a:r>
                <a:endParaRPr lang="uk-UA" b="1" dirty="0">
                  <a:solidFill>
                    <a:srgbClr val="0000CC"/>
                  </a:solidFill>
                </a:endParaRPr>
              </a:p>
            </p:txBody>
          </p:sp>
          <p:sp>
            <p:nvSpPr>
              <p:cNvPr id="12" name="Округлений прямокутник 11"/>
              <p:cNvSpPr/>
              <p:nvPr/>
            </p:nvSpPr>
            <p:spPr>
              <a:xfrm>
                <a:off x="5796136" y="1124744"/>
                <a:ext cx="2664296" cy="1080120"/>
              </a:xfrm>
              <a:prstGeom prst="roundRect">
                <a:avLst/>
              </a:prstGeom>
              <a:gradFill flip="none" rotWithShape="1">
                <a:gsLst>
                  <a:gs pos="88000">
                    <a:srgbClr val="FF33CC"/>
                  </a:gs>
                  <a:gs pos="0">
                    <a:srgbClr val="FFFF0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b="1" dirty="0" smtClean="0">
                    <a:solidFill>
                      <a:srgbClr val="0000CC"/>
                    </a:solidFill>
                  </a:rPr>
                  <a:t>Робота </a:t>
                </a:r>
              </a:p>
              <a:p>
                <a:pPr algn="ctr"/>
                <a:r>
                  <a:rPr lang="uk-UA" b="1" dirty="0" smtClean="0">
                    <a:solidFill>
                      <a:srgbClr val="0000CC"/>
                    </a:solidFill>
                  </a:rPr>
                  <a:t>з невстигаючими учнями</a:t>
                </a:r>
                <a:endParaRPr lang="uk-UA" b="1" dirty="0">
                  <a:solidFill>
                    <a:srgbClr val="0000CC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увати 25"/>
          <p:cNvGrpSpPr/>
          <p:nvPr/>
        </p:nvGrpSpPr>
        <p:grpSpPr>
          <a:xfrm>
            <a:off x="1567188" y="922114"/>
            <a:ext cx="6058136" cy="4523110"/>
            <a:chOff x="1567188" y="922114"/>
            <a:chExt cx="6058136" cy="4523110"/>
          </a:xfrm>
        </p:grpSpPr>
        <p:cxnSp>
          <p:nvCxnSpPr>
            <p:cNvPr id="15" name="Пряма зі стрілкою 14"/>
            <p:cNvCxnSpPr>
              <a:stCxn id="4" idx="2"/>
              <a:endCxn id="5" idx="0"/>
            </p:cNvCxnSpPr>
            <p:nvPr/>
          </p:nvCxnSpPr>
          <p:spPr>
            <a:xfrm flipH="1">
              <a:off x="1567188" y="922114"/>
              <a:ext cx="3015156" cy="634678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 зі стрілкою 16"/>
            <p:cNvCxnSpPr>
              <a:stCxn id="4" idx="2"/>
              <a:endCxn id="6" idx="0"/>
            </p:cNvCxnSpPr>
            <p:nvPr/>
          </p:nvCxnSpPr>
          <p:spPr>
            <a:xfrm>
              <a:off x="4582344" y="922114"/>
              <a:ext cx="5716" cy="662442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 зі стрілкою 18"/>
            <p:cNvCxnSpPr>
              <a:stCxn id="4" idx="2"/>
              <a:endCxn id="7" idx="0"/>
            </p:cNvCxnSpPr>
            <p:nvPr/>
          </p:nvCxnSpPr>
          <p:spPr>
            <a:xfrm>
              <a:off x="4582344" y="922114"/>
              <a:ext cx="3023036" cy="634678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 зі стрілкою 20"/>
            <p:cNvCxnSpPr>
              <a:stCxn id="4" idx="2"/>
              <a:endCxn id="11" idx="0"/>
            </p:cNvCxnSpPr>
            <p:nvPr/>
          </p:nvCxnSpPr>
          <p:spPr>
            <a:xfrm flipH="1">
              <a:off x="1587132" y="922114"/>
              <a:ext cx="2995212" cy="4495346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 зі стрілкою 22"/>
            <p:cNvCxnSpPr>
              <a:stCxn id="4" idx="2"/>
            </p:cNvCxnSpPr>
            <p:nvPr/>
          </p:nvCxnSpPr>
          <p:spPr>
            <a:xfrm>
              <a:off x="4582344" y="922114"/>
              <a:ext cx="637728" cy="4523110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 зі стрілкою 24"/>
            <p:cNvCxnSpPr>
              <a:stCxn id="4" idx="2"/>
              <a:endCxn id="13" idx="0"/>
            </p:cNvCxnSpPr>
            <p:nvPr/>
          </p:nvCxnSpPr>
          <p:spPr>
            <a:xfrm>
              <a:off x="4582344" y="922114"/>
              <a:ext cx="3042980" cy="4495346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29600" cy="922114"/>
          </a:xfrm>
          <a:prstGeom prst="rect">
            <a:avLst/>
          </a:prstGeom>
          <a:gradFill flip="none" rotWithShape="1">
            <a:gsLst>
              <a:gs pos="66000">
                <a:srgbClr val="00B0F0"/>
              </a:gs>
              <a:gs pos="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381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Робота з батьками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235040" y="1556792"/>
            <a:ext cx="2664296" cy="1080120"/>
          </a:xfrm>
          <a:prstGeom prst="roundRect">
            <a:avLst/>
          </a:prstGeom>
          <a:gradFill flip="none" rotWithShape="1">
            <a:gsLst>
              <a:gs pos="88000">
                <a:srgbClr val="00B0F0"/>
              </a:gs>
              <a:gs pos="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CC"/>
                </a:solidFill>
              </a:rPr>
              <a:t>Виступи на батьківських зборах</a:t>
            </a:r>
            <a:endParaRPr lang="uk-UA" b="1" dirty="0">
              <a:solidFill>
                <a:srgbClr val="0000CC"/>
              </a:solidFill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3255912" y="1584556"/>
            <a:ext cx="2664296" cy="1080120"/>
          </a:xfrm>
          <a:prstGeom prst="roundRect">
            <a:avLst/>
          </a:prstGeom>
          <a:gradFill flip="none" rotWithShape="1">
            <a:gsLst>
              <a:gs pos="88000">
                <a:srgbClr val="00B0F0"/>
              </a:gs>
              <a:gs pos="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CC"/>
                </a:solidFill>
              </a:rPr>
              <a:t>Індивідуальне консультування</a:t>
            </a:r>
            <a:endParaRPr lang="uk-UA" b="1" dirty="0">
              <a:solidFill>
                <a:srgbClr val="0000CC"/>
              </a:solidFill>
            </a:endParaRP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6273232" y="1556792"/>
            <a:ext cx="2664296" cy="1080120"/>
          </a:xfrm>
          <a:prstGeom prst="roundRect">
            <a:avLst/>
          </a:prstGeom>
          <a:gradFill flip="none" rotWithShape="1">
            <a:gsLst>
              <a:gs pos="88000">
                <a:srgbClr val="00B0F0"/>
              </a:gs>
              <a:gs pos="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CC"/>
                </a:solidFill>
              </a:rPr>
              <a:t>Вивчення домашніх умов учнів</a:t>
            </a:r>
            <a:endParaRPr lang="uk-UA" b="1" dirty="0">
              <a:solidFill>
                <a:srgbClr val="0000CC"/>
              </a:solidFill>
            </a:endParaRPr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254984" y="5417460"/>
            <a:ext cx="2664296" cy="1080120"/>
          </a:xfrm>
          <a:prstGeom prst="roundRect">
            <a:avLst/>
          </a:prstGeom>
          <a:gradFill flip="none" rotWithShape="1">
            <a:gsLst>
              <a:gs pos="88000">
                <a:srgbClr val="00B0F0"/>
              </a:gs>
              <a:gs pos="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 err="1" smtClean="0">
                <a:solidFill>
                  <a:srgbClr val="0000CC"/>
                </a:solidFill>
              </a:rPr>
              <a:t>Психодіагностичне</a:t>
            </a:r>
            <a:r>
              <a:rPr lang="uk-UA" b="1" dirty="0" smtClean="0">
                <a:solidFill>
                  <a:srgbClr val="0000CC"/>
                </a:solidFill>
              </a:rPr>
              <a:t> дослідження</a:t>
            </a:r>
            <a:endParaRPr lang="uk-UA" b="1" dirty="0">
              <a:solidFill>
                <a:srgbClr val="0000CC"/>
              </a:solidFill>
            </a:endParaRPr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3275856" y="5445224"/>
            <a:ext cx="2664296" cy="1080120"/>
          </a:xfrm>
          <a:prstGeom prst="roundRect">
            <a:avLst/>
          </a:prstGeom>
          <a:gradFill flip="none" rotWithShape="1">
            <a:gsLst>
              <a:gs pos="88000">
                <a:srgbClr val="00B0F0"/>
              </a:gs>
              <a:gs pos="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CC"/>
                </a:solidFill>
              </a:rPr>
              <a:t>Психологічне просвітництво сімейного виховання</a:t>
            </a:r>
            <a:endParaRPr lang="uk-UA" b="1" dirty="0">
              <a:solidFill>
                <a:srgbClr val="0000CC"/>
              </a:solidFill>
            </a:endParaRPr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6293176" y="5417460"/>
            <a:ext cx="2664296" cy="1080120"/>
          </a:xfrm>
          <a:prstGeom prst="roundRect">
            <a:avLst/>
          </a:prstGeom>
          <a:gradFill flip="none" rotWithShape="1">
            <a:gsLst>
              <a:gs pos="88000">
                <a:srgbClr val="00B0F0"/>
              </a:gs>
              <a:gs pos="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CC"/>
                </a:solidFill>
              </a:rPr>
              <a:t>Забезпечення зв'язку </a:t>
            </a:r>
            <a:r>
              <a:rPr lang="uk-UA" b="1" dirty="0" err="1" smtClean="0">
                <a:solidFill>
                  <a:srgbClr val="0000CC"/>
                </a:solidFill>
              </a:rPr>
              <a:t>“батьки</a:t>
            </a:r>
            <a:r>
              <a:rPr lang="uk-UA" b="1" dirty="0" smtClean="0">
                <a:solidFill>
                  <a:srgbClr val="0000CC"/>
                </a:solidFill>
              </a:rPr>
              <a:t> – учень - </a:t>
            </a:r>
            <a:r>
              <a:rPr lang="uk-UA" b="1" dirty="0" err="1" smtClean="0">
                <a:solidFill>
                  <a:srgbClr val="0000CC"/>
                </a:solidFill>
              </a:rPr>
              <a:t>вчитель”</a:t>
            </a:r>
            <a:endParaRPr lang="uk-UA" b="1" dirty="0">
              <a:solidFill>
                <a:srgbClr val="0000CC"/>
              </a:solidFill>
            </a:endParaRPr>
          </a:p>
        </p:txBody>
      </p:sp>
      <p:pic>
        <p:nvPicPr>
          <p:cNvPr id="6146" name="Picture 2" descr="C:\Users\admin\Desktop\Досвід роботи\image001_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880700"/>
            <a:ext cx="2720643" cy="240914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gymnasium163.klasna.com/uploads/editor/3804/334671/sitepage_21/images/yayayayaaaaii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717032"/>
            <a:ext cx="2834680" cy="1653563"/>
          </a:xfrm>
          <a:prstGeom prst="rect">
            <a:avLst/>
          </a:prstGeom>
          <a:noFill/>
        </p:spPr>
      </p:pic>
      <p:grpSp>
        <p:nvGrpSpPr>
          <p:cNvPr id="2" name="Групувати 29"/>
          <p:cNvGrpSpPr/>
          <p:nvPr/>
        </p:nvGrpSpPr>
        <p:grpSpPr>
          <a:xfrm>
            <a:off x="1511660" y="1340768"/>
            <a:ext cx="6048672" cy="3960440"/>
            <a:chOff x="1511660" y="1340768"/>
            <a:chExt cx="6048672" cy="3960440"/>
          </a:xfrm>
        </p:grpSpPr>
        <p:cxnSp>
          <p:nvCxnSpPr>
            <p:cNvPr id="15" name="Пряма зі стрілкою 14"/>
            <p:cNvCxnSpPr>
              <a:stCxn id="4" idx="0"/>
              <a:endCxn id="8" idx="2"/>
            </p:cNvCxnSpPr>
            <p:nvPr/>
          </p:nvCxnSpPr>
          <p:spPr>
            <a:xfrm flipV="1">
              <a:off x="4644008" y="1340768"/>
              <a:ext cx="1404156" cy="1440160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 зі стрілкою 16"/>
            <p:cNvCxnSpPr>
              <a:stCxn id="4" idx="0"/>
              <a:endCxn id="7" idx="2"/>
            </p:cNvCxnSpPr>
            <p:nvPr/>
          </p:nvCxnSpPr>
          <p:spPr>
            <a:xfrm flipH="1" flipV="1">
              <a:off x="2879812" y="1340768"/>
              <a:ext cx="1764196" cy="1440160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 зі стрілкою 18"/>
            <p:cNvCxnSpPr>
              <a:stCxn id="4" idx="0"/>
              <a:endCxn id="9" idx="2"/>
            </p:cNvCxnSpPr>
            <p:nvPr/>
          </p:nvCxnSpPr>
          <p:spPr>
            <a:xfrm flipV="1">
              <a:off x="4644008" y="2564904"/>
              <a:ext cx="2916324" cy="216024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 зі стрілкою 20"/>
            <p:cNvCxnSpPr>
              <a:stCxn id="4" idx="0"/>
              <a:endCxn id="5" idx="2"/>
            </p:cNvCxnSpPr>
            <p:nvPr/>
          </p:nvCxnSpPr>
          <p:spPr>
            <a:xfrm flipH="1" flipV="1">
              <a:off x="1511660" y="2564904"/>
              <a:ext cx="3132348" cy="216024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 зі стрілкою 22"/>
            <p:cNvCxnSpPr>
              <a:stCxn id="4" idx="2"/>
              <a:endCxn id="10" idx="0"/>
            </p:cNvCxnSpPr>
            <p:nvPr/>
          </p:nvCxnSpPr>
          <p:spPr>
            <a:xfrm flipH="1">
              <a:off x="1511660" y="3703042"/>
              <a:ext cx="3132348" cy="230014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 зі стрілкою 24"/>
            <p:cNvCxnSpPr>
              <a:stCxn id="4" idx="2"/>
              <a:endCxn id="12" idx="0"/>
            </p:cNvCxnSpPr>
            <p:nvPr/>
          </p:nvCxnSpPr>
          <p:spPr>
            <a:xfrm flipH="1">
              <a:off x="3239852" y="3703042"/>
              <a:ext cx="1404156" cy="1598166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 зі стрілкою 26"/>
            <p:cNvCxnSpPr>
              <a:stCxn id="4" idx="2"/>
              <a:endCxn id="13" idx="0"/>
            </p:cNvCxnSpPr>
            <p:nvPr/>
          </p:nvCxnSpPr>
          <p:spPr>
            <a:xfrm>
              <a:off x="4644008" y="3703042"/>
              <a:ext cx="1908212" cy="1598166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 зі стрілкою 28"/>
            <p:cNvCxnSpPr>
              <a:stCxn id="4" idx="2"/>
              <a:endCxn id="11" idx="2"/>
            </p:cNvCxnSpPr>
            <p:nvPr/>
          </p:nvCxnSpPr>
          <p:spPr>
            <a:xfrm>
              <a:off x="4644008" y="3703042"/>
              <a:ext cx="2916324" cy="1382142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Заголовок 1"/>
          <p:cNvSpPr txBox="1">
            <a:spLocks/>
          </p:cNvSpPr>
          <p:nvPr/>
        </p:nvSpPr>
        <p:spPr>
          <a:xfrm>
            <a:off x="1619672" y="2780928"/>
            <a:ext cx="6048672" cy="922114"/>
          </a:xfrm>
          <a:prstGeom prst="rect">
            <a:avLst/>
          </a:prstGeom>
          <a:gradFill flip="none" rotWithShape="1">
            <a:gsLst>
              <a:gs pos="66000">
                <a:srgbClr val="FF0000"/>
              </a:gs>
              <a:gs pos="0">
                <a:srgbClr val="00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381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Робота з вчителями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179512" y="1484784"/>
            <a:ext cx="2664296" cy="1080120"/>
          </a:xfrm>
          <a:prstGeom prst="roundRect">
            <a:avLst/>
          </a:prstGeom>
          <a:gradFill flip="none" rotWithShape="1">
            <a:gsLst>
              <a:gs pos="88000">
                <a:srgbClr val="FF0000"/>
              </a:gs>
              <a:gs pos="0">
                <a:srgbClr val="00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CC"/>
                </a:solidFill>
              </a:rPr>
              <a:t>Розробка </a:t>
            </a:r>
            <a:r>
              <a:rPr lang="uk-UA" sz="1700" b="1" dirty="0" smtClean="0">
                <a:solidFill>
                  <a:srgbClr val="0000CC"/>
                </a:solidFill>
              </a:rPr>
              <a:t>псих. рекомендацій</a:t>
            </a:r>
            <a:r>
              <a:rPr lang="uk-UA" b="1" dirty="0" smtClean="0">
                <a:solidFill>
                  <a:srgbClr val="0000CC"/>
                </a:solidFill>
              </a:rPr>
              <a:t> щодо навчально-виховного процесу</a:t>
            </a:r>
            <a:endParaRPr lang="uk-UA" b="1" dirty="0">
              <a:solidFill>
                <a:srgbClr val="0000CC"/>
              </a:solidFill>
            </a:endParaRP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1547664" y="260648"/>
            <a:ext cx="2664296" cy="1080120"/>
          </a:xfrm>
          <a:prstGeom prst="roundRect">
            <a:avLst/>
          </a:prstGeom>
          <a:gradFill flip="none" rotWithShape="1">
            <a:gsLst>
              <a:gs pos="88000">
                <a:srgbClr val="FF0000"/>
              </a:gs>
              <a:gs pos="0">
                <a:srgbClr val="00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CC"/>
                </a:solidFill>
              </a:rPr>
              <a:t>Індивідуальне консультування</a:t>
            </a:r>
            <a:endParaRPr lang="uk-UA" b="1" dirty="0">
              <a:solidFill>
                <a:srgbClr val="0000CC"/>
              </a:solidFill>
            </a:endParaRPr>
          </a:p>
        </p:txBody>
      </p:sp>
      <p:sp>
        <p:nvSpPr>
          <p:cNvPr id="8" name="Округлений прямокутник 7"/>
          <p:cNvSpPr/>
          <p:nvPr/>
        </p:nvSpPr>
        <p:spPr>
          <a:xfrm>
            <a:off x="4716016" y="260648"/>
            <a:ext cx="2664296" cy="1080120"/>
          </a:xfrm>
          <a:prstGeom prst="roundRect">
            <a:avLst/>
          </a:prstGeom>
          <a:gradFill flip="none" rotWithShape="1">
            <a:gsLst>
              <a:gs pos="88000">
                <a:srgbClr val="FF0000"/>
              </a:gs>
              <a:gs pos="0">
                <a:srgbClr val="00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CC"/>
                </a:solidFill>
              </a:rPr>
              <a:t>Робота з молодими педагогами</a:t>
            </a:r>
            <a:endParaRPr lang="uk-UA" b="1" dirty="0">
              <a:solidFill>
                <a:srgbClr val="0000CC"/>
              </a:solidFill>
            </a:endParaRPr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6228184" y="1484784"/>
            <a:ext cx="2664296" cy="1080120"/>
          </a:xfrm>
          <a:prstGeom prst="roundRect">
            <a:avLst/>
          </a:prstGeom>
          <a:gradFill flip="none" rotWithShape="1">
            <a:gsLst>
              <a:gs pos="88000">
                <a:srgbClr val="FF0000"/>
              </a:gs>
              <a:gs pos="0">
                <a:srgbClr val="00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 err="1" smtClean="0">
                <a:solidFill>
                  <a:srgbClr val="0000CC"/>
                </a:solidFill>
              </a:rPr>
              <a:t>Психодіагностичне</a:t>
            </a:r>
            <a:r>
              <a:rPr lang="uk-UA" b="1" dirty="0" smtClean="0">
                <a:solidFill>
                  <a:srgbClr val="0000CC"/>
                </a:solidFill>
              </a:rPr>
              <a:t> дослідження</a:t>
            </a:r>
            <a:endParaRPr lang="uk-UA" b="1" dirty="0">
              <a:solidFill>
                <a:srgbClr val="0000CC"/>
              </a:solidFill>
            </a:endParaRPr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179512" y="3933056"/>
            <a:ext cx="2664296" cy="1080120"/>
          </a:xfrm>
          <a:prstGeom prst="roundRect">
            <a:avLst/>
          </a:prstGeom>
          <a:gradFill flip="none" rotWithShape="1">
            <a:gsLst>
              <a:gs pos="88000">
                <a:srgbClr val="FF0000"/>
              </a:gs>
              <a:gs pos="0">
                <a:srgbClr val="00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CC"/>
                </a:solidFill>
              </a:rPr>
              <a:t>Проведення психолого-педагогічних консиліумів</a:t>
            </a:r>
            <a:endParaRPr lang="uk-UA" b="1" dirty="0">
              <a:solidFill>
                <a:srgbClr val="0000CC"/>
              </a:solidFill>
            </a:endParaRPr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6228184" y="4005064"/>
            <a:ext cx="2664296" cy="1080120"/>
          </a:xfrm>
          <a:prstGeom prst="roundRect">
            <a:avLst/>
          </a:prstGeom>
          <a:gradFill flip="none" rotWithShape="1">
            <a:gsLst>
              <a:gs pos="88000">
                <a:srgbClr val="FF0000"/>
              </a:gs>
              <a:gs pos="0">
                <a:srgbClr val="00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CC"/>
                </a:solidFill>
              </a:rPr>
              <a:t>Психологічне просвітництво </a:t>
            </a:r>
          </a:p>
          <a:p>
            <a:pPr algn="ctr"/>
            <a:r>
              <a:rPr lang="uk-UA" b="1" dirty="0" smtClean="0">
                <a:solidFill>
                  <a:srgbClr val="0000CC"/>
                </a:solidFill>
              </a:rPr>
              <a:t>кл. керівників, адміністрації</a:t>
            </a:r>
            <a:endParaRPr lang="uk-UA" b="1" dirty="0">
              <a:solidFill>
                <a:srgbClr val="0000CC"/>
              </a:solidFill>
            </a:endParaRPr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1907704" y="5301208"/>
            <a:ext cx="2664296" cy="1080120"/>
          </a:xfrm>
          <a:prstGeom prst="roundRect">
            <a:avLst/>
          </a:prstGeom>
          <a:gradFill flip="none" rotWithShape="1">
            <a:gsLst>
              <a:gs pos="88000">
                <a:srgbClr val="FF0000"/>
              </a:gs>
              <a:gs pos="0">
                <a:srgbClr val="00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CC"/>
                </a:solidFill>
              </a:rPr>
              <a:t>Проведення семінарів, тренінгів</a:t>
            </a:r>
            <a:endParaRPr lang="uk-UA" b="1" dirty="0">
              <a:solidFill>
                <a:srgbClr val="0000CC"/>
              </a:solidFill>
            </a:endParaRPr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5220072" y="5301208"/>
            <a:ext cx="2664296" cy="1080120"/>
          </a:xfrm>
          <a:prstGeom prst="roundRect">
            <a:avLst/>
          </a:prstGeom>
          <a:gradFill flip="none" rotWithShape="1">
            <a:gsLst>
              <a:gs pos="88000">
                <a:srgbClr val="FF0000"/>
              </a:gs>
              <a:gs pos="0">
                <a:srgbClr val="00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CC"/>
                </a:solidFill>
              </a:rPr>
              <a:t>Виступи на педагогічних нарадах, участь у </a:t>
            </a:r>
            <a:r>
              <a:rPr lang="uk-UA" b="1" dirty="0" err="1" smtClean="0">
                <a:solidFill>
                  <a:srgbClr val="0000CC"/>
                </a:solidFill>
              </a:rPr>
              <a:t>“круглих</a:t>
            </a:r>
            <a:r>
              <a:rPr lang="uk-UA" b="1" dirty="0" smtClean="0">
                <a:solidFill>
                  <a:srgbClr val="0000CC"/>
                </a:solidFill>
              </a:rPr>
              <a:t> </a:t>
            </a:r>
            <a:r>
              <a:rPr lang="uk-UA" b="1" dirty="0" err="1" smtClean="0">
                <a:solidFill>
                  <a:srgbClr val="0000CC"/>
                </a:solidFill>
              </a:rPr>
              <a:t>столах”</a:t>
            </a:r>
            <a:endParaRPr lang="uk-UA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19944" y="152400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Тематика звернень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до психологічної служби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251520" y="1196752"/>
          <a:ext cx="871296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19944" y="152400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Кількість звернень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до психологічної служби 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44824"/>
            <a:ext cx="7727574" cy="4661492"/>
          </a:xfrm>
          <a:prstGeom prst="rect">
            <a:avLst/>
          </a:prstGeom>
          <a:noFill/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683568" y="1196752"/>
            <a:ext cx="79928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4429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Протягом 2011-2014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р.р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за індивідуальною консультацією до психолого-педагогічної служби звернулось: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erudit.kiev.ua/wp-content/uploads/2015/01/metodichna-robota-300x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221088"/>
            <a:ext cx="2857500" cy="2466975"/>
          </a:xfrm>
          <a:prstGeom prst="rect">
            <a:avLst/>
          </a:prstGeom>
          <a:noFill/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655272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uk-UA" sz="1400" b="1" dirty="0" smtClean="0">
                <a:solidFill>
                  <a:srgbClr val="990000"/>
                </a:solidFill>
              </a:rPr>
              <a:t>2012р.</a:t>
            </a:r>
            <a:r>
              <a:rPr lang="uk-UA" sz="1400" dirty="0" smtClean="0">
                <a:solidFill>
                  <a:srgbClr val="990000"/>
                </a:solidFill>
              </a:rPr>
              <a:t> </a:t>
            </a:r>
            <a:r>
              <a:rPr lang="uk-UA" sz="1400" dirty="0" smtClean="0">
                <a:solidFill>
                  <a:srgbClr val="0000CC"/>
                </a:solidFill>
              </a:rPr>
              <a:t>- співпраця з Інститутом обдарованої дитини НАН України професором В.О.</a:t>
            </a:r>
            <a:r>
              <a:rPr lang="uk-UA" sz="1400" dirty="0" err="1" smtClean="0">
                <a:solidFill>
                  <a:srgbClr val="0000CC"/>
                </a:solidFill>
              </a:rPr>
              <a:t>Киричуком-</a:t>
            </a:r>
            <a:r>
              <a:rPr lang="uk-UA" sz="1400" dirty="0" smtClean="0">
                <a:solidFill>
                  <a:srgbClr val="0000CC"/>
                </a:solidFill>
              </a:rPr>
              <a:t> «Впровадження діагностично-проектувального комплексу «Універсал»;</a:t>
            </a:r>
          </a:p>
          <a:p>
            <a:pPr>
              <a:buFont typeface="Wingdings" pitchFamily="2" charset="2"/>
              <a:buChar char="v"/>
            </a:pPr>
            <a:endParaRPr lang="uk-UA" sz="1400" dirty="0" smtClean="0">
              <a:solidFill>
                <a:srgbClr val="0000CC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sz="1400" b="1" dirty="0" smtClean="0">
                <a:solidFill>
                  <a:srgbClr val="990000"/>
                </a:solidFill>
              </a:rPr>
              <a:t>Травень, 2013р. </a:t>
            </a:r>
            <a:r>
              <a:rPr lang="uk-UA" sz="1400" dirty="0" smtClean="0">
                <a:solidFill>
                  <a:srgbClr val="0000CC"/>
                </a:solidFill>
              </a:rPr>
              <a:t>– учасник Міжнародної науково-практичної </a:t>
            </a:r>
            <a:r>
              <a:rPr lang="uk-UA" sz="1400" dirty="0" err="1" smtClean="0">
                <a:solidFill>
                  <a:srgbClr val="0000CC"/>
                </a:solidFill>
              </a:rPr>
              <a:t>конференції«Соціально-психологічні</a:t>
            </a:r>
            <a:r>
              <a:rPr lang="uk-UA" sz="1400" dirty="0" smtClean="0">
                <a:solidFill>
                  <a:srgbClr val="0000CC"/>
                </a:solidFill>
              </a:rPr>
              <a:t> виміри   професійної майстерності особистості в умовах </a:t>
            </a:r>
            <a:r>
              <a:rPr lang="uk-UA" sz="1400" dirty="0" err="1" smtClean="0">
                <a:solidFill>
                  <a:srgbClr val="0000CC"/>
                </a:solidFill>
              </a:rPr>
              <a:t>глобалізованого</a:t>
            </a:r>
            <a:r>
              <a:rPr lang="uk-UA" sz="1400" dirty="0" smtClean="0">
                <a:solidFill>
                  <a:srgbClr val="0000CC"/>
                </a:solidFill>
              </a:rPr>
              <a:t> світу»;</a:t>
            </a:r>
          </a:p>
          <a:p>
            <a:pPr>
              <a:buFont typeface="Wingdings" pitchFamily="2" charset="2"/>
              <a:buChar char="v"/>
            </a:pPr>
            <a:endParaRPr lang="uk-UA" sz="1400" dirty="0" smtClean="0">
              <a:solidFill>
                <a:srgbClr val="0000CC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sz="1400" dirty="0" smtClean="0">
                <a:solidFill>
                  <a:srgbClr val="990000"/>
                </a:solidFill>
              </a:rPr>
              <a:t> </a:t>
            </a:r>
            <a:r>
              <a:rPr lang="uk-UA" sz="1400" b="1" dirty="0" smtClean="0">
                <a:solidFill>
                  <a:srgbClr val="990000"/>
                </a:solidFill>
              </a:rPr>
              <a:t>Вересень, 2013р.</a:t>
            </a:r>
            <a:r>
              <a:rPr lang="uk-UA" sz="1400" dirty="0" smtClean="0">
                <a:solidFill>
                  <a:srgbClr val="990000"/>
                </a:solidFill>
              </a:rPr>
              <a:t> </a:t>
            </a:r>
            <a:r>
              <a:rPr lang="uk-UA" sz="1400" dirty="0" smtClean="0"/>
              <a:t>- </a:t>
            </a:r>
            <a:r>
              <a:rPr lang="uk-UA" sz="1400" dirty="0" smtClean="0">
                <a:solidFill>
                  <a:srgbClr val="0000CC"/>
                </a:solidFill>
              </a:rPr>
              <a:t>учасник круглого столу «Діти з особливими потребами в масовій школі»;</a:t>
            </a:r>
          </a:p>
          <a:p>
            <a:pPr>
              <a:buFont typeface="Wingdings" pitchFamily="2" charset="2"/>
              <a:buChar char="v"/>
            </a:pPr>
            <a:endParaRPr lang="uk-UA" sz="1400" dirty="0" smtClean="0">
              <a:solidFill>
                <a:srgbClr val="0000CC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sz="1400" b="1" dirty="0" smtClean="0">
                <a:solidFill>
                  <a:srgbClr val="990000"/>
                </a:solidFill>
              </a:rPr>
              <a:t>Жовтень, 2013р.</a:t>
            </a:r>
            <a:r>
              <a:rPr lang="uk-UA" sz="1400" dirty="0" smtClean="0">
                <a:solidFill>
                  <a:srgbClr val="990000"/>
                </a:solidFill>
              </a:rPr>
              <a:t> </a:t>
            </a:r>
            <a:r>
              <a:rPr lang="uk-UA" sz="1400" dirty="0" smtClean="0"/>
              <a:t>- </a:t>
            </a:r>
            <a:r>
              <a:rPr lang="uk-UA" sz="1400" dirty="0" smtClean="0">
                <a:solidFill>
                  <a:srgbClr val="0000CC"/>
                </a:solidFill>
              </a:rPr>
              <a:t>учасник обласного семінару «Проблеми обдарованих дітей та запобігання їх   виникненню»;</a:t>
            </a:r>
          </a:p>
          <a:p>
            <a:pPr>
              <a:buFont typeface="Wingdings" pitchFamily="2" charset="2"/>
              <a:buChar char="v"/>
            </a:pPr>
            <a:endParaRPr lang="uk-UA" sz="1400" dirty="0" smtClean="0">
              <a:solidFill>
                <a:srgbClr val="0000CC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sz="1400" dirty="0" smtClean="0"/>
              <a:t> </a:t>
            </a:r>
            <a:r>
              <a:rPr lang="uk-UA" sz="1400" b="1" dirty="0" smtClean="0">
                <a:solidFill>
                  <a:srgbClr val="990000"/>
                </a:solidFill>
              </a:rPr>
              <a:t>Лютий, 2014р. </a:t>
            </a:r>
            <a:r>
              <a:rPr lang="uk-UA" sz="1400" dirty="0" smtClean="0">
                <a:solidFill>
                  <a:srgbClr val="0000CC"/>
                </a:solidFill>
              </a:rPr>
              <a:t>– учасник обласного семінару - «Роль практичного психолога у соціалізації й адаптації  п’ятикласника до соціального середовища шляхом оптимального розвитку його потенційних  можливостей»;</a:t>
            </a:r>
          </a:p>
          <a:p>
            <a:pPr>
              <a:buFont typeface="Wingdings" pitchFamily="2" charset="2"/>
              <a:buChar char="v"/>
            </a:pPr>
            <a:endParaRPr lang="uk-UA" sz="1400" dirty="0" smtClean="0">
              <a:solidFill>
                <a:srgbClr val="0000CC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sz="1400" dirty="0" smtClean="0"/>
              <a:t> </a:t>
            </a:r>
            <a:r>
              <a:rPr lang="uk-UA" sz="1400" b="1" dirty="0" smtClean="0">
                <a:solidFill>
                  <a:srgbClr val="990000"/>
                </a:solidFill>
              </a:rPr>
              <a:t>Червень, 2014р. </a:t>
            </a:r>
            <a:r>
              <a:rPr lang="uk-UA" sz="1400" dirty="0" smtClean="0">
                <a:solidFill>
                  <a:srgbClr val="0000CC"/>
                </a:solidFill>
              </a:rPr>
              <a:t>– учасник Всеукраїнської науково-практичної конференції «Проектування розвитку та психолого-педагогічного супроводу обдарованої  особистості»;</a:t>
            </a:r>
          </a:p>
          <a:p>
            <a:pPr>
              <a:buFont typeface="Wingdings" pitchFamily="2" charset="2"/>
              <a:buChar char="v"/>
            </a:pPr>
            <a:endParaRPr lang="uk-UA" sz="1400" dirty="0" smtClean="0">
              <a:solidFill>
                <a:srgbClr val="0000CC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1400" dirty="0" smtClean="0">
                <a:solidFill>
                  <a:srgbClr val="0000CC"/>
                </a:solidFill>
              </a:rPr>
              <a:t> </a:t>
            </a:r>
            <a:r>
              <a:rPr lang="uk-UA" sz="1400" dirty="0" smtClean="0">
                <a:solidFill>
                  <a:srgbClr val="0000CC"/>
                </a:solidFill>
              </a:rPr>
              <a:t>Участь у роботі методичного об'єднання класних керівників, вчителів початкових класів;</a:t>
            </a:r>
          </a:p>
          <a:p>
            <a:pPr>
              <a:buFont typeface="Wingdings" pitchFamily="2" charset="2"/>
              <a:buChar char="v"/>
            </a:pPr>
            <a:endParaRPr lang="uk-UA" sz="1400" dirty="0" smtClean="0">
              <a:solidFill>
                <a:srgbClr val="0000CC"/>
              </a:solidFill>
            </a:endParaRPr>
          </a:p>
          <a:p>
            <a:pPr marL="0" indent="0">
              <a:buFont typeface="Wingdings" pitchFamily="2" charset="2"/>
              <a:buChar char="v"/>
            </a:pPr>
            <a:r>
              <a:rPr lang="uk-UA" sz="1400" dirty="0" smtClean="0">
                <a:solidFill>
                  <a:srgbClr val="0000CC"/>
                </a:solidFill>
              </a:rPr>
              <a:t>       Участь у роботі педагогічної ради, науково-методичної ради, шкільної ради та ін.</a:t>
            </a:r>
          </a:p>
          <a:p>
            <a:pPr marL="0" indent="0">
              <a:buFont typeface="Wingdings" pitchFamily="2" charset="2"/>
              <a:buChar char="v"/>
            </a:pPr>
            <a:endParaRPr lang="uk-UA" sz="1400" dirty="0" smtClean="0">
              <a:solidFill>
                <a:srgbClr val="0000CC"/>
              </a:solidFill>
            </a:endParaRPr>
          </a:p>
          <a:p>
            <a:pPr marL="0" indent="0">
              <a:buFont typeface="Wingdings" pitchFamily="2" charset="2"/>
              <a:buChar char="v"/>
            </a:pPr>
            <a:r>
              <a:rPr lang="uk-UA" sz="1400" dirty="0" smtClean="0">
                <a:solidFill>
                  <a:srgbClr val="0000CC"/>
                </a:solidFill>
              </a:rPr>
              <a:t>       Участь у роботі атестаційної комісії</a:t>
            </a:r>
            <a:endParaRPr lang="uk-UA" sz="14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Науково-методична робота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1124744"/>
            <a:ext cx="6264696" cy="1584176"/>
          </a:xfrm>
        </p:spPr>
        <p:txBody>
          <a:bodyPr>
            <a:normAutofit fontScale="92500"/>
          </a:bodyPr>
          <a:lstStyle/>
          <a:p>
            <a:pPr indent="11113">
              <a:buNone/>
            </a:pPr>
            <a:r>
              <a:rPr lang="uk-UA" sz="2000" b="1" dirty="0" smtClean="0">
                <a:solidFill>
                  <a:srgbClr val="0000CC"/>
                </a:solidFill>
              </a:rPr>
              <a:t>Постійно ведеться поповнення </a:t>
            </a:r>
          </a:p>
          <a:p>
            <a:pPr indent="11113">
              <a:buNone/>
            </a:pPr>
            <a:r>
              <a:rPr lang="uk-UA" sz="2000" b="1" dirty="0" err="1" smtClean="0">
                <a:solidFill>
                  <a:srgbClr val="0000CC"/>
                </a:solidFill>
              </a:rPr>
              <a:t>“методичної</a:t>
            </a:r>
            <a:r>
              <a:rPr lang="uk-UA" sz="2000" b="1" dirty="0" smtClean="0">
                <a:solidFill>
                  <a:srgbClr val="0000CC"/>
                </a:solidFill>
              </a:rPr>
              <a:t> </a:t>
            </a:r>
            <a:r>
              <a:rPr lang="uk-UA" sz="2000" b="1" dirty="0" err="1" smtClean="0">
                <a:solidFill>
                  <a:srgbClr val="0000CC"/>
                </a:solidFill>
              </a:rPr>
              <a:t>копілки”</a:t>
            </a:r>
            <a:r>
              <a:rPr lang="uk-UA" sz="2000" b="1" dirty="0" smtClean="0">
                <a:solidFill>
                  <a:srgbClr val="0000CC"/>
                </a:solidFill>
              </a:rPr>
              <a:t> кабінету </a:t>
            </a:r>
          </a:p>
          <a:p>
            <a:pPr indent="11113">
              <a:buNone/>
            </a:pPr>
            <a:r>
              <a:rPr lang="uk-UA" sz="2000" b="1" dirty="0" smtClean="0">
                <a:solidFill>
                  <a:srgbClr val="0000CC"/>
                </a:solidFill>
              </a:rPr>
              <a:t>навчальною літературою,   дидактичними матеріалами, буклетами, анкетами тощо.</a:t>
            </a:r>
            <a:endParaRPr lang="uk-UA" sz="2000" b="1" dirty="0">
              <a:solidFill>
                <a:srgbClr val="0000CC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Науково-методична робота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38" name="Picture 2" descr="http://detsad7zarinsk.ucoz.ru/x_7603785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2387" y="0"/>
            <a:ext cx="2461613" cy="3316239"/>
          </a:xfrm>
          <a:prstGeom prst="rect">
            <a:avLst/>
          </a:prstGeom>
          <a:noFill/>
        </p:spPr>
      </p:pic>
      <p:pic>
        <p:nvPicPr>
          <p:cNvPr id="6" name="Picture 2" descr="C:\Users\admin\Desktop\Досвід роботи\з досвіду роботи\foto\Наш кабінет\IMG_0721-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708920"/>
            <a:ext cx="2808312" cy="37466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3" descr="C:\Users\admin\Desktop\Досвід роботи\з досвіду роботи\foto\Наш кабінет\IMG_0722-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501008"/>
            <a:ext cx="3856254" cy="28944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Візитна картка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63688" y="836712"/>
            <a:ext cx="6912768" cy="1080120"/>
          </a:xfrm>
        </p:spPr>
        <p:txBody>
          <a:bodyPr/>
          <a:lstStyle/>
          <a:p>
            <a:pPr>
              <a:buNone/>
            </a:pPr>
            <a:r>
              <a:rPr lang="uk-UA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Проць</a:t>
            </a:r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Надія Ярославівна</a:t>
            </a:r>
            <a:endParaRPr lang="uk-UA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admin\Desktop\Documents\НАСТЯ\Вчителі\Супровід\Proz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79512" y="2060848"/>
            <a:ext cx="2376264" cy="35695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 useBgFill="1">
        <p:nvSpPr>
          <p:cNvPr id="5" name="Горизонтальний сувій 4"/>
          <p:cNvSpPr/>
          <p:nvPr/>
        </p:nvSpPr>
        <p:spPr>
          <a:xfrm>
            <a:off x="1187624" y="764704"/>
            <a:ext cx="6912768" cy="864096"/>
          </a:xfrm>
          <a:prstGeom prst="horizontalScroll">
            <a:avLst/>
          </a:prstGeom>
          <a:ln>
            <a:solidFill>
              <a:srgbClr val="FF33CC">
                <a:alpha val="9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2699792" y="1483053"/>
            <a:ext cx="6444208" cy="609397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sz="2000" b="1" dirty="0" smtClean="0">
                <a:solidFill>
                  <a:srgbClr val="990000"/>
                </a:solidFill>
              </a:rPr>
              <a:t>Дата народження</a:t>
            </a:r>
            <a:r>
              <a:rPr lang="uk-UA" sz="2000" dirty="0" smtClean="0"/>
              <a:t>	           </a:t>
            </a:r>
            <a:r>
              <a:rPr lang="uk-UA" sz="2000" b="1" dirty="0" smtClean="0">
                <a:solidFill>
                  <a:srgbClr val="0000CC"/>
                </a:solidFill>
              </a:rPr>
              <a:t>22.01.1971 </a:t>
            </a:r>
            <a:r>
              <a:rPr lang="uk-UA" sz="2000" dirty="0" smtClean="0"/>
              <a:t>	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sz="2000" b="1" dirty="0" smtClean="0">
                <a:solidFill>
                  <a:srgbClr val="990000"/>
                </a:solidFill>
              </a:rPr>
              <a:t>Освіта</a:t>
            </a:r>
            <a:r>
              <a:rPr lang="uk-UA" sz="2000" dirty="0" smtClean="0"/>
              <a:t>		           </a:t>
            </a:r>
            <a:r>
              <a:rPr lang="uk-UA" sz="2000" b="1" dirty="0" smtClean="0">
                <a:solidFill>
                  <a:srgbClr val="0000CC"/>
                </a:solidFill>
              </a:rPr>
              <a:t>Вища</a:t>
            </a:r>
          </a:p>
          <a:p>
            <a:pPr>
              <a:buFont typeface="Wingdings" pitchFamily="2" charset="2"/>
              <a:buChar char="v"/>
            </a:pPr>
            <a:r>
              <a:rPr lang="uk-UA" sz="2000" b="1" dirty="0" smtClean="0">
                <a:solidFill>
                  <a:srgbClr val="990000"/>
                </a:solidFill>
              </a:rPr>
              <a:t>Що закінчила	           </a:t>
            </a:r>
            <a:r>
              <a:rPr lang="uk-UA" b="1" dirty="0" smtClean="0">
                <a:solidFill>
                  <a:srgbClr val="0000CC"/>
                </a:solidFill>
              </a:rPr>
              <a:t>Кишинівський</a:t>
            </a:r>
          </a:p>
          <a:p>
            <a:r>
              <a:rPr lang="uk-UA" b="1" dirty="0" smtClean="0">
                <a:solidFill>
                  <a:srgbClr val="0000CC"/>
                </a:solidFill>
              </a:rPr>
              <a:t>                                                           педагогічний інститут</a:t>
            </a:r>
          </a:p>
          <a:p>
            <a:r>
              <a:rPr lang="uk-UA" b="1" dirty="0" smtClean="0">
                <a:solidFill>
                  <a:srgbClr val="0000CC"/>
                </a:solidFill>
              </a:rPr>
              <a:t>                                                           </a:t>
            </a:r>
            <a:r>
              <a:rPr lang="uk-UA" b="1" dirty="0" err="1" smtClean="0">
                <a:solidFill>
                  <a:srgbClr val="0000CC"/>
                </a:solidFill>
              </a:rPr>
              <a:t>ім.Крянге</a:t>
            </a:r>
            <a:endParaRPr lang="uk-UA" b="1" dirty="0" smtClean="0">
              <a:solidFill>
                <a:srgbClr val="0000CC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sz="2000" b="1" dirty="0" smtClean="0">
                <a:solidFill>
                  <a:srgbClr val="990000"/>
                </a:solidFill>
              </a:rPr>
              <a:t>Спеціальність                    </a:t>
            </a:r>
            <a:r>
              <a:rPr lang="uk-UA" sz="2000" b="1" dirty="0" smtClean="0">
                <a:solidFill>
                  <a:srgbClr val="0000CC"/>
                </a:solidFill>
              </a:rPr>
              <a:t>Психолог-практик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sz="2000" b="1" dirty="0" smtClean="0">
                <a:solidFill>
                  <a:srgbClr val="990000"/>
                </a:solidFill>
              </a:rPr>
              <a:t>Посада		           </a:t>
            </a:r>
            <a:r>
              <a:rPr lang="uk-UA" b="1" dirty="0" smtClean="0">
                <a:solidFill>
                  <a:srgbClr val="0000CC"/>
                </a:solidFill>
              </a:rPr>
              <a:t>Практичний психолог</a:t>
            </a:r>
          </a:p>
          <a:p>
            <a:pPr>
              <a:buFont typeface="Wingdings" pitchFamily="2" charset="2"/>
              <a:buChar char="v"/>
            </a:pPr>
            <a:r>
              <a:rPr lang="uk-UA" sz="2000" b="1" dirty="0" smtClean="0">
                <a:solidFill>
                  <a:srgbClr val="990000"/>
                </a:solidFill>
              </a:rPr>
              <a:t>Педагогічний </a:t>
            </a:r>
          </a:p>
          <a:p>
            <a:r>
              <a:rPr lang="uk-UA" sz="2000" b="1" dirty="0" smtClean="0">
                <a:solidFill>
                  <a:srgbClr val="990000"/>
                </a:solidFill>
              </a:rPr>
              <a:t>    стаж роботи                        </a:t>
            </a:r>
            <a:r>
              <a:rPr lang="uk-UA" sz="2000" b="1" dirty="0" smtClean="0">
                <a:solidFill>
                  <a:srgbClr val="0000CC"/>
                </a:solidFill>
              </a:rPr>
              <a:t>23 роки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sz="2000" b="1" dirty="0" smtClean="0">
                <a:solidFill>
                  <a:srgbClr val="990000"/>
                </a:solidFill>
              </a:rPr>
              <a:t>Категорія		            </a:t>
            </a:r>
            <a:r>
              <a:rPr lang="uk-UA" sz="2000" b="1" dirty="0" smtClean="0">
                <a:solidFill>
                  <a:srgbClr val="0000CC"/>
                </a:solidFill>
              </a:rPr>
              <a:t>Вища</a:t>
            </a:r>
          </a:p>
          <a:p>
            <a:pPr>
              <a:buFont typeface="Wingdings" pitchFamily="2" charset="2"/>
              <a:buChar char="v"/>
            </a:pPr>
            <a:r>
              <a:rPr lang="uk-UA" sz="2000" b="1" dirty="0" smtClean="0">
                <a:solidFill>
                  <a:srgbClr val="990000"/>
                </a:solidFill>
              </a:rPr>
              <a:t>Курси підвищення </a:t>
            </a:r>
          </a:p>
          <a:p>
            <a:pPr marL="3671888" indent="-3671888">
              <a:tabLst>
                <a:tab pos="3584575" algn="l"/>
              </a:tabLst>
            </a:pPr>
            <a:r>
              <a:rPr lang="uk-UA" sz="2000" b="1" dirty="0" smtClean="0">
                <a:solidFill>
                  <a:srgbClr val="990000"/>
                </a:solidFill>
              </a:rPr>
              <a:t>    кваліфікації                        </a:t>
            </a:r>
            <a:r>
              <a:rPr lang="uk-UA" sz="2000" b="1" dirty="0" smtClean="0">
                <a:solidFill>
                  <a:srgbClr val="0000CC"/>
                </a:solidFill>
              </a:rPr>
              <a:t>Пройшла у  2014 р.</a:t>
            </a:r>
            <a:endParaRPr lang="uk-UA" sz="2000" b="1" dirty="0" smtClean="0">
              <a:solidFill>
                <a:srgbClr val="990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sz="2000" b="1" dirty="0" smtClean="0">
                <a:solidFill>
                  <a:srgbClr val="990000"/>
                </a:solidFill>
              </a:rPr>
              <a:t> Електронна адреса          </a:t>
            </a:r>
            <a:r>
              <a:rPr lang="en-US" b="1" dirty="0" smtClean="0">
                <a:solidFill>
                  <a:srgbClr val="0000CC"/>
                </a:solidFill>
              </a:rPr>
              <a:t>nadiyaprots@ukr.net</a:t>
            </a:r>
            <a:endParaRPr lang="en-US" b="1" dirty="0" smtClean="0">
              <a:solidFill>
                <a:srgbClr val="990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990000"/>
                </a:solidFill>
              </a:rPr>
              <a:t> </a:t>
            </a:r>
            <a:r>
              <a:rPr lang="uk-UA" sz="2000" b="1" dirty="0" err="1" smtClean="0">
                <a:solidFill>
                  <a:srgbClr val="990000"/>
                </a:solidFill>
              </a:rPr>
              <a:t>Інтернет-сторінка</a:t>
            </a:r>
            <a:r>
              <a:rPr lang="en-US" sz="2000" b="1" dirty="0" smtClean="0">
                <a:solidFill>
                  <a:srgbClr val="990000"/>
                </a:solidFill>
              </a:rPr>
              <a:t>      </a:t>
            </a:r>
            <a:r>
              <a:rPr lang="en-US" sz="1400" b="1" u="sng" dirty="0" smtClean="0">
                <a:solidFill>
                  <a:srgbClr val="0000CC"/>
                </a:solidFill>
              </a:rPr>
              <a:t>http://school3.com.ua/psiholog/</a:t>
            </a:r>
            <a:r>
              <a:rPr lang="uk-UA" sz="1600" b="1" dirty="0" smtClean="0">
                <a:solidFill>
                  <a:srgbClr val="0000CC"/>
                </a:solidFill>
              </a:rPr>
              <a:t>		</a:t>
            </a:r>
          </a:p>
          <a:p>
            <a:pPr marL="3671888" indent="-3671888">
              <a:tabLst>
                <a:tab pos="3584575" algn="l"/>
              </a:tabLst>
            </a:pPr>
            <a:r>
              <a:rPr lang="uk-UA" sz="2000" dirty="0" smtClean="0">
                <a:solidFill>
                  <a:srgbClr val="0000CC"/>
                </a:solidFill>
              </a:rPr>
              <a:t>	</a:t>
            </a:r>
            <a:endParaRPr lang="uk-UA" sz="20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Науково-методична робота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87" name="Picture 3" descr="C:\Users\admin\Desktop\Досвід роботи\Киричук\ФОТО 2015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899953"/>
            <a:ext cx="5470748" cy="36525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986" name="Picture 2" descr="C:\Users\admin\Desktop\Досвід роботи\Киричук\ФОТО 2015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4745549" cy="3168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195736" y="400506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Буклети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6093296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Відеотека</a:t>
            </a:r>
            <a:endParaRPr lang="uk-UA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99592" y="1124744"/>
            <a:ext cx="7704856" cy="2476872"/>
          </a:xfrm>
        </p:spPr>
        <p:txBody>
          <a:bodyPr>
            <a:normAutofit lnSpcReduction="10000"/>
          </a:bodyPr>
          <a:lstStyle/>
          <a:p>
            <a:pPr marL="0" indent="354013" algn="ctr">
              <a:buNone/>
            </a:pPr>
            <a:r>
              <a:rPr lang="uk-UA" sz="2400" b="1" dirty="0" smtClean="0">
                <a:solidFill>
                  <a:srgbClr val="0000CC"/>
                </a:solidFill>
              </a:rPr>
              <a:t>У своїй роботі широко використовую можливості засобів ІКТ для підготовки презентацій до педагогічних рад, засідань методичних об'єднань, позакласних заходів, виготовлення буклетів, профорієнтаційних листівок, публікації методичних розробок, використання Інтернет ресурсів.</a:t>
            </a:r>
            <a:endParaRPr lang="uk-UA" sz="2400" b="1" dirty="0">
              <a:solidFill>
                <a:srgbClr val="0000CC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 ІКТ </a:t>
            </a:r>
            <a:b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професійній діяльності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61" name="Picture 1" descr="C:\Users\admin\Desktop\Досвід роботи\фото3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500753"/>
            <a:ext cx="4752528" cy="31739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908720"/>
            <a:ext cx="4680520" cy="180019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dirty="0" err="1" smtClean="0">
                <a:solidFill>
                  <a:srgbClr val="0000CC"/>
                </a:solidFill>
              </a:rPr>
              <a:t>Кабінет</a:t>
            </a:r>
            <a:r>
              <a:rPr lang="ru-RU" sz="1600" dirty="0" smtClean="0">
                <a:solidFill>
                  <a:srgbClr val="0000CC"/>
                </a:solidFill>
              </a:rPr>
              <a:t> психолога </a:t>
            </a:r>
            <a:r>
              <a:rPr lang="ru-RU" sz="1600" dirty="0" err="1" smtClean="0">
                <a:solidFill>
                  <a:srgbClr val="0000CC"/>
                </a:solidFill>
              </a:rPr>
              <a:t>організований</a:t>
            </a:r>
            <a:r>
              <a:rPr lang="ru-RU" sz="1600" dirty="0" smtClean="0">
                <a:solidFill>
                  <a:srgbClr val="0000CC"/>
                </a:solidFill>
              </a:rPr>
              <a:t> </a:t>
            </a:r>
            <a:r>
              <a:rPr lang="ru-RU" sz="1600" dirty="0" err="1" smtClean="0">
                <a:solidFill>
                  <a:srgbClr val="0000CC"/>
                </a:solidFill>
              </a:rPr>
              <a:t>відповідно</a:t>
            </a:r>
            <a:r>
              <a:rPr lang="ru-RU" sz="1600" dirty="0" smtClean="0">
                <a:solidFill>
                  <a:srgbClr val="0000CC"/>
                </a:solidFill>
              </a:rPr>
              <a:t> до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Положення</a:t>
            </a:r>
            <a:r>
              <a:rPr lang="ru-RU" sz="1600" b="1" i="1" dirty="0" smtClean="0">
                <a:solidFill>
                  <a:srgbClr val="990000"/>
                </a:solidFill>
              </a:rPr>
              <a:t> про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психологічний</a:t>
            </a:r>
            <a:r>
              <a:rPr lang="ru-RU" sz="1600" b="1" i="1" dirty="0" smtClean="0">
                <a:solidFill>
                  <a:srgbClr val="990000"/>
                </a:solidFill>
              </a:rPr>
              <a:t>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кабінет</a:t>
            </a:r>
            <a:r>
              <a:rPr lang="ru-RU" sz="1600" b="1" i="1" dirty="0" smtClean="0">
                <a:solidFill>
                  <a:srgbClr val="990000"/>
                </a:solidFill>
              </a:rPr>
              <a:t>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дошкільних</a:t>
            </a:r>
            <a:r>
              <a:rPr lang="ru-RU" sz="1600" b="1" i="1" dirty="0" smtClean="0">
                <a:solidFill>
                  <a:srgbClr val="990000"/>
                </a:solidFill>
              </a:rPr>
              <a:t>,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загальноосвітніх</a:t>
            </a:r>
            <a:r>
              <a:rPr lang="ru-RU" sz="1600" b="1" i="1" dirty="0" smtClean="0">
                <a:solidFill>
                  <a:srgbClr val="990000"/>
                </a:solidFill>
              </a:rPr>
              <a:t> та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інших</a:t>
            </a:r>
            <a:r>
              <a:rPr lang="ru-RU" sz="1600" b="1" i="1" dirty="0" smtClean="0">
                <a:solidFill>
                  <a:srgbClr val="990000"/>
                </a:solidFill>
              </a:rPr>
              <a:t>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навчальних</a:t>
            </a:r>
            <a:r>
              <a:rPr lang="ru-RU" sz="1600" b="1" i="1" dirty="0" smtClean="0">
                <a:solidFill>
                  <a:srgbClr val="990000"/>
                </a:solidFill>
              </a:rPr>
              <a:t>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закладів</a:t>
            </a:r>
            <a:r>
              <a:rPr lang="ru-RU" sz="1600" b="1" i="1" dirty="0" smtClean="0">
                <a:solidFill>
                  <a:srgbClr val="990000"/>
                </a:solidFill>
              </a:rPr>
              <a:t>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системи</a:t>
            </a:r>
            <a:r>
              <a:rPr lang="ru-RU" sz="1600" b="1" i="1" dirty="0" smtClean="0">
                <a:solidFill>
                  <a:srgbClr val="990000"/>
                </a:solidFill>
              </a:rPr>
              <a:t>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загальної</a:t>
            </a:r>
            <a:r>
              <a:rPr lang="ru-RU" sz="1600" b="1" i="1" dirty="0" smtClean="0">
                <a:solidFill>
                  <a:srgbClr val="990000"/>
                </a:solidFill>
              </a:rPr>
              <a:t>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середньої</a:t>
            </a:r>
            <a:r>
              <a:rPr lang="ru-RU" sz="1600" b="1" i="1" dirty="0" smtClean="0">
                <a:solidFill>
                  <a:srgbClr val="990000"/>
                </a:solidFill>
              </a:rPr>
              <a:t>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освіти</a:t>
            </a:r>
            <a:r>
              <a:rPr lang="ru-RU" sz="1600" b="1" i="1" dirty="0" smtClean="0">
                <a:solidFill>
                  <a:srgbClr val="990000"/>
                </a:solidFill>
              </a:rPr>
              <a:t>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Мій робочий кабінет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admin\Desktop\Досвід роботи\з досвіду роботи\foto\Наш кабінет\IMG_0740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140968"/>
            <a:ext cx="3976117" cy="2984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admin\Desktop\Досвід роботи\з досвіду роботи\foto\Наш кабінет\IMG_0719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789039"/>
            <a:ext cx="3809067" cy="28527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admin\Desktop\Досвід роботи\з досвіду роботи\foto\Наш кабінет\IMG_0717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836712"/>
            <a:ext cx="3616995" cy="27089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14400" y="0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Мій робочий кабінет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4355976" y="836712"/>
            <a:ext cx="4572000" cy="22635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rgbClr val="0000CC"/>
                </a:solidFill>
              </a:rPr>
              <a:t>Робота в </a:t>
            </a:r>
            <a:r>
              <a:rPr lang="ru-RU" sz="1600" dirty="0" err="1" smtClean="0">
                <a:solidFill>
                  <a:srgbClr val="0000CC"/>
                </a:solidFill>
              </a:rPr>
              <a:t>психологічному</a:t>
            </a:r>
            <a:r>
              <a:rPr lang="ru-RU" sz="1600" dirty="0" smtClean="0">
                <a:solidFill>
                  <a:srgbClr val="0000CC"/>
                </a:solidFill>
              </a:rPr>
              <a:t> </a:t>
            </a:r>
            <a:r>
              <a:rPr lang="ru-RU" sz="1600" dirty="0" err="1" smtClean="0">
                <a:solidFill>
                  <a:srgbClr val="0000CC"/>
                </a:solidFill>
              </a:rPr>
              <a:t>кабінеті</a:t>
            </a:r>
            <a:r>
              <a:rPr lang="ru-RU" sz="1600" dirty="0" smtClean="0">
                <a:solidFill>
                  <a:srgbClr val="0000CC"/>
                </a:solidFill>
              </a:rPr>
              <a:t> </a:t>
            </a:r>
            <a:r>
              <a:rPr lang="ru-RU" sz="1600" dirty="0" err="1" smtClean="0">
                <a:solidFill>
                  <a:srgbClr val="0000CC"/>
                </a:solidFill>
              </a:rPr>
              <a:t>здійснюється</a:t>
            </a:r>
            <a:r>
              <a:rPr lang="ru-RU" sz="1600" dirty="0" smtClean="0">
                <a:solidFill>
                  <a:srgbClr val="0000CC"/>
                </a:solidFill>
              </a:rPr>
              <a:t> </a:t>
            </a:r>
            <a:r>
              <a:rPr lang="ru-RU" sz="1600" dirty="0" err="1" smtClean="0">
                <a:solidFill>
                  <a:srgbClr val="0000CC"/>
                </a:solidFill>
              </a:rPr>
              <a:t>відповідно</a:t>
            </a:r>
            <a:r>
              <a:rPr lang="ru-RU" sz="1600" dirty="0" smtClean="0">
                <a:solidFill>
                  <a:srgbClr val="0000CC"/>
                </a:solidFill>
              </a:rPr>
              <a:t> до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Положення</a:t>
            </a:r>
            <a:r>
              <a:rPr lang="ru-RU" sz="1600" b="1" i="1" dirty="0" smtClean="0">
                <a:solidFill>
                  <a:srgbClr val="990000"/>
                </a:solidFill>
              </a:rPr>
              <a:t> про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психологічну</a:t>
            </a:r>
            <a:r>
              <a:rPr lang="ru-RU" sz="1600" b="1" i="1" dirty="0" smtClean="0">
                <a:solidFill>
                  <a:srgbClr val="990000"/>
                </a:solidFill>
              </a:rPr>
              <a:t> службу та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інших</a:t>
            </a:r>
            <a:r>
              <a:rPr lang="ru-RU" sz="1600" b="1" i="1" dirty="0" smtClean="0">
                <a:solidFill>
                  <a:srgbClr val="990000"/>
                </a:solidFill>
              </a:rPr>
              <a:t>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законодавчих</a:t>
            </a:r>
            <a:r>
              <a:rPr lang="ru-RU" sz="1600" b="1" i="1" dirty="0" smtClean="0">
                <a:solidFill>
                  <a:srgbClr val="990000"/>
                </a:solidFill>
              </a:rPr>
              <a:t>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актів</a:t>
            </a:r>
            <a:r>
              <a:rPr lang="ru-RU" sz="1600" b="1" i="1" dirty="0" smtClean="0">
                <a:solidFill>
                  <a:srgbClr val="990000"/>
                </a:solidFill>
              </a:rPr>
              <a:t>,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нормативно-правових</a:t>
            </a:r>
            <a:r>
              <a:rPr lang="ru-RU" sz="1600" b="1" i="1" dirty="0" smtClean="0">
                <a:solidFill>
                  <a:srgbClr val="990000"/>
                </a:solidFill>
              </a:rPr>
              <a:t>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документів</a:t>
            </a:r>
            <a:r>
              <a:rPr lang="ru-RU" sz="1600" b="1" i="1" dirty="0" smtClean="0">
                <a:solidFill>
                  <a:srgbClr val="990000"/>
                </a:solidFill>
              </a:rPr>
              <a:t>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психологічної</a:t>
            </a:r>
            <a:r>
              <a:rPr lang="ru-RU" sz="1600" b="1" i="1" dirty="0" smtClean="0">
                <a:solidFill>
                  <a:srgbClr val="990000"/>
                </a:solidFill>
              </a:rPr>
              <a:t>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служби</a:t>
            </a:r>
            <a:r>
              <a:rPr lang="ru-RU" sz="1600" b="1" i="1" dirty="0" smtClean="0">
                <a:solidFill>
                  <a:srgbClr val="990000"/>
                </a:solidFill>
              </a:rPr>
              <a:t>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системи</a:t>
            </a:r>
            <a:r>
              <a:rPr lang="ru-RU" sz="1600" b="1" i="1" dirty="0" smtClean="0">
                <a:solidFill>
                  <a:srgbClr val="990000"/>
                </a:solidFill>
              </a:rPr>
              <a:t>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освіти</a:t>
            </a:r>
            <a:r>
              <a:rPr lang="ru-RU" sz="1600" b="1" i="1" dirty="0" smtClean="0">
                <a:solidFill>
                  <a:srgbClr val="990000"/>
                </a:solidFill>
              </a:rPr>
              <a:t> </a:t>
            </a:r>
            <a:r>
              <a:rPr lang="ru-RU" sz="1600" b="1" i="1" dirty="0" err="1" smtClean="0">
                <a:solidFill>
                  <a:srgbClr val="990000"/>
                </a:solidFill>
              </a:rPr>
              <a:t>України</a:t>
            </a:r>
            <a:r>
              <a:rPr lang="ru-RU" sz="1600" b="1" i="1" dirty="0" smtClean="0">
                <a:solidFill>
                  <a:srgbClr val="990000"/>
                </a:solidFill>
              </a:rPr>
              <a:t>.</a:t>
            </a:r>
            <a:endParaRPr lang="uk-UA" sz="1600" b="1" i="1" dirty="0">
              <a:solidFill>
                <a:srgbClr val="990000"/>
              </a:solidFill>
            </a:endParaRPr>
          </a:p>
        </p:txBody>
      </p:sp>
      <p:pic>
        <p:nvPicPr>
          <p:cNvPr id="2050" name="Picture 2" descr="C:\Users\admin\Desktop\Досвід роботи\з досвіду роботи\foto\Наш кабінет\IMG_071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241930" cy="31769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admin\Desktop\Досвід роботи\з досвіду роботи\foto\Наш кабінет\IMG_0713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212976"/>
            <a:ext cx="2572657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admin\Desktop\Досвід роботи\з досвіду роботи\foto\Наш кабінет\IMG_0716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284984"/>
            <a:ext cx="4456733" cy="333783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Методичні доробки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3" name="Picture 1" descr="C:\Users\admin\Desktop\Досвід роботи\Киричук\ФОТО 2015\4.jpg"/>
          <p:cNvPicPr>
            <a:picLocks noChangeAspect="1" noChangeArrowheads="1"/>
          </p:cNvPicPr>
          <p:nvPr/>
        </p:nvPicPr>
        <p:blipFill>
          <a:blip r:embed="rId2" cstate="print"/>
          <a:srcRect l="7264" t="7273" r="4355" b="7273"/>
          <a:stretch>
            <a:fillRect/>
          </a:stretch>
        </p:blipFill>
        <p:spPr bwMode="auto">
          <a:xfrm>
            <a:off x="1043608" y="1196752"/>
            <a:ext cx="6934217" cy="4464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59636" y="5301208"/>
            <a:ext cx="66880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Мультимедійний методичний посібник </a:t>
            </a:r>
          </a:p>
          <a:p>
            <a:pPr algn="ctr"/>
            <a:r>
              <a:rPr lang="uk-UA" b="1" dirty="0" smtClean="0">
                <a:solidFill>
                  <a:srgbClr val="800000"/>
                </a:solidFill>
              </a:rPr>
              <a:t>для вчителів, вихователів для дошкільних закладів,</a:t>
            </a:r>
          </a:p>
          <a:p>
            <a:pPr algn="ctr"/>
            <a:r>
              <a:rPr lang="uk-UA" b="1" dirty="0" smtClean="0">
                <a:solidFill>
                  <a:srgbClr val="800000"/>
                </a:solidFill>
              </a:rPr>
              <a:t>батьків майбутніх першокласників</a:t>
            </a:r>
          </a:p>
          <a:p>
            <a:pPr algn="ctr"/>
            <a:r>
              <a:rPr lang="uk-UA" b="1" dirty="0" err="1" smtClean="0">
                <a:solidFill>
                  <a:srgbClr val="800000"/>
                </a:solidFill>
              </a:rPr>
              <a:t>“Психолого-педагогічний</a:t>
            </a:r>
            <a:r>
              <a:rPr lang="uk-UA" b="1" dirty="0" smtClean="0">
                <a:solidFill>
                  <a:srgbClr val="800000"/>
                </a:solidFill>
              </a:rPr>
              <a:t> супровід </a:t>
            </a:r>
          </a:p>
          <a:p>
            <a:pPr algn="ctr"/>
            <a:r>
              <a:rPr lang="uk-UA" b="1" dirty="0" smtClean="0">
                <a:solidFill>
                  <a:srgbClr val="800000"/>
                </a:solidFill>
              </a:rPr>
              <a:t>підготовки дитини до навчання у школі ”</a:t>
            </a:r>
            <a:endParaRPr lang="uk-UA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Публікації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13637" t="10526" r="14935" b="5013"/>
          <a:stretch>
            <a:fillRect/>
          </a:stretch>
        </p:blipFill>
        <p:spPr bwMode="auto">
          <a:xfrm>
            <a:off x="323528" y="1052736"/>
            <a:ext cx="864096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03648" y="6211669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Створено </a:t>
            </a:r>
            <a:r>
              <a:rPr lang="uk-UA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uk-UA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Сторінку</a:t>
            </a:r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психолога”</a:t>
            </a:r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сайті школи </a:t>
            </a:r>
            <a:endParaRPr lang="en-US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www.school3.com.ua</a:t>
            </a:r>
            <a:endParaRPr lang="uk-UA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Публікації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1005" y="5589240"/>
            <a:ext cx="3033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Розміщено публікацію</a:t>
            </a:r>
            <a:endParaRPr lang="en-US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Інтернет-журналі</a:t>
            </a:r>
            <a:r>
              <a:rPr lang="uk-UA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http://shkilka.ucoz.ua/</a:t>
            </a:r>
            <a:endParaRPr lang="uk-UA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t="10527" b="6015"/>
          <a:stretch>
            <a:fillRect/>
          </a:stretch>
        </p:blipFill>
        <p:spPr bwMode="auto">
          <a:xfrm>
            <a:off x="323528" y="1124744"/>
            <a:ext cx="856895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964" t="33094" r="28334" b="9813"/>
          <a:stretch>
            <a:fillRect/>
          </a:stretch>
        </p:blipFill>
        <p:spPr bwMode="auto">
          <a:xfrm>
            <a:off x="1547664" y="2492896"/>
            <a:ext cx="633670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0626" b="57875"/>
          <a:stretch>
            <a:fillRect/>
          </a:stretch>
        </p:blipFill>
        <p:spPr bwMode="auto">
          <a:xfrm>
            <a:off x="467544" y="980728"/>
            <a:ext cx="831820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Публікації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20450993">
            <a:off x="5205897" y="4279673"/>
            <a:ext cx="3304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Розміщен</a:t>
            </a:r>
            <a:r>
              <a:rPr lang="uk-UA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uk-UA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публікацію</a:t>
            </a:r>
            <a:endParaRPr lang="en-US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методичному порталі </a:t>
            </a:r>
            <a:endParaRPr lang="en-US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://metodportal.net/</a:t>
            </a:r>
            <a:endParaRPr lang="uk-UA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Мої досягнення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6" name="Picture 2" descr="C:\Users\admin\Desktop\Досвід роботи\Киричук\ФОТО 2015\IMG_8066.JPG"/>
          <p:cNvPicPr>
            <a:picLocks noChangeAspect="1" noChangeArrowheads="1"/>
          </p:cNvPicPr>
          <p:nvPr/>
        </p:nvPicPr>
        <p:blipFill>
          <a:blip r:embed="rId2" cstate="print"/>
          <a:srcRect l="11321" t="3774" r="13208" b="5660"/>
          <a:stretch>
            <a:fillRect/>
          </a:stretch>
        </p:blipFill>
        <p:spPr bwMode="auto">
          <a:xfrm>
            <a:off x="323528" y="1340768"/>
            <a:ext cx="4320480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67" name="Picture 3" descr="C:\Users\admin\Desktop\Досвід роботи\Киричук\ФОТО 2015\6.jpg"/>
          <p:cNvPicPr>
            <a:picLocks noChangeAspect="1" noChangeArrowheads="1"/>
          </p:cNvPicPr>
          <p:nvPr/>
        </p:nvPicPr>
        <p:blipFill>
          <a:blip r:embed="rId3" cstate="print"/>
          <a:srcRect t="17788" b="2166"/>
          <a:stretch>
            <a:fillRect/>
          </a:stretch>
        </p:blipFill>
        <p:spPr bwMode="auto">
          <a:xfrm>
            <a:off x="4788024" y="1052736"/>
            <a:ext cx="3919711" cy="47118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68" name="Picture 4" descr="C:\Users\admin\Desktop\Досвід роботи\Киричук\ФОТО 2015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019231"/>
            <a:ext cx="2693834" cy="3765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70656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Фоторепортаж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8" name="Picture 6" descr="C:\Users\admin\Desktop\Досвід роботи\Фотоматеріали\Бесіда-з-учнем-6-к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096250" cy="5400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1268760"/>
            <a:ext cx="3621088" cy="72008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Професійне кредо:</a:t>
            </a:r>
            <a:endParaRPr lang="uk-UA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Візитна картка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admin\Desktop\Проць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79512" y="1988840"/>
            <a:ext cx="4415697" cy="45900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Виноска-хмарка 5"/>
          <p:cNvSpPr/>
          <p:nvPr/>
        </p:nvSpPr>
        <p:spPr>
          <a:xfrm>
            <a:off x="3995936" y="836712"/>
            <a:ext cx="5148064" cy="3960440"/>
          </a:xfrm>
          <a:prstGeom prst="cloudCallout">
            <a:avLst>
              <a:gd name="adj1" fmla="val -69310"/>
              <a:gd name="adj2" fmla="val 7758"/>
            </a:avLst>
          </a:prstGeom>
          <a:gradFill>
            <a:gsLst>
              <a:gs pos="0">
                <a:srgbClr val="FF33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rgbClr val="0000CC"/>
                </a:solidFill>
              </a:rPr>
              <a:t>"Дитина - не чаша, яку треба заповнити, </a:t>
            </a:r>
            <a:br>
              <a:rPr lang="uk-UA" sz="2400" b="1" i="1" dirty="0" smtClean="0">
                <a:solidFill>
                  <a:srgbClr val="0000CC"/>
                </a:solidFill>
              </a:rPr>
            </a:br>
            <a:r>
              <a:rPr lang="uk-UA" sz="2400" b="1" i="1" dirty="0" smtClean="0">
                <a:solidFill>
                  <a:srgbClr val="0000CC"/>
                </a:solidFill>
              </a:rPr>
              <a:t>а факел, який треба </a:t>
            </a:r>
            <a:r>
              <a:rPr lang="uk-UA" sz="2400" b="1" i="1" dirty="0" err="1" smtClean="0">
                <a:solidFill>
                  <a:srgbClr val="0000CC"/>
                </a:solidFill>
              </a:rPr>
              <a:t>запалити“</a:t>
            </a:r>
            <a:endParaRPr lang="uk-UA" sz="2400" b="1" i="1" dirty="0" smtClean="0">
              <a:solidFill>
                <a:srgbClr val="0000CC"/>
              </a:solidFill>
            </a:endParaRPr>
          </a:p>
          <a:p>
            <a:pPr algn="r"/>
            <a:endParaRPr lang="uk-UA" sz="1600" b="1" i="1" dirty="0" smtClean="0">
              <a:solidFill>
                <a:srgbClr val="0000CC"/>
              </a:solidFill>
            </a:endParaRPr>
          </a:p>
          <a:p>
            <a:pPr algn="r"/>
            <a:r>
              <a:rPr lang="uk-UA" sz="1600" b="1" i="1" dirty="0" smtClean="0">
                <a:solidFill>
                  <a:srgbClr val="0000CC"/>
                </a:solidFill>
              </a:rPr>
              <a:t>К.Д.Ушинський</a:t>
            </a:r>
            <a:endParaRPr lang="uk-UA" sz="16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70656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Фоторепортаж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010" name="Picture 2" descr="C:\Users\admin\Desktop\Досвід роботи\Фотоматеріали\Консультація-із-зауче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096250" cy="54006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70656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Фоторепортаж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034" name="Picture 2" descr="C:\Users\admin\Desktop\Досвід роботи\Фотоматеріали\Класна-виховна-година-Конф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8096250" cy="5400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70656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Фоторепортаж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06" name="AutoShape 2" descr="Image result for тренін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7108" name="AutoShape 4" descr="Image result for тренін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7110" name="AutoShape 6" descr="Image result for тренін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7112" name="AutoShape 8" descr="Image result for тренін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7114" name="Picture 10" descr="C:\Users\admin\Desktop\Досвід роботи\Фотоматеріали\Діагностика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204864"/>
            <a:ext cx="6159923" cy="4123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7113" name="Picture 9" descr="C:\Users\admin\Desktop\Досвід роботи\Фотоматеріали\Діагностика-Готовність-до-ш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8559">
            <a:off x="417165" y="880841"/>
            <a:ext cx="4761030" cy="31871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70656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Фоторепортаж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8" name="Picture 2" descr="C:\Users\admin\Desktop\Досвід роботи\Фотоматеріали\Анкетуванн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6768752" cy="50765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5057" name="Picture 1" descr="C:\Users\admin\Desktop\Досвід роботи\Фотоматеріали\Анкетування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8640"/>
            <a:ext cx="3806005" cy="47837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70656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Фоторепортаж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081" name="Picture 1" descr="C:\Users\admin\Desktop\Досвід роботи\Фотоматеріали\Консиліум-Адаптація-5-х-кл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5936010" cy="3959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2" name="Picture 2" descr="C:\Users\admin\Desktop\Досвід роботи\Фотоматеріали\Психолого-педагогічний-кон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501008"/>
            <a:ext cx="4696197" cy="3132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70656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Фоторепортаж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26" name="Picture 2" descr="C:\Users\admin\Desktop\Досвід роботи\Фотоматеріали\Корекційно-розвивальне-зан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632848" cy="5724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70656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Фоторепортаж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0" name="Picture 2" descr="C:\Users\admin\Desktop\Досвід роботи\Фотоматеріали\Тренінг-Толерантніс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5904656" cy="39387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3251" name="Picture 3" descr="C:\Users\admin\Desktop\Досвід роботи\Фотоматеріали\Тренінг-Я-поважаю-теб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140968"/>
            <a:ext cx="5272261" cy="35169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70656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Фоторепортаж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74" name="Picture 2" descr="C:\Users\admin\Desktop\Досвід роботи\Фотоматеріали\Бесіда-з-учнівським-самовр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7416824" cy="5562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70656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Фоторепортаж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298" name="Picture 2" descr="C:\Users\admin\Desktop\Досвід роботи\Фотоматеріали\Семінар-для-вчителів-міс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445382" cy="54726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C:\Users\admin\Desktop\Досвід роботи\Фотоматеріали\Шкільна-рада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908720"/>
            <a:ext cx="3583002" cy="3861048"/>
          </a:xfrm>
          <a:prstGeom prst="rect">
            <a:avLst/>
          </a:prstGeom>
          <a:noFill/>
        </p:spPr>
      </p:pic>
      <p:pic>
        <p:nvPicPr>
          <p:cNvPr id="56324" name="Picture 4" descr="C:\Users\admin\Desktop\Досвід роботи\Фотоматеріали\Шкільна-рада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789040"/>
            <a:ext cx="3832101" cy="287633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70656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Фоторепортаж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322" name="Picture 2" descr="C:\Users\admin\Desktop\Досвід роботи\Фотоматеріали\Шкільна-рад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08720"/>
            <a:ext cx="4480173" cy="33627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Досвід роботи\psiholog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661504"/>
            <a:ext cx="4814950" cy="307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Основною метою моєї роботи є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1412777"/>
            <a:ext cx="8424936" cy="331236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uk-UA" sz="2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Підвищення ефективності навчально-виховного процесу через формування психологічної культури учнів, педагогів, батьків та збереження цінності психічного та фізичного здоров'я учнів. </a:t>
            </a:r>
            <a:r>
              <a:rPr lang="ru-RU" sz="2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</a:t>
            </a:r>
            <a:r>
              <a:rPr lang="ru-RU" sz="2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оптимальн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</a:t>
            </a:r>
            <a:r>
              <a:rPr lang="ru-RU" sz="2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соціально-психологічн</a:t>
            </a:r>
            <a:r>
              <a:rPr lang="ru-RU" sz="2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</a:t>
            </a:r>
            <a:r>
              <a:rPr lang="ru-RU" sz="2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умов для </a:t>
            </a:r>
            <a:r>
              <a:rPr lang="ru-RU" sz="2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</a:t>
            </a:r>
            <a:r>
              <a:rPr lang="ru-RU" sz="2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інноваційної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особистос</a:t>
            </a:r>
            <a:r>
              <a:rPr lang="ru-RU" sz="2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467544" y="908720"/>
            <a:ext cx="82809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Умейте выслушать людей.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Другим всегда давайте слово,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Пускай оно для вас не ново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И нет в нем пламенных идей. </a:t>
            </a:r>
            <a:br>
              <a:rPr lang="ru-RU" b="1" dirty="0" smtClean="0">
                <a:solidFill>
                  <a:srgbClr val="0000CC"/>
                </a:solidFill>
              </a:rPr>
            </a:br>
            <a:endParaRPr lang="ru-RU" b="1" dirty="0" smtClean="0">
              <a:solidFill>
                <a:srgbClr val="0000CC"/>
              </a:solidFill>
            </a:endParaRPr>
          </a:p>
          <a:p>
            <a:r>
              <a:rPr lang="ru-RU" b="1" dirty="0" smtClean="0">
                <a:solidFill>
                  <a:srgbClr val="0000CC"/>
                </a:solidFill>
              </a:rPr>
              <a:t>	Вы все ж послушайте других,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	Сказать свое им не мешайте,</a:t>
            </a:r>
            <a:br>
              <a:rPr lang="ru-RU" b="1" dirty="0" smtClean="0">
                <a:solidFill>
                  <a:srgbClr val="0000CC"/>
                </a:solidFill>
              </a:rPr>
            </a:br>
            <a:r>
              <a:rPr lang="ru-RU" b="1" dirty="0" smtClean="0">
                <a:solidFill>
                  <a:srgbClr val="0000CC"/>
                </a:solidFill>
              </a:rPr>
              <a:t>	И права слова не лишайте,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	Такого важного для них. </a:t>
            </a:r>
            <a:br>
              <a:rPr lang="ru-RU" b="1" dirty="0" smtClean="0">
                <a:solidFill>
                  <a:srgbClr val="0000CC"/>
                </a:solidFill>
              </a:rPr>
            </a:br>
            <a:endParaRPr lang="ru-RU" b="1" dirty="0" smtClean="0">
              <a:solidFill>
                <a:srgbClr val="0000CC"/>
              </a:solidFill>
            </a:endParaRPr>
          </a:p>
          <a:p>
            <a:r>
              <a:rPr lang="ru-RU" b="1" dirty="0" smtClean="0">
                <a:solidFill>
                  <a:srgbClr val="0000CC"/>
                </a:solidFill>
              </a:rPr>
              <a:t>		Быть может это крик души,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		И если вы его прервете –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		Как птицу выстрелом в полете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		Собьете прямо в камыши.</a:t>
            </a:r>
          </a:p>
          <a:p>
            <a:endParaRPr lang="ru-RU" b="1" dirty="0" smtClean="0">
              <a:solidFill>
                <a:srgbClr val="0000CC"/>
              </a:solidFill>
            </a:endParaRPr>
          </a:p>
          <a:p>
            <a:r>
              <a:rPr lang="ru-RU" b="1" dirty="0" smtClean="0">
                <a:solidFill>
                  <a:srgbClr val="0000CC"/>
                </a:solidFill>
              </a:rPr>
              <a:t>			Пусть не иссякнет слов запас;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			Вы бойтесь мысли нить нарушить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			И, говоря, умейте слушать,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			Чтоб также слушали и вас.</a:t>
            </a:r>
          </a:p>
          <a:p>
            <a:pPr algn="r"/>
            <a:r>
              <a:rPr lang="ru-RU" dirty="0" smtClean="0"/>
              <a:t>  </a:t>
            </a:r>
            <a:br>
              <a:rPr lang="ru-RU" dirty="0" smtClean="0"/>
            </a:br>
            <a:r>
              <a:rPr lang="ru-RU" b="1" i="1" dirty="0" err="1" smtClean="0">
                <a:solidFill>
                  <a:srgbClr val="990000"/>
                </a:solidFill>
              </a:rPr>
              <a:t>О.М.Ширманова</a:t>
            </a:r>
            <a:endParaRPr lang="ru-RU" b="1" i="1" dirty="0">
              <a:solidFill>
                <a:srgbClr val="99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70656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Умейте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uk-U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выслушать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людей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завдання, </a:t>
            </a:r>
            <a:b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я ставлю у своїй діяльності: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52596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uk-UA" b="1" dirty="0" smtClean="0">
                <a:solidFill>
                  <a:srgbClr val="0000CC"/>
                </a:solidFill>
              </a:rPr>
              <a:t>організація роботи щодо формування цінності здоров’я та здорового способу життя серед учнів, батьків, вчителів;</a:t>
            </a:r>
          </a:p>
          <a:p>
            <a:pPr>
              <a:buFont typeface="Wingdings" pitchFamily="2" charset="2"/>
              <a:buChar char="v"/>
            </a:pPr>
            <a:r>
              <a:rPr lang="uk-UA" b="1" dirty="0" smtClean="0">
                <a:solidFill>
                  <a:srgbClr val="0000CC"/>
                </a:solidFill>
              </a:rPr>
              <a:t>захист дітей, надання їм допомоги у вирішенні особистих проблем;</a:t>
            </a:r>
          </a:p>
          <a:p>
            <a:pPr>
              <a:buFont typeface="Wingdings" pitchFamily="2" charset="2"/>
              <a:buChar char="v"/>
            </a:pPr>
            <a:r>
              <a:rPr lang="uk-UA" b="1" dirty="0" smtClean="0">
                <a:solidFill>
                  <a:srgbClr val="0000CC"/>
                </a:solidFill>
              </a:rPr>
              <a:t>допомога учням в період адаптації під час переходу з однієї вікової групи до іншої;</a:t>
            </a:r>
          </a:p>
          <a:p>
            <a:pPr>
              <a:buFont typeface="Wingdings" pitchFamily="2" charset="2"/>
              <a:buChar char="v"/>
            </a:pPr>
            <a:r>
              <a:rPr lang="uk-UA" b="1" dirty="0" smtClean="0">
                <a:solidFill>
                  <a:srgbClr val="0000CC"/>
                </a:solidFill>
              </a:rPr>
              <a:t>надання консультативної допомоги вчителям, батькам, учням.</a:t>
            </a:r>
          </a:p>
          <a:p>
            <a:pPr>
              <a:buNone/>
            </a:pPr>
            <a:endParaRPr lang="uk-UA" dirty="0"/>
          </a:p>
        </p:txBody>
      </p:sp>
      <p:pic>
        <p:nvPicPr>
          <p:cNvPr id="7" name="Picture 1" descr="C:\Users\admin\Desktop\Досвід роботи\psiholog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772816"/>
            <a:ext cx="3552574" cy="3976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512" y="980728"/>
            <a:ext cx="8964488" cy="558924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uk-UA" sz="1600" b="1" dirty="0" smtClean="0">
                <a:solidFill>
                  <a:srgbClr val="0000CC"/>
                </a:solidFill>
              </a:rPr>
              <a:t>Конституція України</a:t>
            </a:r>
          </a:p>
          <a:p>
            <a:pPr>
              <a:buFont typeface="Wingdings" pitchFamily="2" charset="2"/>
              <a:buChar char="v"/>
            </a:pPr>
            <a:r>
              <a:rPr lang="uk-UA" sz="1600" b="1" dirty="0" smtClean="0">
                <a:solidFill>
                  <a:srgbClr val="0000CC"/>
                </a:solidFill>
              </a:rPr>
              <a:t>Закон України про загальну середню освіту</a:t>
            </a:r>
          </a:p>
          <a:p>
            <a:pPr>
              <a:buFont typeface="Wingdings" pitchFamily="2" charset="2"/>
              <a:buChar char="v"/>
            </a:pPr>
            <a:r>
              <a:rPr lang="uk-UA" sz="1600" b="1" dirty="0" smtClean="0">
                <a:solidFill>
                  <a:srgbClr val="0000CC"/>
                </a:solidFill>
              </a:rPr>
              <a:t>Концепція загальної середньої освіти</a:t>
            </a:r>
          </a:p>
          <a:p>
            <a:pPr>
              <a:buFont typeface="Wingdings" pitchFamily="2" charset="2"/>
              <a:buChar char="v"/>
            </a:pPr>
            <a:r>
              <a:rPr lang="uk-UA" sz="1600" b="1" dirty="0" smtClean="0">
                <a:solidFill>
                  <a:srgbClr val="0000CC"/>
                </a:solidFill>
              </a:rPr>
              <a:t>Закон України </a:t>
            </a:r>
            <a:r>
              <a:rPr lang="uk-UA" sz="1600" b="1" dirty="0" err="1" smtClean="0">
                <a:solidFill>
                  <a:srgbClr val="0000CC"/>
                </a:solidFill>
              </a:rPr>
              <a:t>“Про</a:t>
            </a:r>
            <a:r>
              <a:rPr lang="uk-UA" sz="1600" b="1" dirty="0" smtClean="0">
                <a:solidFill>
                  <a:srgbClr val="0000CC"/>
                </a:solidFill>
              </a:rPr>
              <a:t> охорону </a:t>
            </a:r>
            <a:r>
              <a:rPr lang="uk-UA" sz="1600" b="1" dirty="0" err="1" smtClean="0">
                <a:solidFill>
                  <a:srgbClr val="0000CC"/>
                </a:solidFill>
              </a:rPr>
              <a:t>дитинства”</a:t>
            </a:r>
            <a:endParaRPr lang="uk-UA" sz="1600" b="1" dirty="0" smtClean="0">
              <a:solidFill>
                <a:srgbClr val="0000CC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sz="1600" b="1" dirty="0" smtClean="0">
                <a:solidFill>
                  <a:srgbClr val="0000CC"/>
                </a:solidFill>
              </a:rPr>
              <a:t>Міжнародна концепція </a:t>
            </a:r>
            <a:r>
              <a:rPr lang="uk-UA" sz="1600" b="1" dirty="0" err="1" smtClean="0">
                <a:solidFill>
                  <a:srgbClr val="0000CC"/>
                </a:solidFill>
              </a:rPr>
              <a:t>“Про</a:t>
            </a:r>
            <a:r>
              <a:rPr lang="uk-UA" sz="1600" b="1" dirty="0" smtClean="0">
                <a:solidFill>
                  <a:srgbClr val="0000CC"/>
                </a:solidFill>
              </a:rPr>
              <a:t> права </a:t>
            </a:r>
            <a:r>
              <a:rPr lang="uk-UA" sz="1600" b="1" dirty="0" err="1" smtClean="0">
                <a:solidFill>
                  <a:srgbClr val="0000CC"/>
                </a:solidFill>
              </a:rPr>
              <a:t>дитини”</a:t>
            </a:r>
            <a:endParaRPr lang="uk-UA" sz="1600" b="1" dirty="0" smtClean="0">
              <a:solidFill>
                <a:srgbClr val="0000CC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sz="1600" b="1" dirty="0" smtClean="0">
                <a:solidFill>
                  <a:srgbClr val="0000CC"/>
                </a:solidFill>
              </a:rPr>
              <a:t>Наказ Міністерства освіти України «Про затвердження Положення про психологічну службу системи освіти України» № 616  від 02.07.2009 р. та </a:t>
            </a:r>
            <a:r>
              <a:rPr lang="uk-UA" sz="1600" b="1" dirty="0" err="1" smtClean="0">
                <a:solidFill>
                  <a:srgbClr val="0000CC"/>
                </a:solidFill>
              </a:rPr>
              <a:t>“Про</a:t>
            </a:r>
            <a:r>
              <a:rPr lang="uk-UA" sz="1600" b="1" dirty="0" smtClean="0">
                <a:solidFill>
                  <a:srgbClr val="0000CC"/>
                </a:solidFill>
              </a:rPr>
              <a:t> внесення змін до Положення про психологічну службу системи освіти </a:t>
            </a:r>
            <a:r>
              <a:rPr lang="uk-UA" sz="1600" b="1" dirty="0" err="1" smtClean="0">
                <a:solidFill>
                  <a:srgbClr val="0000CC"/>
                </a:solidFill>
              </a:rPr>
              <a:t>України”</a:t>
            </a:r>
            <a:endParaRPr lang="uk-UA" sz="1600" b="1" dirty="0" smtClean="0">
              <a:solidFill>
                <a:srgbClr val="0000CC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uk-UA" sz="1600" b="1" dirty="0" smtClean="0">
                <a:solidFill>
                  <a:srgbClr val="0000CC"/>
                </a:solidFill>
              </a:rPr>
              <a:t>Наказ Міністерства освіти і науки України «Про затвердження Положення про психологічний кабінет дошкільних, загальноосвітніх та інших навчальних закладів» № 691 від 19.10.2001р., </a:t>
            </a:r>
          </a:p>
          <a:p>
            <a:pPr>
              <a:buFont typeface="Wingdings" pitchFamily="2" charset="2"/>
              <a:buChar char="v"/>
            </a:pPr>
            <a:r>
              <a:rPr lang="uk-UA" sz="1600" b="1" dirty="0" smtClean="0">
                <a:solidFill>
                  <a:srgbClr val="0000CC"/>
                </a:solidFill>
              </a:rPr>
              <a:t>Наказ Міністерства освіти і науки «Про планування діяльності та ведення документації соціальних педагогів, соціальних педагогів по роботі з дітьми-інвалідами»   № 864 від 28.12.2006 р.,  </a:t>
            </a:r>
          </a:p>
          <a:p>
            <a:pPr>
              <a:buFont typeface="Wingdings" pitchFamily="2" charset="2"/>
              <a:buChar char="v"/>
            </a:pPr>
            <a:r>
              <a:rPr lang="uk-UA" sz="1600" b="1" dirty="0" smtClean="0">
                <a:solidFill>
                  <a:srgbClr val="0000CC"/>
                </a:solidFill>
              </a:rPr>
              <a:t>Наказ Міністерства освіти і науки України   "Про затвердження Положення про експертизу психологічного і соціологічного інструментарію, що застосовується в навчальних закладах" № 330 від 20.01.2001 р., </a:t>
            </a:r>
          </a:p>
          <a:p>
            <a:pPr>
              <a:buFont typeface="Wingdings" pitchFamily="2" charset="2"/>
              <a:buChar char="v"/>
            </a:pPr>
            <a:r>
              <a:rPr lang="uk-UA" sz="1600" b="1" dirty="0" smtClean="0">
                <a:solidFill>
                  <a:srgbClr val="0000CC"/>
                </a:solidFill>
              </a:rPr>
              <a:t>Лист Міністерства освіти і науки України від 27.08.2000 № 1/9-352 «Про планування діяльності, ведення документації і звітності усіх ланок психологічної служби системи освіти України»  та інші нормативні документи</a:t>
            </a:r>
            <a:endParaRPr lang="uk-UA" sz="1600" b="1" dirty="0">
              <a:solidFill>
                <a:srgbClr val="0000CC"/>
              </a:solidFill>
            </a:endParaRPr>
          </a:p>
        </p:txBody>
      </p:sp>
      <p:pic>
        <p:nvPicPr>
          <p:cNvPr id="27650" name="Picture 2" descr="Image result for нормативне забезпеч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5100" y="692696"/>
            <a:ext cx="2628900" cy="1743076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Нормативно-правове </a:t>
            </a:r>
            <a:b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забезпечення діяльності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admin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260648"/>
            <a:ext cx="2286000" cy="1772816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2211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Науково-методична проблема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кутник 36"/>
          <p:cNvSpPr/>
          <p:nvPr/>
        </p:nvSpPr>
        <p:spPr>
          <a:xfrm>
            <a:off x="4391472" y="2276872"/>
            <a:ext cx="47525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CC"/>
                </a:solidFill>
              </a:rPr>
              <a:t>«Використання інформаційно-комунікаційних технологій як  активна складова психолого-педагогічного супроводу  школярів з метою надання їм психологічної допомоги в розвитку особистості та збереженні психічного здоров’я»</a:t>
            </a:r>
            <a:endParaRPr lang="uk-UA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l="7956" t="21216" r="63400" b="8023"/>
          <a:stretch>
            <a:fillRect/>
          </a:stretch>
        </p:blipFill>
        <p:spPr bwMode="auto">
          <a:xfrm>
            <a:off x="323528" y="1052736"/>
            <a:ext cx="4104456" cy="570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896544"/>
          </a:xfrm>
        </p:spPr>
        <p:txBody>
          <a:bodyPr>
            <a:normAutofit lnSpcReduction="10000"/>
          </a:bodyPr>
          <a:lstStyle/>
          <a:p>
            <a:pPr marL="354013" indent="-354013">
              <a:buFont typeface="Wingdings" pitchFamily="2" charset="2"/>
              <a:buChar char="§"/>
            </a:pPr>
            <a:r>
              <a:rPr lang="uk-UA" sz="2000" dirty="0" smtClean="0"/>
              <a:t>Експериментальна робота </a:t>
            </a:r>
            <a:r>
              <a:rPr lang="uk-UA" sz="2000" dirty="0" err="1" smtClean="0"/>
              <a:t>“Психолого-педагогічне</a:t>
            </a:r>
            <a:r>
              <a:rPr lang="uk-UA" sz="2000" dirty="0" smtClean="0"/>
              <a:t> проектування соціального розвитку учнів загальноосвітніх навчальних </a:t>
            </a:r>
            <a:r>
              <a:rPr lang="uk-UA" sz="2000" dirty="0" err="1" smtClean="0"/>
              <a:t>закладів”</a:t>
            </a:r>
            <a:r>
              <a:rPr lang="uk-UA" sz="2000" dirty="0" smtClean="0"/>
              <a:t> (автор В.О.Киричук)</a:t>
            </a:r>
            <a:endParaRPr lang="en-US" sz="2000" dirty="0" smtClean="0"/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 </a:t>
            </a:r>
            <a:r>
              <a:rPr lang="uk-UA" sz="2000" dirty="0" smtClean="0"/>
              <a:t>тест шкільної зрілості А. </a:t>
            </a:r>
            <a:r>
              <a:rPr lang="uk-UA" sz="2000" dirty="0" err="1" smtClean="0"/>
              <a:t>Керна-Йєрасека</a:t>
            </a:r>
            <a:r>
              <a:rPr lang="uk-UA" sz="2000" dirty="0" smtClean="0"/>
              <a:t>;</a:t>
            </a:r>
          </a:p>
          <a:p>
            <a:pPr>
              <a:buFont typeface="Wingdings" pitchFamily="2" charset="2"/>
              <a:buChar char="§"/>
            </a:pPr>
            <a:r>
              <a:rPr lang="uk-UA" sz="2000" dirty="0" smtClean="0"/>
              <a:t>графічний диктант(Д.Ельконін)</a:t>
            </a:r>
            <a:r>
              <a:rPr lang="en-US" sz="2000" dirty="0" smtClean="0"/>
              <a:t>;</a:t>
            </a:r>
          </a:p>
          <a:p>
            <a:pPr>
              <a:buFont typeface="Wingdings" pitchFamily="2" charset="2"/>
              <a:buChar char="§"/>
            </a:pPr>
            <a:r>
              <a:rPr lang="uk-UA" sz="2000" dirty="0" smtClean="0"/>
              <a:t>методика запам'ятовування 10 слів (Коробко С.Л.);</a:t>
            </a:r>
          </a:p>
          <a:p>
            <a:pPr>
              <a:buFont typeface="Wingdings" pitchFamily="2" charset="2"/>
              <a:buChar char="§"/>
            </a:pPr>
            <a:r>
              <a:rPr lang="uk-UA" sz="2000" dirty="0" smtClean="0"/>
              <a:t>проективна методика </a:t>
            </a:r>
          </a:p>
          <a:p>
            <a:pPr>
              <a:buNone/>
            </a:pPr>
            <a:r>
              <a:rPr lang="uk-UA" sz="2000" dirty="0" smtClean="0"/>
              <a:t>      </a:t>
            </a:r>
            <a:r>
              <a:rPr lang="uk-UA" sz="2000" dirty="0" err="1" smtClean="0"/>
              <a:t>Дукаревич</a:t>
            </a:r>
            <a:r>
              <a:rPr lang="uk-UA" sz="2000" dirty="0" smtClean="0"/>
              <a:t> М.З. </a:t>
            </a:r>
            <a:r>
              <a:rPr lang="uk-UA" sz="2000" dirty="0" err="1" smtClean="0"/>
              <a:t>“Неіснуюча</a:t>
            </a:r>
            <a:r>
              <a:rPr lang="uk-UA" sz="2000" dirty="0" smtClean="0"/>
              <a:t> </a:t>
            </a:r>
          </a:p>
          <a:p>
            <a:pPr>
              <a:buNone/>
            </a:pPr>
            <a:r>
              <a:rPr lang="uk-UA" sz="2000" dirty="0" smtClean="0"/>
              <a:t>       </a:t>
            </a:r>
            <a:r>
              <a:rPr lang="uk-UA" sz="2000" dirty="0" err="1" smtClean="0"/>
              <a:t>тварина”</a:t>
            </a:r>
            <a:r>
              <a:rPr lang="uk-UA" sz="2000" dirty="0" smtClean="0"/>
              <a:t>;</a:t>
            </a:r>
          </a:p>
          <a:p>
            <a:pPr>
              <a:buFont typeface="Wingdings" pitchFamily="2" charset="2"/>
              <a:buChar char="§"/>
            </a:pPr>
            <a:r>
              <a:rPr lang="uk-UA" sz="2000" dirty="0" smtClean="0"/>
              <a:t>оцінка рівня шкільної </a:t>
            </a:r>
          </a:p>
          <a:p>
            <a:pPr>
              <a:buNone/>
            </a:pPr>
            <a:r>
              <a:rPr lang="uk-UA" sz="2000" dirty="0" smtClean="0"/>
              <a:t>      тривожності </a:t>
            </a:r>
            <a:r>
              <a:rPr lang="uk-UA" sz="2000" dirty="0" err="1" smtClean="0"/>
              <a:t>Філліпса</a:t>
            </a:r>
            <a:r>
              <a:rPr lang="uk-UA" sz="2000" dirty="0" smtClean="0"/>
              <a:t>;</a:t>
            </a:r>
          </a:p>
          <a:p>
            <a:pPr>
              <a:buFont typeface="Wingdings" pitchFamily="2" charset="2"/>
              <a:buChar char="§"/>
            </a:pPr>
            <a:r>
              <a:rPr lang="uk-UA" sz="2000" dirty="0" smtClean="0"/>
              <a:t>діагностика визначення </a:t>
            </a:r>
          </a:p>
          <a:p>
            <a:pPr>
              <a:buFont typeface="Wingdings" pitchFamily="2" charset="2"/>
              <a:buChar char="§"/>
            </a:pPr>
            <a:r>
              <a:rPr lang="uk-UA" sz="2000" dirty="0" smtClean="0"/>
              <a:t>професійних нахилів </a:t>
            </a:r>
            <a:r>
              <a:rPr lang="uk-UA" sz="2000" dirty="0" err="1" smtClean="0"/>
              <a:t>Кондаша</a:t>
            </a:r>
            <a:endParaRPr lang="uk-UA" sz="2000" dirty="0" smtClean="0"/>
          </a:p>
          <a:p>
            <a:pPr>
              <a:buFont typeface="Wingdings" pitchFamily="2" charset="2"/>
              <a:buChar char="§"/>
            </a:pPr>
            <a:r>
              <a:rPr lang="uk-UA" sz="2000" dirty="0" smtClean="0"/>
              <a:t>та інші;</a:t>
            </a:r>
          </a:p>
          <a:p>
            <a:pPr>
              <a:buNone/>
            </a:pPr>
            <a:endParaRPr lang="uk-UA" sz="2000" dirty="0" smtClean="0"/>
          </a:p>
          <a:p>
            <a:pPr marL="0" indent="0">
              <a:buFont typeface="Wingdings" pitchFamily="2" charset="2"/>
              <a:buChar char="ü"/>
            </a:pPr>
            <a:endParaRPr lang="uk-UA" sz="2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Психолого-педагогічні технології і програми, що використовую в роботі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admin\Desktop\Досвід роботи\з досвіду роботи\foto\консиліум 9 класи\123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10998"/>
            <a:ext cx="4326260" cy="3244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напрямки роботи психолога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увати 6"/>
          <p:cNvGrpSpPr/>
          <p:nvPr/>
        </p:nvGrpSpPr>
        <p:grpSpPr>
          <a:xfrm>
            <a:off x="0" y="1196752"/>
            <a:ext cx="9144000" cy="5256584"/>
            <a:chOff x="0" y="1196752"/>
            <a:chExt cx="9144000" cy="5256584"/>
          </a:xfrm>
        </p:grpSpPr>
        <p:cxnSp>
          <p:nvCxnSpPr>
            <p:cNvPr id="8" name="Пряма зі стрілкою 7"/>
            <p:cNvCxnSpPr>
              <a:stCxn id="10" idx="3"/>
              <a:endCxn id="13" idx="3"/>
            </p:cNvCxnSpPr>
            <p:nvPr/>
          </p:nvCxnSpPr>
          <p:spPr>
            <a:xfrm flipV="1">
              <a:off x="5508104" y="3630860"/>
              <a:ext cx="808613" cy="50168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Групувати 34"/>
            <p:cNvGrpSpPr/>
            <p:nvPr/>
          </p:nvGrpSpPr>
          <p:grpSpPr>
            <a:xfrm>
              <a:off x="0" y="1196752"/>
              <a:ext cx="9144000" cy="5256584"/>
              <a:chOff x="0" y="1196752"/>
              <a:chExt cx="9144000" cy="5256584"/>
            </a:xfrm>
          </p:grpSpPr>
          <p:sp>
            <p:nvSpPr>
              <p:cNvPr id="10" name="Округлений прямокутник 9"/>
              <p:cNvSpPr/>
              <p:nvPr/>
            </p:nvSpPr>
            <p:spPr>
              <a:xfrm>
                <a:off x="3851920" y="3140968"/>
                <a:ext cx="1656184" cy="1080120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33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dirty="0" smtClean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Напрямки роботи психолога</a:t>
                </a:r>
                <a:endParaRPr lang="uk-UA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Овал 10"/>
              <p:cNvSpPr/>
              <p:nvPr/>
            </p:nvSpPr>
            <p:spPr>
              <a:xfrm>
                <a:off x="3131840" y="5373216"/>
                <a:ext cx="3312368" cy="1080120"/>
              </a:xfrm>
              <a:prstGeom prst="ellipse">
                <a:avLst/>
              </a:prstGeom>
              <a:gradFill>
                <a:gsLst>
                  <a:gs pos="0">
                    <a:srgbClr val="FF33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ПРОСВІТНИЦЬКИЙ</a:t>
                </a:r>
                <a:endParaRPr lang="uk-UA" sz="1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Овал 11"/>
              <p:cNvSpPr/>
              <p:nvPr/>
            </p:nvSpPr>
            <p:spPr>
              <a:xfrm>
                <a:off x="5508104" y="4365104"/>
                <a:ext cx="3312368" cy="1080120"/>
              </a:xfrm>
              <a:prstGeom prst="ellipse">
                <a:avLst/>
              </a:prstGeom>
              <a:gradFill>
                <a:gsLst>
                  <a:gs pos="0">
                    <a:srgbClr val="FF33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КОРЕКЦІЙНИЙ</a:t>
                </a:r>
                <a:endParaRPr lang="uk-UA" sz="1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5831632" y="2708920"/>
                <a:ext cx="3312368" cy="1080120"/>
              </a:xfrm>
              <a:prstGeom prst="ellipse">
                <a:avLst/>
              </a:prstGeom>
              <a:gradFill>
                <a:gsLst>
                  <a:gs pos="0">
                    <a:srgbClr val="FF33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ПСИХО-</a:t>
                </a:r>
              </a:p>
              <a:p>
                <a:pPr algn="ctr"/>
                <a:r>
                  <a:rPr lang="uk-UA" sz="1400" b="1" dirty="0" smtClean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ДІАГНОСТИЧНИЙ</a:t>
                </a:r>
                <a:endParaRPr lang="uk-UA" sz="1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5076056" y="1196752"/>
                <a:ext cx="3312368" cy="1080120"/>
              </a:xfrm>
              <a:prstGeom prst="ellipse">
                <a:avLst/>
              </a:prstGeom>
              <a:gradFill>
                <a:gsLst>
                  <a:gs pos="0">
                    <a:srgbClr val="FF33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КОНСУЛЬТАТИВНИЙ</a:t>
                </a:r>
                <a:endParaRPr lang="uk-UA" sz="1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467544" y="4293096"/>
                <a:ext cx="3312368" cy="1080120"/>
              </a:xfrm>
              <a:prstGeom prst="ellipse">
                <a:avLst/>
              </a:prstGeom>
              <a:gradFill>
                <a:gsLst>
                  <a:gs pos="0">
                    <a:srgbClr val="FF33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ПРЕВЕНТИВНИЙ</a:t>
                </a:r>
                <a:endParaRPr lang="uk-UA" sz="1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1187624" y="1196752"/>
                <a:ext cx="3312368" cy="1080120"/>
              </a:xfrm>
              <a:prstGeom prst="ellipse">
                <a:avLst/>
              </a:prstGeom>
              <a:gradFill>
                <a:gsLst>
                  <a:gs pos="0">
                    <a:srgbClr val="FF33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ОРГАНІЗАЦІЙНИЙ</a:t>
                </a:r>
                <a:endParaRPr lang="uk-UA" sz="1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0" y="2636912"/>
                <a:ext cx="3312368" cy="1080120"/>
              </a:xfrm>
              <a:prstGeom prst="ellipse">
                <a:avLst/>
              </a:prstGeom>
              <a:gradFill>
                <a:gsLst>
                  <a:gs pos="0">
                    <a:srgbClr val="FF33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НАУКОВО-МЕТОДИЧНИЙ</a:t>
                </a:r>
                <a:endParaRPr lang="uk-UA" sz="1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8" name="Пряма зі стрілкою 17"/>
              <p:cNvCxnSpPr/>
              <p:nvPr/>
            </p:nvCxnSpPr>
            <p:spPr>
              <a:xfrm flipV="1">
                <a:off x="5076056" y="2276872"/>
                <a:ext cx="1080120" cy="864096"/>
              </a:xfrm>
              <a:prstGeom prst="straightConnector1">
                <a:avLst/>
              </a:prstGeom>
              <a:ln w="3810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 зі стрілкою 18"/>
              <p:cNvCxnSpPr/>
              <p:nvPr/>
            </p:nvCxnSpPr>
            <p:spPr>
              <a:xfrm flipH="1" flipV="1">
                <a:off x="3203848" y="2276872"/>
                <a:ext cx="1152128" cy="864096"/>
              </a:xfrm>
              <a:prstGeom prst="straightConnector1">
                <a:avLst/>
              </a:prstGeom>
              <a:ln w="3810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 зі стрілкою 19"/>
              <p:cNvCxnSpPr>
                <a:stCxn id="10" idx="2"/>
              </p:cNvCxnSpPr>
              <p:nvPr/>
            </p:nvCxnSpPr>
            <p:spPr>
              <a:xfrm flipH="1">
                <a:off x="4644008" y="4221088"/>
                <a:ext cx="36004" cy="1152128"/>
              </a:xfrm>
              <a:prstGeom prst="straightConnector1">
                <a:avLst/>
              </a:prstGeom>
              <a:ln w="3810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 зі стрілкою 20"/>
              <p:cNvCxnSpPr/>
              <p:nvPr/>
            </p:nvCxnSpPr>
            <p:spPr>
              <a:xfrm flipH="1">
                <a:off x="3707904" y="4221088"/>
                <a:ext cx="504056" cy="504056"/>
              </a:xfrm>
              <a:prstGeom prst="straightConnector1">
                <a:avLst/>
              </a:prstGeom>
              <a:ln w="3810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 зі стрілкою 21"/>
              <p:cNvCxnSpPr/>
              <p:nvPr/>
            </p:nvCxnSpPr>
            <p:spPr>
              <a:xfrm>
                <a:off x="5076056" y="4221088"/>
                <a:ext cx="792088" cy="360040"/>
              </a:xfrm>
              <a:prstGeom prst="straightConnector1">
                <a:avLst/>
              </a:prstGeom>
              <a:ln w="3810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 зі стрілкою 22"/>
              <p:cNvCxnSpPr>
                <a:stCxn id="10" idx="1"/>
                <a:endCxn id="17" idx="5"/>
              </p:cNvCxnSpPr>
              <p:nvPr/>
            </p:nvCxnSpPr>
            <p:spPr>
              <a:xfrm flipH="1" flipV="1">
                <a:off x="2827283" y="3558852"/>
                <a:ext cx="1024637" cy="122176"/>
              </a:xfrm>
              <a:prstGeom prst="straightConnector1">
                <a:avLst/>
              </a:prstGeom>
              <a:ln w="3810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алка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Цивільна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варн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8294</TotalTime>
  <Words>1098</Words>
  <Application>Microsoft Office PowerPoint</Application>
  <PresentationFormat>Екран (4:3)</PresentationFormat>
  <Paragraphs>241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40</vt:i4>
      </vt:variant>
    </vt:vector>
  </HeadingPairs>
  <TitlesOfParts>
    <vt:vector size="41" baseType="lpstr">
      <vt:lpstr>Тема Office</vt:lpstr>
      <vt:lpstr>Управління освіти і науки  Тернопільської міської ради  Тернопільська  спеціалізована школа І-ІІІ ступенів № 3  з поглибленим вивченням іноземних мов</vt:lpstr>
      <vt:lpstr>Візитна картка</vt:lpstr>
      <vt:lpstr>Візитна картка</vt:lpstr>
      <vt:lpstr>Основною метою моєї роботи є</vt:lpstr>
      <vt:lpstr>Основні завдання,  які я ставлю у своїй діяльності:</vt:lpstr>
      <vt:lpstr>Нормативно-правове  забезпечення діяльності</vt:lpstr>
      <vt:lpstr>Науково-методична проблема</vt:lpstr>
      <vt:lpstr>Психолого-педагогічні технології і програми, що використовую в роботі</vt:lpstr>
      <vt:lpstr>Основні напрямки роботи психолога</vt:lpstr>
      <vt:lpstr>Психологічний супровід  навчально-виховного процесу</vt:lpstr>
      <vt:lpstr>Взаємодія практичного психолога  з учасниками навчального процесу</vt:lpstr>
      <vt:lpstr>Взаємодія психологічної служби  з установами та організаціями</vt:lpstr>
      <vt:lpstr>Робота з учнями</vt:lpstr>
      <vt:lpstr>Слайд 14</vt:lpstr>
      <vt:lpstr>Слайд 15</vt:lpstr>
      <vt:lpstr>Слайд 16</vt:lpstr>
      <vt:lpstr>Слайд 17</vt:lpstr>
      <vt:lpstr>Науково-методична робота</vt:lpstr>
      <vt:lpstr>Науково-методична робота</vt:lpstr>
      <vt:lpstr>Науково-методична робота</vt:lpstr>
      <vt:lpstr>Використання ІКТ  у професійній діяльності</vt:lpstr>
      <vt:lpstr>Мій робочий кабінет</vt:lpstr>
      <vt:lpstr>Слайд 23</vt:lpstr>
      <vt:lpstr>Методичні доробки</vt:lpstr>
      <vt:lpstr>Публікації</vt:lpstr>
      <vt:lpstr>Публікації</vt:lpstr>
      <vt:lpstr>Публікації</vt:lpstr>
      <vt:lpstr>Мої досягнення</vt:lpstr>
      <vt:lpstr>Фоторепортаж</vt:lpstr>
      <vt:lpstr>Фоторепортаж</vt:lpstr>
      <vt:lpstr>Фоторепортаж</vt:lpstr>
      <vt:lpstr>Фоторепортаж</vt:lpstr>
      <vt:lpstr>Фоторепортаж</vt:lpstr>
      <vt:lpstr>Фоторепортаж</vt:lpstr>
      <vt:lpstr>Фоторепортаж</vt:lpstr>
      <vt:lpstr>Фоторепортаж</vt:lpstr>
      <vt:lpstr>Фоторепортаж</vt:lpstr>
      <vt:lpstr>Фоторепортаж</vt:lpstr>
      <vt:lpstr>Фоторепортаж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183</cp:revision>
  <dcterms:created xsi:type="dcterms:W3CDTF">2015-02-16T15:08:20Z</dcterms:created>
  <dcterms:modified xsi:type="dcterms:W3CDTF">2015-02-24T22:33:52Z</dcterms:modified>
</cp:coreProperties>
</file>