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notesSlides/notesSlide5.xml" ContentType="application/vnd.openxmlformats-officedocument.presentationml.notesSlide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94" r:id="rId3"/>
    <p:sldId id="275" r:id="rId4"/>
    <p:sldId id="276" r:id="rId5"/>
    <p:sldId id="277" r:id="rId6"/>
    <p:sldId id="278" r:id="rId7"/>
    <p:sldId id="279" r:id="rId8"/>
    <p:sldId id="257" r:id="rId9"/>
    <p:sldId id="312" r:id="rId10"/>
    <p:sldId id="280" r:id="rId11"/>
    <p:sldId id="259" r:id="rId12"/>
    <p:sldId id="291" r:id="rId13"/>
    <p:sldId id="268" r:id="rId14"/>
    <p:sldId id="281" r:id="rId15"/>
    <p:sldId id="292" r:id="rId16"/>
    <p:sldId id="282" r:id="rId17"/>
    <p:sldId id="283" r:id="rId18"/>
    <p:sldId id="262" r:id="rId19"/>
    <p:sldId id="285" r:id="rId20"/>
    <p:sldId id="286" r:id="rId21"/>
    <p:sldId id="287" r:id="rId22"/>
    <p:sldId id="289" r:id="rId23"/>
    <p:sldId id="288" r:id="rId24"/>
    <p:sldId id="290" r:id="rId25"/>
    <p:sldId id="297" r:id="rId26"/>
    <p:sldId id="307" r:id="rId27"/>
    <p:sldId id="308" r:id="rId28"/>
    <p:sldId id="310" r:id="rId29"/>
    <p:sldId id="300" r:id="rId30"/>
    <p:sldId id="296" r:id="rId31"/>
    <p:sldId id="306" r:id="rId32"/>
    <p:sldId id="299" r:id="rId33"/>
    <p:sldId id="295" r:id="rId34"/>
    <p:sldId id="269" r:id="rId35"/>
    <p:sldId id="301" r:id="rId36"/>
    <p:sldId id="302" r:id="rId37"/>
    <p:sldId id="303" r:id="rId38"/>
    <p:sldId id="304" r:id="rId39"/>
    <p:sldId id="305" r:id="rId40"/>
    <p:sldId id="298" r:id="rId41"/>
  </p:sldIdLst>
  <p:sldSz cx="9144000" cy="6858000" type="screen4x3"/>
  <p:notesSz cx="6858000" cy="99456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clrMru>
    <a:srgbClr val="FFFF99"/>
    <a:srgbClr val="008200"/>
    <a:srgbClr val="33CC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9155" autoAdjust="0"/>
    <p:restoredTop sz="94660"/>
  </p:normalViewPr>
  <p:slideViewPr>
    <p:cSldViewPr>
      <p:cViewPr>
        <p:scale>
          <a:sx n="75" d="100"/>
          <a:sy n="75" d="100"/>
        </p:scale>
        <p:origin x="-258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14AF06-CCBC-4BD5-B6BD-0A0977D50C6B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</dgm:pt>
    <dgm:pt modelId="{3FE9406C-B851-4A11-ACF7-6920962844EE}" type="pres">
      <dgm:prSet presAssocID="{E814AF06-CCBC-4BD5-B6BD-0A0977D50C6B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</dgm:ptLst>
  <dgm:cxnLst>
    <dgm:cxn modelId="{40FBEC51-5339-4DB4-A128-53A5F6861922}" type="presOf" srcId="{E814AF06-CCBC-4BD5-B6BD-0A0977D50C6B}" destId="{3FE9406C-B851-4A11-ACF7-6920962844EE}" srcOrd="0" destOrd="0" presId="urn:microsoft.com/office/officeart/2005/8/layout/radial1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DEC366-56C5-46CF-8321-CC0D8464DFF4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</dgm:pt>
    <dgm:pt modelId="{7189ACA3-1411-4A17-962D-37C1D16F42C8}">
      <dgm:prSet custT="1"/>
      <dgm:spPr>
        <a:solidFill>
          <a:schemeClr val="accent6">
            <a:lumMod val="20000"/>
            <a:lumOff val="80000"/>
          </a:schemeClr>
        </a:solidFill>
        <a:ln>
          <a:solidFill>
            <a:srgbClr val="00B050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ahoma" pitchFamily="34" charset="0"/>
            </a:rPr>
            <a:t>Аспекти формування інформаційної культури читачів </a:t>
          </a:r>
          <a:endParaRPr kumimoji="0" lang="ru-RU" sz="1600" b="0" i="0" u="none" strike="noStrike" cap="none" normalizeH="0" baseline="0" dirty="0" smtClean="0">
            <a:ln>
              <a:noFill/>
            </a:ln>
            <a:solidFill>
              <a:srgbClr val="7030A0"/>
            </a:solidFill>
            <a:effectLst/>
            <a:latin typeface="Tahoma" pitchFamily="34" charset="0"/>
          </a:endParaRPr>
        </a:p>
      </dgm:t>
    </dgm:pt>
    <dgm:pt modelId="{3F30939B-63AA-492C-B5AA-2A608997A5FA}" type="parTrans" cxnId="{6A361B24-830B-4E50-BBF9-782DDA7905CC}">
      <dgm:prSet/>
      <dgm:spPr/>
      <dgm:t>
        <a:bodyPr/>
        <a:lstStyle/>
        <a:p>
          <a:endParaRPr lang="ru-RU"/>
        </a:p>
      </dgm:t>
    </dgm:pt>
    <dgm:pt modelId="{D0A8FC75-26E4-4F69-AC05-979727620567}" type="sibTrans" cxnId="{6A361B24-830B-4E50-BBF9-782DDA7905CC}">
      <dgm:prSet/>
      <dgm:spPr/>
      <dgm:t>
        <a:bodyPr/>
        <a:lstStyle/>
        <a:p>
          <a:endParaRPr lang="ru-RU"/>
        </a:p>
      </dgm:t>
    </dgm:pt>
    <dgm:pt modelId="{6BBACF79-6334-40D1-BE62-C17ED75700C2}">
      <dgm:prSet/>
      <dgm:spPr>
        <a:solidFill>
          <a:srgbClr val="FFFF99"/>
        </a:solidFill>
        <a:ln>
          <a:solidFill>
            <a:srgbClr val="00B050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ahoma" pitchFamily="34" charset="0"/>
            </a:rPr>
            <a:t>Розуміння ролі інформації в житті суспільства </a:t>
          </a:r>
          <a:endParaRPr kumimoji="0" lang="ru-RU" b="0" i="0" u="none" strike="noStrike" cap="none" normalizeH="0" baseline="0" dirty="0" smtClean="0">
            <a:ln>
              <a:noFill/>
            </a:ln>
            <a:solidFill>
              <a:srgbClr val="0070C0"/>
            </a:solidFill>
            <a:effectLst/>
            <a:latin typeface="Tahoma" pitchFamily="34" charset="0"/>
          </a:endParaRPr>
        </a:p>
      </dgm:t>
    </dgm:pt>
    <dgm:pt modelId="{2CDC52BA-A5F9-4D65-979D-A1808599A4DD}" type="parTrans" cxnId="{BDD61450-12CC-43A0-9C28-2ADADD832EC1}">
      <dgm:prSet/>
      <dgm:spPr/>
      <dgm:t>
        <a:bodyPr/>
        <a:lstStyle/>
        <a:p>
          <a:endParaRPr lang="ru-RU"/>
        </a:p>
      </dgm:t>
    </dgm:pt>
    <dgm:pt modelId="{0A3A930B-99B0-4048-B670-E816E8C06849}" type="sibTrans" cxnId="{BDD61450-12CC-43A0-9C28-2ADADD832EC1}">
      <dgm:prSet/>
      <dgm:spPr/>
      <dgm:t>
        <a:bodyPr/>
        <a:lstStyle/>
        <a:p>
          <a:endParaRPr lang="ru-RU"/>
        </a:p>
      </dgm:t>
    </dgm:pt>
    <dgm:pt modelId="{88F8667C-2183-4718-ACC6-F154E29DD363}">
      <dgm:prSet/>
      <dgm:spPr>
        <a:solidFill>
          <a:srgbClr val="FFFF99"/>
        </a:solidFill>
        <a:ln>
          <a:solidFill>
            <a:srgbClr val="00B050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ahoma" pitchFamily="34" charset="0"/>
            </a:rPr>
            <a:t>Знання інформаційних ресурсів</a:t>
          </a:r>
          <a:endParaRPr kumimoji="0" lang="ru-RU" b="0" i="0" u="none" strike="noStrike" cap="none" normalizeH="0" baseline="0" dirty="0" smtClean="0">
            <a:ln>
              <a:noFill/>
            </a:ln>
            <a:solidFill>
              <a:srgbClr val="0070C0"/>
            </a:solidFill>
            <a:effectLst/>
            <a:latin typeface="Tahoma" pitchFamily="34" charset="0"/>
          </a:endParaRPr>
        </a:p>
      </dgm:t>
    </dgm:pt>
    <dgm:pt modelId="{88840C0E-3EFD-4DA2-896C-88EDEEB21ECD}" type="parTrans" cxnId="{0F97B98C-DBBD-4A45-AD07-7D59898E6D7F}">
      <dgm:prSet/>
      <dgm:spPr/>
      <dgm:t>
        <a:bodyPr/>
        <a:lstStyle/>
        <a:p>
          <a:endParaRPr lang="ru-RU"/>
        </a:p>
      </dgm:t>
    </dgm:pt>
    <dgm:pt modelId="{FFF9F31E-4397-4051-B597-300682C09462}" type="sibTrans" cxnId="{0F97B98C-DBBD-4A45-AD07-7D59898E6D7F}">
      <dgm:prSet/>
      <dgm:spPr/>
      <dgm:t>
        <a:bodyPr/>
        <a:lstStyle/>
        <a:p>
          <a:endParaRPr lang="ru-RU"/>
        </a:p>
      </dgm:t>
    </dgm:pt>
    <dgm:pt modelId="{07A611B0-5307-4E93-ACD1-41927E96F240}">
      <dgm:prSet/>
      <dgm:spPr>
        <a:solidFill>
          <a:srgbClr val="FFFF99"/>
        </a:solidFill>
        <a:ln>
          <a:solidFill>
            <a:srgbClr val="00B050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ahoma" pitchFamily="34" charset="0"/>
            </a:rPr>
            <a:t>Готовність до сприйняття інформації</a:t>
          </a:r>
          <a:endParaRPr kumimoji="0" lang="ru-RU" b="0" i="0" u="none" strike="noStrike" cap="none" normalizeH="0" baseline="0" dirty="0" smtClean="0">
            <a:ln>
              <a:noFill/>
            </a:ln>
            <a:solidFill>
              <a:srgbClr val="0070C0"/>
            </a:solidFill>
            <a:effectLst/>
            <a:latin typeface="Tahoma" pitchFamily="34" charset="0"/>
          </a:endParaRPr>
        </a:p>
      </dgm:t>
    </dgm:pt>
    <dgm:pt modelId="{64792138-3366-4645-857A-A40551C71516}" type="parTrans" cxnId="{7A47B45B-95B2-4FEA-9837-B1806602D0F1}">
      <dgm:prSet/>
      <dgm:spPr/>
      <dgm:t>
        <a:bodyPr/>
        <a:lstStyle/>
        <a:p>
          <a:endParaRPr lang="ru-RU"/>
        </a:p>
      </dgm:t>
    </dgm:pt>
    <dgm:pt modelId="{4BBDD84E-A1BE-4037-9D6B-E328E14EBD3D}" type="sibTrans" cxnId="{7A47B45B-95B2-4FEA-9837-B1806602D0F1}">
      <dgm:prSet/>
      <dgm:spPr/>
      <dgm:t>
        <a:bodyPr/>
        <a:lstStyle/>
        <a:p>
          <a:endParaRPr lang="ru-RU"/>
        </a:p>
      </dgm:t>
    </dgm:pt>
    <dgm:pt modelId="{ACDB226B-EF13-4136-A08C-2AC3F8BA1AA5}">
      <dgm:prSet/>
      <dgm:spPr>
        <a:solidFill>
          <a:srgbClr val="FFFF99"/>
        </a:solidFill>
        <a:ln>
          <a:solidFill>
            <a:srgbClr val="00B050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ahoma" pitchFamily="34" charset="0"/>
            </a:rPr>
            <a:t>Ефективний пошук і відбір інформації з різних джерел</a:t>
          </a:r>
          <a:endParaRPr kumimoji="0" lang="ru-RU" b="0" i="0" u="none" strike="noStrike" cap="none" normalizeH="0" baseline="0" dirty="0" smtClean="0">
            <a:ln>
              <a:noFill/>
            </a:ln>
            <a:solidFill>
              <a:srgbClr val="0070C0"/>
            </a:solidFill>
            <a:effectLst/>
            <a:latin typeface="Tahoma" pitchFamily="34" charset="0"/>
          </a:endParaRPr>
        </a:p>
      </dgm:t>
    </dgm:pt>
    <dgm:pt modelId="{3DFB7E9D-14E9-41B1-86FC-620C67762D8C}" type="parTrans" cxnId="{6985CEAE-778E-48CA-A1D5-C282585210DA}">
      <dgm:prSet/>
      <dgm:spPr/>
      <dgm:t>
        <a:bodyPr/>
        <a:lstStyle/>
        <a:p>
          <a:endParaRPr lang="ru-RU"/>
        </a:p>
      </dgm:t>
    </dgm:pt>
    <dgm:pt modelId="{AF48CA7E-A659-41B9-BAC4-E9316C3FFE27}" type="sibTrans" cxnId="{6985CEAE-778E-48CA-A1D5-C282585210DA}">
      <dgm:prSet/>
      <dgm:spPr/>
      <dgm:t>
        <a:bodyPr/>
        <a:lstStyle/>
        <a:p>
          <a:endParaRPr lang="ru-RU"/>
        </a:p>
      </dgm:t>
    </dgm:pt>
    <dgm:pt modelId="{568F9659-E81F-4F17-BA5C-9C1EF2728257}">
      <dgm:prSet custT="1"/>
      <dgm:spPr>
        <a:solidFill>
          <a:srgbClr val="FFFF99"/>
        </a:solidFill>
        <a:ln>
          <a:solidFill>
            <a:srgbClr val="00B050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ahoma" pitchFamily="34" charset="0"/>
            </a:rPr>
            <a:t>Здатність до аналітичної переробки і використання, створення нової інформації</a:t>
          </a:r>
          <a:endParaRPr kumimoji="0" lang="ru-RU" sz="1400" b="0" i="0" u="none" strike="noStrike" cap="none" normalizeH="0" baseline="0" dirty="0" smtClean="0">
            <a:ln>
              <a:noFill/>
            </a:ln>
            <a:solidFill>
              <a:srgbClr val="0070C0"/>
            </a:solidFill>
            <a:effectLst/>
            <a:latin typeface="Tahoma" pitchFamily="34" charset="0"/>
          </a:endParaRPr>
        </a:p>
      </dgm:t>
    </dgm:pt>
    <dgm:pt modelId="{75C88F0D-9A7E-4AE9-914F-AD32CA9600EB}" type="parTrans" cxnId="{1B5757C2-2714-4894-B7A9-48E76380D97A}">
      <dgm:prSet/>
      <dgm:spPr/>
      <dgm:t>
        <a:bodyPr/>
        <a:lstStyle/>
        <a:p>
          <a:endParaRPr lang="ru-RU"/>
        </a:p>
      </dgm:t>
    </dgm:pt>
    <dgm:pt modelId="{8601533D-29C9-4E52-A6C2-CCD7FCC287A8}" type="sibTrans" cxnId="{1B5757C2-2714-4894-B7A9-48E76380D97A}">
      <dgm:prSet/>
      <dgm:spPr/>
      <dgm:t>
        <a:bodyPr/>
        <a:lstStyle/>
        <a:p>
          <a:endParaRPr lang="ru-RU"/>
        </a:p>
      </dgm:t>
    </dgm:pt>
    <dgm:pt modelId="{ADA51C76-EE17-438B-BD8F-06758C8B5708}" type="pres">
      <dgm:prSet presAssocID="{D5DEC366-56C5-46CF-8321-CC0D8464DFF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D2F14ED-6B9E-44A9-B7D5-BB6C83BC3FB2}" type="pres">
      <dgm:prSet presAssocID="{7189ACA3-1411-4A17-962D-37C1D16F42C8}" presName="centerShape" presStyleLbl="node0" presStyleIdx="0" presStyleCnt="1"/>
      <dgm:spPr/>
      <dgm:t>
        <a:bodyPr/>
        <a:lstStyle/>
        <a:p>
          <a:endParaRPr lang="ru-RU"/>
        </a:p>
      </dgm:t>
    </dgm:pt>
    <dgm:pt modelId="{57F115E5-E631-4D26-8845-E4422D3B636F}" type="pres">
      <dgm:prSet presAssocID="{2CDC52BA-A5F9-4D65-979D-A1808599A4DD}" presName="Name9" presStyleLbl="parChTrans1D2" presStyleIdx="0" presStyleCnt="5"/>
      <dgm:spPr/>
      <dgm:t>
        <a:bodyPr/>
        <a:lstStyle/>
        <a:p>
          <a:endParaRPr lang="ru-RU"/>
        </a:p>
      </dgm:t>
    </dgm:pt>
    <dgm:pt modelId="{6AE80ECD-BCB7-493A-A49F-0BC8C26C3DC9}" type="pres">
      <dgm:prSet presAssocID="{2CDC52BA-A5F9-4D65-979D-A1808599A4DD}" presName="connTx" presStyleLbl="parChTrans1D2" presStyleIdx="0" presStyleCnt="5"/>
      <dgm:spPr/>
      <dgm:t>
        <a:bodyPr/>
        <a:lstStyle/>
        <a:p>
          <a:endParaRPr lang="ru-RU"/>
        </a:p>
      </dgm:t>
    </dgm:pt>
    <dgm:pt modelId="{FAABF72C-A7E9-4273-8186-BE471C057574}" type="pres">
      <dgm:prSet presAssocID="{6BBACF79-6334-40D1-BE62-C17ED75700C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1365C1-E0A5-424A-A974-ED4FCAD49ABF}" type="pres">
      <dgm:prSet presAssocID="{88840C0E-3EFD-4DA2-896C-88EDEEB21ECD}" presName="Name9" presStyleLbl="parChTrans1D2" presStyleIdx="1" presStyleCnt="5"/>
      <dgm:spPr/>
      <dgm:t>
        <a:bodyPr/>
        <a:lstStyle/>
        <a:p>
          <a:endParaRPr lang="ru-RU"/>
        </a:p>
      </dgm:t>
    </dgm:pt>
    <dgm:pt modelId="{837821C6-2B9E-4256-8229-6A02688BC0F3}" type="pres">
      <dgm:prSet presAssocID="{88840C0E-3EFD-4DA2-896C-88EDEEB21ECD}" presName="connTx" presStyleLbl="parChTrans1D2" presStyleIdx="1" presStyleCnt="5"/>
      <dgm:spPr/>
      <dgm:t>
        <a:bodyPr/>
        <a:lstStyle/>
        <a:p>
          <a:endParaRPr lang="ru-RU"/>
        </a:p>
      </dgm:t>
    </dgm:pt>
    <dgm:pt modelId="{C28B3D6E-8641-436A-B637-191348B46AEB}" type="pres">
      <dgm:prSet presAssocID="{88F8667C-2183-4718-ACC6-F154E29DD36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8322DC-B3E0-4005-B44A-C68FA82F67B4}" type="pres">
      <dgm:prSet presAssocID="{64792138-3366-4645-857A-A40551C71516}" presName="Name9" presStyleLbl="parChTrans1D2" presStyleIdx="2" presStyleCnt="5"/>
      <dgm:spPr/>
      <dgm:t>
        <a:bodyPr/>
        <a:lstStyle/>
        <a:p>
          <a:endParaRPr lang="ru-RU"/>
        </a:p>
      </dgm:t>
    </dgm:pt>
    <dgm:pt modelId="{6B1F4858-B20E-477A-AC8C-F3922D0FBD21}" type="pres">
      <dgm:prSet presAssocID="{64792138-3366-4645-857A-A40551C71516}" presName="connTx" presStyleLbl="parChTrans1D2" presStyleIdx="2" presStyleCnt="5"/>
      <dgm:spPr/>
      <dgm:t>
        <a:bodyPr/>
        <a:lstStyle/>
        <a:p>
          <a:endParaRPr lang="ru-RU"/>
        </a:p>
      </dgm:t>
    </dgm:pt>
    <dgm:pt modelId="{EEAA3C38-9911-4EA1-98A9-DB2319BE3951}" type="pres">
      <dgm:prSet presAssocID="{07A611B0-5307-4E93-ACD1-41927E96F24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0FB5C6-64B8-4588-9F1B-82A376F32983}" type="pres">
      <dgm:prSet presAssocID="{3DFB7E9D-14E9-41B1-86FC-620C67762D8C}" presName="Name9" presStyleLbl="parChTrans1D2" presStyleIdx="3" presStyleCnt="5"/>
      <dgm:spPr/>
      <dgm:t>
        <a:bodyPr/>
        <a:lstStyle/>
        <a:p>
          <a:endParaRPr lang="ru-RU"/>
        </a:p>
      </dgm:t>
    </dgm:pt>
    <dgm:pt modelId="{F1A7838F-546B-41DE-8DA0-F0773B0A6BF4}" type="pres">
      <dgm:prSet presAssocID="{3DFB7E9D-14E9-41B1-86FC-620C67762D8C}" presName="connTx" presStyleLbl="parChTrans1D2" presStyleIdx="3" presStyleCnt="5"/>
      <dgm:spPr/>
      <dgm:t>
        <a:bodyPr/>
        <a:lstStyle/>
        <a:p>
          <a:endParaRPr lang="ru-RU"/>
        </a:p>
      </dgm:t>
    </dgm:pt>
    <dgm:pt modelId="{75DB1AA2-D631-4C65-A0AD-EACFA429F251}" type="pres">
      <dgm:prSet presAssocID="{ACDB226B-EF13-4136-A08C-2AC3F8BA1AA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EB342E-D82A-4A05-BD40-8D0CE3843785}" type="pres">
      <dgm:prSet presAssocID="{75C88F0D-9A7E-4AE9-914F-AD32CA9600EB}" presName="Name9" presStyleLbl="parChTrans1D2" presStyleIdx="4" presStyleCnt="5"/>
      <dgm:spPr/>
      <dgm:t>
        <a:bodyPr/>
        <a:lstStyle/>
        <a:p>
          <a:endParaRPr lang="ru-RU"/>
        </a:p>
      </dgm:t>
    </dgm:pt>
    <dgm:pt modelId="{97DDEF31-CABE-40B0-BF5E-ED2FE46D5610}" type="pres">
      <dgm:prSet presAssocID="{75C88F0D-9A7E-4AE9-914F-AD32CA9600EB}" presName="connTx" presStyleLbl="parChTrans1D2" presStyleIdx="4" presStyleCnt="5"/>
      <dgm:spPr/>
      <dgm:t>
        <a:bodyPr/>
        <a:lstStyle/>
        <a:p>
          <a:endParaRPr lang="ru-RU"/>
        </a:p>
      </dgm:t>
    </dgm:pt>
    <dgm:pt modelId="{FDB7616B-C23A-453F-AED3-9C8D463699C6}" type="pres">
      <dgm:prSet presAssocID="{568F9659-E81F-4F17-BA5C-9C1EF2728257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703C62-F951-47B6-AA67-0BC01479183B}" type="presOf" srcId="{75C88F0D-9A7E-4AE9-914F-AD32CA9600EB}" destId="{97DDEF31-CABE-40B0-BF5E-ED2FE46D5610}" srcOrd="1" destOrd="0" presId="urn:microsoft.com/office/officeart/2005/8/layout/radial1"/>
    <dgm:cxn modelId="{B69D21CF-7C96-46E5-9EE8-65C71B1D844F}" type="presOf" srcId="{64792138-3366-4645-857A-A40551C71516}" destId="{978322DC-B3E0-4005-B44A-C68FA82F67B4}" srcOrd="0" destOrd="0" presId="urn:microsoft.com/office/officeart/2005/8/layout/radial1"/>
    <dgm:cxn modelId="{FF0A2FEC-331F-4D90-88BE-B17A565DE678}" type="presOf" srcId="{2CDC52BA-A5F9-4D65-979D-A1808599A4DD}" destId="{57F115E5-E631-4D26-8845-E4422D3B636F}" srcOrd="0" destOrd="0" presId="urn:microsoft.com/office/officeart/2005/8/layout/radial1"/>
    <dgm:cxn modelId="{1F0D2894-31A2-48B9-A5CE-A7A96805723F}" type="presOf" srcId="{7189ACA3-1411-4A17-962D-37C1D16F42C8}" destId="{0D2F14ED-6B9E-44A9-B7D5-BB6C83BC3FB2}" srcOrd="0" destOrd="0" presId="urn:microsoft.com/office/officeart/2005/8/layout/radial1"/>
    <dgm:cxn modelId="{82672C90-5F9D-4619-A6EF-848F30360A95}" type="presOf" srcId="{07A611B0-5307-4E93-ACD1-41927E96F240}" destId="{EEAA3C38-9911-4EA1-98A9-DB2319BE3951}" srcOrd="0" destOrd="0" presId="urn:microsoft.com/office/officeart/2005/8/layout/radial1"/>
    <dgm:cxn modelId="{D7F50190-5EFE-4AEB-8B16-E39005D72249}" type="presOf" srcId="{88840C0E-3EFD-4DA2-896C-88EDEEB21ECD}" destId="{6A1365C1-E0A5-424A-A974-ED4FCAD49ABF}" srcOrd="0" destOrd="0" presId="urn:microsoft.com/office/officeart/2005/8/layout/radial1"/>
    <dgm:cxn modelId="{E78CF404-6595-40FA-A578-27A5C1450E48}" type="presOf" srcId="{88840C0E-3EFD-4DA2-896C-88EDEEB21ECD}" destId="{837821C6-2B9E-4256-8229-6A02688BC0F3}" srcOrd="1" destOrd="0" presId="urn:microsoft.com/office/officeart/2005/8/layout/radial1"/>
    <dgm:cxn modelId="{D97AB435-0630-4523-9882-374707F8905C}" type="presOf" srcId="{3DFB7E9D-14E9-41B1-86FC-620C67762D8C}" destId="{760FB5C6-64B8-4588-9F1B-82A376F32983}" srcOrd="0" destOrd="0" presId="urn:microsoft.com/office/officeart/2005/8/layout/radial1"/>
    <dgm:cxn modelId="{C18C3733-6ACA-4B3C-A3D0-6ED1DB341767}" type="presOf" srcId="{3DFB7E9D-14E9-41B1-86FC-620C67762D8C}" destId="{F1A7838F-546B-41DE-8DA0-F0773B0A6BF4}" srcOrd="1" destOrd="0" presId="urn:microsoft.com/office/officeart/2005/8/layout/radial1"/>
    <dgm:cxn modelId="{5F1DE454-885F-42A8-9757-B8403CE21102}" type="presOf" srcId="{64792138-3366-4645-857A-A40551C71516}" destId="{6B1F4858-B20E-477A-AC8C-F3922D0FBD21}" srcOrd="1" destOrd="0" presId="urn:microsoft.com/office/officeart/2005/8/layout/radial1"/>
    <dgm:cxn modelId="{9482A1B3-52F6-401F-8E0A-0A9F360D1C14}" type="presOf" srcId="{2CDC52BA-A5F9-4D65-979D-A1808599A4DD}" destId="{6AE80ECD-BCB7-493A-A49F-0BC8C26C3DC9}" srcOrd="1" destOrd="0" presId="urn:microsoft.com/office/officeart/2005/8/layout/radial1"/>
    <dgm:cxn modelId="{255D01CC-BAE0-4BD8-AB86-A81F278DBFEA}" type="presOf" srcId="{6BBACF79-6334-40D1-BE62-C17ED75700C2}" destId="{FAABF72C-A7E9-4273-8186-BE471C057574}" srcOrd="0" destOrd="0" presId="urn:microsoft.com/office/officeart/2005/8/layout/radial1"/>
    <dgm:cxn modelId="{6A361B24-830B-4E50-BBF9-782DDA7905CC}" srcId="{D5DEC366-56C5-46CF-8321-CC0D8464DFF4}" destId="{7189ACA3-1411-4A17-962D-37C1D16F42C8}" srcOrd="0" destOrd="0" parTransId="{3F30939B-63AA-492C-B5AA-2A608997A5FA}" sibTransId="{D0A8FC75-26E4-4F69-AC05-979727620567}"/>
    <dgm:cxn modelId="{BDD61450-12CC-43A0-9C28-2ADADD832EC1}" srcId="{7189ACA3-1411-4A17-962D-37C1D16F42C8}" destId="{6BBACF79-6334-40D1-BE62-C17ED75700C2}" srcOrd="0" destOrd="0" parTransId="{2CDC52BA-A5F9-4D65-979D-A1808599A4DD}" sibTransId="{0A3A930B-99B0-4048-B670-E816E8C06849}"/>
    <dgm:cxn modelId="{D0034A2E-110F-426E-8264-E6D3BAC7BA66}" type="presOf" srcId="{ACDB226B-EF13-4136-A08C-2AC3F8BA1AA5}" destId="{75DB1AA2-D631-4C65-A0AD-EACFA429F251}" srcOrd="0" destOrd="0" presId="urn:microsoft.com/office/officeart/2005/8/layout/radial1"/>
    <dgm:cxn modelId="{8A88C889-71E9-4A00-A3C5-E5A359C635B9}" type="presOf" srcId="{88F8667C-2183-4718-ACC6-F154E29DD363}" destId="{C28B3D6E-8641-436A-B637-191348B46AEB}" srcOrd="0" destOrd="0" presId="urn:microsoft.com/office/officeart/2005/8/layout/radial1"/>
    <dgm:cxn modelId="{0F97B98C-DBBD-4A45-AD07-7D59898E6D7F}" srcId="{7189ACA3-1411-4A17-962D-37C1D16F42C8}" destId="{88F8667C-2183-4718-ACC6-F154E29DD363}" srcOrd="1" destOrd="0" parTransId="{88840C0E-3EFD-4DA2-896C-88EDEEB21ECD}" sibTransId="{FFF9F31E-4397-4051-B597-300682C09462}"/>
    <dgm:cxn modelId="{1BB631D9-5E87-4613-8B3F-114582C1C995}" type="presOf" srcId="{568F9659-E81F-4F17-BA5C-9C1EF2728257}" destId="{FDB7616B-C23A-453F-AED3-9C8D463699C6}" srcOrd="0" destOrd="0" presId="urn:microsoft.com/office/officeart/2005/8/layout/radial1"/>
    <dgm:cxn modelId="{1B5757C2-2714-4894-B7A9-48E76380D97A}" srcId="{7189ACA3-1411-4A17-962D-37C1D16F42C8}" destId="{568F9659-E81F-4F17-BA5C-9C1EF2728257}" srcOrd="4" destOrd="0" parTransId="{75C88F0D-9A7E-4AE9-914F-AD32CA9600EB}" sibTransId="{8601533D-29C9-4E52-A6C2-CCD7FCC287A8}"/>
    <dgm:cxn modelId="{40A82B6C-64A8-4956-9D37-956EA5B69882}" type="presOf" srcId="{75C88F0D-9A7E-4AE9-914F-AD32CA9600EB}" destId="{AFEB342E-D82A-4A05-BD40-8D0CE3843785}" srcOrd="0" destOrd="0" presId="urn:microsoft.com/office/officeart/2005/8/layout/radial1"/>
    <dgm:cxn modelId="{6985CEAE-778E-48CA-A1D5-C282585210DA}" srcId="{7189ACA3-1411-4A17-962D-37C1D16F42C8}" destId="{ACDB226B-EF13-4136-A08C-2AC3F8BA1AA5}" srcOrd="3" destOrd="0" parTransId="{3DFB7E9D-14E9-41B1-86FC-620C67762D8C}" sibTransId="{AF48CA7E-A659-41B9-BAC4-E9316C3FFE27}"/>
    <dgm:cxn modelId="{7A47B45B-95B2-4FEA-9837-B1806602D0F1}" srcId="{7189ACA3-1411-4A17-962D-37C1D16F42C8}" destId="{07A611B0-5307-4E93-ACD1-41927E96F240}" srcOrd="2" destOrd="0" parTransId="{64792138-3366-4645-857A-A40551C71516}" sibTransId="{4BBDD84E-A1BE-4037-9D6B-E328E14EBD3D}"/>
    <dgm:cxn modelId="{7A55D435-EE7D-4120-8191-F49F1C6B50B4}" type="presOf" srcId="{D5DEC366-56C5-46CF-8321-CC0D8464DFF4}" destId="{ADA51C76-EE17-438B-BD8F-06758C8B5708}" srcOrd="0" destOrd="0" presId="urn:microsoft.com/office/officeart/2005/8/layout/radial1"/>
    <dgm:cxn modelId="{0035CB04-7734-40F2-9E75-BB4184A807B9}" type="presParOf" srcId="{ADA51C76-EE17-438B-BD8F-06758C8B5708}" destId="{0D2F14ED-6B9E-44A9-B7D5-BB6C83BC3FB2}" srcOrd="0" destOrd="0" presId="urn:microsoft.com/office/officeart/2005/8/layout/radial1"/>
    <dgm:cxn modelId="{18724524-5DA6-4F25-9BF0-201D15EBB53A}" type="presParOf" srcId="{ADA51C76-EE17-438B-BD8F-06758C8B5708}" destId="{57F115E5-E631-4D26-8845-E4422D3B636F}" srcOrd="1" destOrd="0" presId="urn:microsoft.com/office/officeart/2005/8/layout/radial1"/>
    <dgm:cxn modelId="{03524FA8-F492-44DA-8312-F1A9071B97C4}" type="presParOf" srcId="{57F115E5-E631-4D26-8845-E4422D3B636F}" destId="{6AE80ECD-BCB7-493A-A49F-0BC8C26C3DC9}" srcOrd="0" destOrd="0" presId="urn:microsoft.com/office/officeart/2005/8/layout/radial1"/>
    <dgm:cxn modelId="{85C33FA3-E4AC-43CB-9DFE-F81A0838A166}" type="presParOf" srcId="{ADA51C76-EE17-438B-BD8F-06758C8B5708}" destId="{FAABF72C-A7E9-4273-8186-BE471C057574}" srcOrd="2" destOrd="0" presId="urn:microsoft.com/office/officeart/2005/8/layout/radial1"/>
    <dgm:cxn modelId="{90DCAB8D-2D5E-4622-BD6D-C67210F2559C}" type="presParOf" srcId="{ADA51C76-EE17-438B-BD8F-06758C8B5708}" destId="{6A1365C1-E0A5-424A-A974-ED4FCAD49ABF}" srcOrd="3" destOrd="0" presId="urn:microsoft.com/office/officeart/2005/8/layout/radial1"/>
    <dgm:cxn modelId="{0B3D9BEB-29FF-44D4-A43C-22F6A9CD347B}" type="presParOf" srcId="{6A1365C1-E0A5-424A-A974-ED4FCAD49ABF}" destId="{837821C6-2B9E-4256-8229-6A02688BC0F3}" srcOrd="0" destOrd="0" presId="urn:microsoft.com/office/officeart/2005/8/layout/radial1"/>
    <dgm:cxn modelId="{0DF730F0-FBA2-4064-B5F6-321ED389FEC5}" type="presParOf" srcId="{ADA51C76-EE17-438B-BD8F-06758C8B5708}" destId="{C28B3D6E-8641-436A-B637-191348B46AEB}" srcOrd="4" destOrd="0" presId="urn:microsoft.com/office/officeart/2005/8/layout/radial1"/>
    <dgm:cxn modelId="{9667DADC-E014-40EC-A2F9-BD20EB49FB93}" type="presParOf" srcId="{ADA51C76-EE17-438B-BD8F-06758C8B5708}" destId="{978322DC-B3E0-4005-B44A-C68FA82F67B4}" srcOrd="5" destOrd="0" presId="urn:microsoft.com/office/officeart/2005/8/layout/radial1"/>
    <dgm:cxn modelId="{9505C3B3-D66E-4317-8A2F-9FD4CBB0FE52}" type="presParOf" srcId="{978322DC-B3E0-4005-B44A-C68FA82F67B4}" destId="{6B1F4858-B20E-477A-AC8C-F3922D0FBD21}" srcOrd="0" destOrd="0" presId="urn:microsoft.com/office/officeart/2005/8/layout/radial1"/>
    <dgm:cxn modelId="{6FBC9365-139C-49D2-B572-1B9DCC38917E}" type="presParOf" srcId="{ADA51C76-EE17-438B-BD8F-06758C8B5708}" destId="{EEAA3C38-9911-4EA1-98A9-DB2319BE3951}" srcOrd="6" destOrd="0" presId="urn:microsoft.com/office/officeart/2005/8/layout/radial1"/>
    <dgm:cxn modelId="{6CDCE04D-EA3D-4F61-AD9A-EA568E3180F7}" type="presParOf" srcId="{ADA51C76-EE17-438B-BD8F-06758C8B5708}" destId="{760FB5C6-64B8-4588-9F1B-82A376F32983}" srcOrd="7" destOrd="0" presId="urn:microsoft.com/office/officeart/2005/8/layout/radial1"/>
    <dgm:cxn modelId="{49C71333-0A95-49FA-A967-C0F03EC9F830}" type="presParOf" srcId="{760FB5C6-64B8-4588-9F1B-82A376F32983}" destId="{F1A7838F-546B-41DE-8DA0-F0773B0A6BF4}" srcOrd="0" destOrd="0" presId="urn:microsoft.com/office/officeart/2005/8/layout/radial1"/>
    <dgm:cxn modelId="{D7C66273-080C-4EDB-A0E2-47BA4D01A5A6}" type="presParOf" srcId="{ADA51C76-EE17-438B-BD8F-06758C8B5708}" destId="{75DB1AA2-D631-4C65-A0AD-EACFA429F251}" srcOrd="8" destOrd="0" presId="urn:microsoft.com/office/officeart/2005/8/layout/radial1"/>
    <dgm:cxn modelId="{7BBE6C24-9E37-4A85-AEE5-0FC197E0B225}" type="presParOf" srcId="{ADA51C76-EE17-438B-BD8F-06758C8B5708}" destId="{AFEB342E-D82A-4A05-BD40-8D0CE3843785}" srcOrd="9" destOrd="0" presId="urn:microsoft.com/office/officeart/2005/8/layout/radial1"/>
    <dgm:cxn modelId="{F10DB212-7FD3-4F44-9FC7-055F2170513A}" type="presParOf" srcId="{AFEB342E-D82A-4A05-BD40-8D0CE3843785}" destId="{97DDEF31-CABE-40B0-BF5E-ED2FE46D5610}" srcOrd="0" destOrd="0" presId="urn:microsoft.com/office/officeart/2005/8/layout/radial1"/>
    <dgm:cxn modelId="{72F7B60C-2185-4988-91A1-015A301E95C1}" type="presParOf" srcId="{ADA51C76-EE17-438B-BD8F-06758C8B5708}" destId="{FDB7616B-C23A-453F-AED3-9C8D463699C6}" srcOrd="10" destOrd="0" presId="urn:microsoft.com/office/officeart/2005/8/layout/radial1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14AF06-CCBC-4BD5-B6BD-0A0977D50C6B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</dgm:pt>
    <dgm:pt modelId="{3FE9406C-B851-4A11-ACF7-6920962844EE}" type="pres">
      <dgm:prSet presAssocID="{E814AF06-CCBC-4BD5-B6BD-0A0977D50C6B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</dgm:ptLst>
  <dgm:cxnLst>
    <dgm:cxn modelId="{51A70FDA-5D88-4844-9367-E01430C1D200}" type="presOf" srcId="{E814AF06-CCBC-4BD5-B6BD-0A0977D50C6B}" destId="{3FE9406C-B851-4A11-ACF7-6920962844EE}" srcOrd="0" destOrd="0" presId="urn:microsoft.com/office/officeart/2005/8/layout/radial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1E631D5-623C-49F7-B3A0-4C0D792323A2}" type="datetimeFigureOut">
              <a:rPr lang="ru-RU"/>
              <a:pPr>
                <a:defRPr/>
              </a:pPr>
              <a:t>23.12.2013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4012A43-7B09-4C97-B100-A1B6D938E5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688BF57-4FBF-42BE-8B68-7FBC9582FCF3}" type="slidenum">
              <a:rPr lang="ru-RU" smtClean="0"/>
              <a:pPr/>
              <a:t>2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D87B686-D898-4449-B9BF-5E8988DB1588}" type="slidenum">
              <a:rPr lang="ru-RU" smtClean="0"/>
              <a:pPr/>
              <a:t>3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E036388-208B-4A89-9BAD-2F16110618BC}" type="slidenum">
              <a:rPr lang="ru-RU" smtClean="0"/>
              <a:pPr/>
              <a:t>4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3A05F1D-A625-4F8B-8EFE-6912B923C208}" type="slidenum">
              <a:rPr lang="ru-RU" smtClean="0"/>
              <a:pPr/>
              <a:t>5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AB6E154-6BEA-4154-83FB-44F73FE3C98E}" type="slidenum">
              <a:rPr lang="ru-RU" smtClean="0"/>
              <a:pPr/>
              <a:t>10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BA0A63-CDBA-435B-A108-006D246F93DE}" type="slidenum">
              <a:rPr lang="ru-RU" smtClean="0"/>
              <a:pPr/>
              <a:t>30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3D3732F-A5C4-43D8-8D7C-6A204EEE9B93}" type="slidenum">
              <a:rPr lang="ru-RU" smtClean="0"/>
              <a:pPr/>
              <a:t>32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771CA-0BE3-41E6-8E55-0736FD8F0F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349B2-7205-4730-9F93-BF3A218FD8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55211-9923-4CBB-9FD4-D49EEB1DB5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D8928-92E4-4784-BDCE-5BB71601EF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8D267-1376-4289-8ED8-FA0F9EEFD5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9AC4E7-A983-4BB1-8BC3-90C104123B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FF39D-3C62-4BF7-A150-13AC539335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61C4E-21FA-4F25-8825-9C7C827176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83EE1-2657-48D8-A627-63A09692B5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EC4F1-CB6B-4757-AB5C-D00D533D0C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63696-ABB3-4B93-B7D6-648E30F583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6B8C4-02E8-48B3-A4D5-BAC9BA62BB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703BC2E-5D00-4C8B-9F6B-FE0894EEAE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diagramData" Target="../diagrams/data3.xml"/><Relationship Id="rId7" Type="http://schemas.openxmlformats.org/officeDocument/2006/relationships/image" Target="../media/image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0.gif"/><Relationship Id="rId4" Type="http://schemas.openxmlformats.org/officeDocument/2006/relationships/diagramLayout" Target="../diagrams/layout3.xml"/><Relationship Id="rId9" Type="http://schemas.openxmlformats.org/officeDocument/2006/relationships/image" Target="../media/image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&#1059;&#1089;&#1085;&#1080;&#1081;%20&#1088;&#1072;&#1093;&#1091;&#1085;&#1086;&#1082;%20&#1074;%20&#1089;&#1090;&#1088;&#1091;&#1082;&#1090;&#1091;&#1088;&#1110;%20&#1091;&#1088;&#1086;&#1082;&#1091;%20&#1084;&#1072;&#1090;&#1077;&#1084;&#1072;&#1090;&#1080;&#1082;&#1080;.doc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1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&#1059;&#1089;&#1085;&#1080;&#1081;%20&#1088;&#1072;&#1093;&#1091;&#1085;&#1086;&#1082;%20&#1074;%20&#1089;&#1090;&#1088;&#1091;&#1082;&#1090;&#1091;&#1088;&#1110;%20&#1091;&#1088;&#1086;&#1082;&#1091;%20&#1084;&#1072;&#1090;&#1077;&#1084;&#1072;&#1090;&#1080;&#1082;&#1080;.doc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1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&#1059;&#1089;&#1085;&#1080;&#1081;%20&#1088;&#1072;&#1093;&#1091;&#1085;&#1086;&#1082;%20&#1074;%20&#1089;&#1090;&#1088;&#1091;&#1082;&#1090;&#1091;&#1088;&#1110;%20&#1091;&#1088;&#1086;&#1082;&#1091;%20&#1084;&#1072;&#1090;&#1077;&#1084;&#1072;&#1090;&#1080;&#1082;&#1080;.doc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1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10.gif"/><Relationship Id="rId5" Type="http://schemas.openxmlformats.org/officeDocument/2006/relationships/image" Target="../media/image31.gif"/><Relationship Id="rId10" Type="http://schemas.openxmlformats.org/officeDocument/2006/relationships/image" Target="../media/image5.gif"/><Relationship Id="rId4" Type="http://schemas.openxmlformats.org/officeDocument/2006/relationships/hyperlink" Target="&#1056;&#1110;&#1095;&#1085;&#1072;%20&#1094;&#1080;&#1082;&#1083;&#1086;&#1075;&#1088;&#1072;&#1084;&#1072;.doc" TargetMode="External"/><Relationship Id="rId9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7.jpeg"/><Relationship Id="rId4" Type="http://schemas.openxmlformats.org/officeDocument/2006/relationships/image" Target="../media/image5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&#1056;&#1110;&#1095;&#1085;&#1072;%20&#1094;&#1080;&#1082;&#1083;&#1086;&#1075;&#1088;&#1072;&#1084;&#1072;.doc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1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5.gif"/><Relationship Id="rId4" Type="http://schemas.openxmlformats.org/officeDocument/2006/relationships/image" Target="../media/image10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5.gif"/><Relationship Id="rId4" Type="http://schemas.openxmlformats.org/officeDocument/2006/relationships/image" Target="../media/image10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5.gif"/><Relationship Id="rId4" Type="http://schemas.openxmlformats.org/officeDocument/2006/relationships/image" Target="../media/image10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2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diagramData" Target="../diagrams/data1.xml"/><Relationship Id="rId7" Type="http://schemas.openxmlformats.org/officeDocument/2006/relationships/image" Target="../media/image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0.gif"/><Relationship Id="rId4" Type="http://schemas.openxmlformats.org/officeDocument/2006/relationships/diagramLayout" Target="../diagrams/layout1.xml"/><Relationship Id="rId9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diagramData" Target="../diagrams/data2.xml"/><Relationship Id="rId7" Type="http://schemas.openxmlformats.org/officeDocument/2006/relationships/image" Target="../media/image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WordArt 5"/>
          <p:cNvSpPr>
            <a:spLocks noChangeArrowheads="1" noChangeShapeType="1" noTextEdit="1"/>
          </p:cNvSpPr>
          <p:nvPr/>
        </p:nvSpPr>
        <p:spPr bwMode="auto">
          <a:xfrm>
            <a:off x="357188" y="1571625"/>
            <a:ext cx="8358187" cy="2571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611"/>
              </a:avLst>
            </a:prstTxWarp>
          </a:bodyPr>
          <a:lstStyle/>
          <a:p>
            <a:pPr algn="ctr"/>
            <a:r>
              <a:rPr lang="ru-RU" sz="2400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CC33"/>
                    </a:gs>
                    <a:gs pos="100000">
                      <a:srgbClr val="FFFF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Живи в </a:t>
            </a:r>
            <a:r>
              <a:rPr lang="ru-RU" sz="2400" kern="10" dirty="0" err="1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CC33"/>
                    </a:gs>
                    <a:gs pos="100000">
                      <a:srgbClr val="FFFF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віках</a:t>
            </a:r>
            <a:r>
              <a:rPr lang="ru-RU" sz="2400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CC33"/>
                    </a:gs>
                    <a:gs pos="100000">
                      <a:srgbClr val="FFFF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премудра </a:t>
            </a:r>
            <a:r>
              <a:rPr lang="ru-RU" sz="2400" kern="10" dirty="0" err="1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CC33"/>
                    </a:gs>
                    <a:gs pos="100000">
                      <a:srgbClr val="FFFF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книго</a:t>
            </a:r>
            <a:r>
              <a:rPr lang="ru-RU" sz="2400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CC33"/>
                    </a:gs>
                    <a:gs pos="100000">
                      <a:srgbClr val="FFFF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!</a:t>
            </a:r>
          </a:p>
          <a:p>
            <a:pPr algn="ctr"/>
            <a:r>
              <a:rPr lang="ru-RU" sz="2400" kern="10" dirty="0" err="1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CC33"/>
                    </a:gs>
                    <a:gs pos="100000">
                      <a:srgbClr val="FFFF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Ти</a:t>
            </a:r>
            <a:r>
              <a:rPr lang="ru-RU" sz="2400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CC33"/>
                    </a:gs>
                    <a:gs pos="100000">
                      <a:srgbClr val="FFFF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</a:t>
            </a:r>
            <a:r>
              <a:rPr lang="ru-RU" sz="2400" kern="10" dirty="0" err="1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CC33"/>
                    </a:gs>
                    <a:gs pos="100000">
                      <a:srgbClr val="FFFF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світло</a:t>
            </a:r>
            <a:r>
              <a:rPr lang="ru-RU" sz="2400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CC33"/>
                    </a:gs>
                    <a:gs pos="100000">
                      <a:srgbClr val="FFFF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</a:t>
            </a:r>
            <a:r>
              <a:rPr lang="ru-RU" sz="2400" kern="10" dirty="0" err="1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CC33"/>
                    </a:gs>
                    <a:gs pos="100000">
                      <a:srgbClr val="FFFF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сонця</a:t>
            </a:r>
            <a:r>
              <a:rPr lang="ru-RU" sz="2400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CC33"/>
                    </a:gs>
                    <a:gs pos="100000">
                      <a:srgbClr val="FFFF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для людей!</a:t>
            </a:r>
          </a:p>
          <a:p>
            <a:pPr algn="ctr"/>
            <a:r>
              <a:rPr lang="ru-RU" sz="2400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CC33"/>
                    </a:gs>
                    <a:gs pos="100000">
                      <a:srgbClr val="FFFF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Орла </a:t>
            </a:r>
            <a:r>
              <a:rPr lang="ru-RU" sz="2400" kern="10" dirty="0" err="1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CC33"/>
                    </a:gs>
                    <a:gs pos="100000">
                      <a:srgbClr val="FFFF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могутнього</a:t>
            </a:r>
            <a:r>
              <a:rPr lang="ru-RU" sz="2400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CC33"/>
                    </a:gs>
                    <a:gs pos="100000">
                      <a:srgbClr val="FFFF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</a:t>
            </a:r>
            <a:r>
              <a:rPr lang="ru-RU" sz="2400" kern="10" dirty="0" err="1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CC33"/>
                    </a:gs>
                    <a:gs pos="100000">
                      <a:srgbClr val="FFFF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ти</a:t>
            </a:r>
            <a:r>
              <a:rPr lang="ru-RU" sz="2400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CC33"/>
                    </a:gs>
                    <a:gs pos="100000">
                      <a:srgbClr val="FFFF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</a:t>
            </a:r>
            <a:r>
              <a:rPr lang="ru-RU" sz="2400" kern="10" dirty="0" err="1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CC33"/>
                    </a:gs>
                    <a:gs pos="100000">
                      <a:srgbClr val="FFFF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крила</a:t>
            </a:r>
            <a:endParaRPr lang="ru-RU" sz="2400" kern="10" dirty="0">
              <a:ln w="19050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33CC33"/>
                  </a:gs>
                  <a:gs pos="100000">
                    <a:srgbClr val="FFFF99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  <a:p>
            <a:pPr algn="ctr"/>
            <a:r>
              <a:rPr lang="ru-RU" sz="2400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CC33"/>
                    </a:gs>
                    <a:gs pos="100000">
                      <a:srgbClr val="FFFF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Для </a:t>
            </a:r>
            <a:r>
              <a:rPr lang="ru-RU" sz="2400" kern="10" dirty="0" err="1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CC33"/>
                    </a:gs>
                    <a:gs pos="100000">
                      <a:srgbClr val="FFFF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звершень</a:t>
            </a:r>
            <a:r>
              <a:rPr lang="ru-RU" sz="2400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CC33"/>
                    </a:gs>
                    <a:gs pos="100000">
                      <a:srgbClr val="FFFF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</a:t>
            </a:r>
            <a:r>
              <a:rPr lang="ru-RU" sz="2400" kern="10" dirty="0" err="1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CC33"/>
                    </a:gs>
                    <a:gs pos="100000">
                      <a:srgbClr val="FFFF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мислі</a:t>
            </a:r>
            <a:r>
              <a:rPr lang="ru-RU" sz="2400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CC33"/>
                    </a:gs>
                    <a:gs pos="100000">
                      <a:srgbClr val="FFFF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</a:t>
            </a:r>
            <a:r>
              <a:rPr lang="ru-RU" sz="2400" kern="10" dirty="0" err="1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CC33"/>
                    </a:gs>
                    <a:gs pos="100000">
                      <a:srgbClr val="FFFF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і</a:t>
            </a:r>
            <a:r>
              <a:rPr lang="ru-RU" sz="2400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CC33"/>
                    </a:gs>
                    <a:gs pos="100000">
                      <a:srgbClr val="FFFF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</a:t>
            </a:r>
            <a:r>
              <a:rPr lang="ru-RU" sz="2400" kern="10" dirty="0" err="1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CC33"/>
                    </a:gs>
                    <a:gs pos="100000">
                      <a:srgbClr val="FFFF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ідей</a:t>
            </a:r>
            <a:r>
              <a:rPr lang="ru-RU" sz="2400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CC33"/>
                    </a:gs>
                    <a:gs pos="100000">
                      <a:srgbClr val="FFFF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.</a:t>
            </a:r>
          </a:p>
        </p:txBody>
      </p:sp>
      <p:sp>
        <p:nvSpPr>
          <p:cNvPr id="2052" name="Rectangle 6"/>
          <p:cNvSpPr>
            <a:spLocks noChangeArrowheads="1"/>
          </p:cNvSpPr>
          <p:nvPr/>
        </p:nvSpPr>
        <p:spPr bwMode="auto">
          <a:xfrm>
            <a:off x="3214688" y="4500563"/>
            <a:ext cx="5535612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uk-UA" sz="2000" i="1" dirty="0">
                <a:solidFill>
                  <a:srgbClr val="0070C0"/>
                </a:solidFill>
              </a:rPr>
              <a:t>З  досвіду роботи бібліотекаря </a:t>
            </a:r>
            <a:r>
              <a:rPr lang="uk-UA" sz="2000" i="1" dirty="0" err="1">
                <a:solidFill>
                  <a:srgbClr val="0070C0"/>
                </a:solidFill>
              </a:rPr>
              <a:t>Велико-дедеркальської</a:t>
            </a:r>
            <a:r>
              <a:rPr lang="uk-UA" sz="2000" i="1" dirty="0">
                <a:solidFill>
                  <a:srgbClr val="0070C0"/>
                </a:solidFill>
              </a:rPr>
              <a:t>  загальноосвітньої </a:t>
            </a:r>
            <a:r>
              <a:rPr lang="uk-UA" sz="2000" i="1" dirty="0" smtClean="0">
                <a:solidFill>
                  <a:srgbClr val="0070C0"/>
                </a:solidFill>
              </a:rPr>
              <a:t> </a:t>
            </a:r>
            <a:endParaRPr lang="ru-RU" sz="2000" i="1" dirty="0" smtClean="0">
              <a:solidFill>
                <a:srgbClr val="0070C0"/>
              </a:solidFill>
            </a:endParaRPr>
          </a:p>
          <a:p>
            <a:r>
              <a:rPr lang="uk-UA" sz="2000" i="1" dirty="0" smtClean="0">
                <a:solidFill>
                  <a:srgbClr val="0070C0"/>
                </a:solidFill>
              </a:rPr>
              <a:t>школи І-ІІІ ступенів</a:t>
            </a:r>
          </a:p>
          <a:p>
            <a:r>
              <a:rPr lang="uk-UA" sz="2800" i="1" dirty="0" smtClean="0">
                <a:solidFill>
                  <a:srgbClr val="0070C0"/>
                </a:solidFill>
              </a:rPr>
              <a:t>Іщук </a:t>
            </a:r>
            <a:r>
              <a:rPr lang="uk-UA" sz="2800" i="1" dirty="0">
                <a:solidFill>
                  <a:srgbClr val="0070C0"/>
                </a:solidFill>
              </a:rPr>
              <a:t>Марії Зосимівни</a:t>
            </a:r>
            <a:r>
              <a:rPr lang="uk-UA" sz="2000" i="1" dirty="0">
                <a:solidFill>
                  <a:srgbClr val="0070C0"/>
                </a:solidFill>
              </a:rPr>
              <a:t> </a:t>
            </a:r>
            <a:endParaRPr lang="ru-RU" sz="2000" i="1" dirty="0">
              <a:solidFill>
                <a:srgbClr val="0070C0"/>
              </a:solidFill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</a:pPr>
            <a:endParaRPr lang="uk-UA" sz="2000" i="1" dirty="0">
              <a:solidFill>
                <a:srgbClr val="000000"/>
              </a:solidFill>
            </a:endParaRPr>
          </a:p>
        </p:txBody>
      </p:sp>
      <p:pic>
        <p:nvPicPr>
          <p:cNvPr id="2053" name="Picture 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3375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8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5229225"/>
            <a:ext cx="143986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9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581525"/>
            <a:ext cx="143986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WordArt 5"/>
          <p:cNvSpPr>
            <a:spLocks noChangeArrowheads="1" noChangeShapeType="1" noTextEdit="1"/>
          </p:cNvSpPr>
          <p:nvPr/>
        </p:nvSpPr>
        <p:spPr bwMode="auto">
          <a:xfrm>
            <a:off x="685800" y="2130425"/>
            <a:ext cx="7772400" cy="1470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19050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33CC33"/>
                  </a:gs>
                  <a:gs pos="100000">
                    <a:srgbClr val="FFFF99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995738" y="4076700"/>
            <a:ext cx="4754562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</a:pPr>
            <a:endParaRPr lang="ru-RU" sz="2800" i="1">
              <a:solidFill>
                <a:srgbClr val="000000"/>
              </a:solidFill>
            </a:endParaRPr>
          </a:p>
        </p:txBody>
      </p:sp>
      <p:pic>
        <p:nvPicPr>
          <p:cNvPr id="11269" name="Picture 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33375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071538" y="357166"/>
            <a:ext cx="7358114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200" b="1" kern="10" spc="60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CC33"/>
                    </a:gs>
                    <a:gs pos="100000">
                      <a:srgbClr val="FFFF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Arial" pitchFamily="34" charset="0"/>
                <a:cs typeface="Arial" pitchFamily="34" charset="0"/>
              </a:rPr>
              <a:t>Пріоритетні напрямки функціонування шкільної бібліотеки</a:t>
            </a:r>
            <a:endParaRPr lang="ru-RU" sz="1800" b="1" spc="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571500" y="2071688"/>
            <a:ext cx="1143000" cy="714375"/>
          </a:xfrm>
          <a:prstGeom prst="homePlate">
            <a:avLst/>
          </a:prstGeom>
          <a:solidFill>
            <a:srgbClr val="FF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b="1" spc="300" dirty="0">
              <a:solidFill>
                <a:srgbClr val="7030A0"/>
              </a:solidFill>
            </a:endParaRPr>
          </a:p>
        </p:txBody>
      </p:sp>
      <p:sp>
        <p:nvSpPr>
          <p:cNvPr id="18" name="Пятиугольник 17"/>
          <p:cNvSpPr/>
          <p:nvPr/>
        </p:nvSpPr>
        <p:spPr>
          <a:xfrm>
            <a:off x="571500" y="3071813"/>
            <a:ext cx="1214438" cy="785812"/>
          </a:xfrm>
          <a:prstGeom prst="homePlate">
            <a:avLst/>
          </a:prstGeom>
          <a:solidFill>
            <a:srgbClr val="FF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b="1" spc="300" dirty="0">
              <a:solidFill>
                <a:srgbClr val="7030A0"/>
              </a:solidFill>
            </a:endParaRPr>
          </a:p>
        </p:txBody>
      </p:sp>
      <p:sp>
        <p:nvSpPr>
          <p:cNvPr id="19" name="Пятиугольник 18"/>
          <p:cNvSpPr/>
          <p:nvPr/>
        </p:nvSpPr>
        <p:spPr>
          <a:xfrm>
            <a:off x="571500" y="4071938"/>
            <a:ext cx="1143000" cy="785812"/>
          </a:xfrm>
          <a:prstGeom prst="homePlate">
            <a:avLst/>
          </a:prstGeom>
          <a:solidFill>
            <a:srgbClr val="FF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b="1" spc="300" dirty="0">
              <a:solidFill>
                <a:srgbClr val="7030A0"/>
              </a:solidFill>
            </a:endParaRPr>
          </a:p>
        </p:txBody>
      </p:sp>
      <p:sp>
        <p:nvSpPr>
          <p:cNvPr id="20" name="Пятиугольник 19"/>
          <p:cNvSpPr/>
          <p:nvPr/>
        </p:nvSpPr>
        <p:spPr>
          <a:xfrm>
            <a:off x="571500" y="5214938"/>
            <a:ext cx="1214438" cy="785812"/>
          </a:xfrm>
          <a:prstGeom prst="homePlate">
            <a:avLst/>
          </a:prstGeom>
          <a:solidFill>
            <a:srgbClr val="FF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b="1" spc="300" dirty="0">
              <a:solidFill>
                <a:srgbClr val="7030A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071688" y="2000250"/>
            <a:ext cx="6643687" cy="785813"/>
          </a:xfrm>
          <a:prstGeom prst="rect">
            <a:avLst/>
          </a:prstGeom>
          <a:solidFill>
            <a:srgbClr val="FF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dirty="0">
                <a:solidFill>
                  <a:srgbClr val="0070C0"/>
                </a:solidFill>
              </a:rPr>
              <a:t>Підвищення інформаційної, освітньої, культурологічної, виховної, функцій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071688" y="3071813"/>
            <a:ext cx="6643687" cy="714375"/>
          </a:xfrm>
          <a:prstGeom prst="rect">
            <a:avLst/>
          </a:prstGeom>
          <a:solidFill>
            <a:srgbClr val="FF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dirty="0">
                <a:solidFill>
                  <a:srgbClr val="0070C0"/>
                </a:solidFill>
              </a:rPr>
              <a:t>Глибоке вивчення читацьких інтересів та якнайповніше їх задоволення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071688" y="4143375"/>
            <a:ext cx="6643687" cy="714375"/>
          </a:xfrm>
          <a:prstGeom prst="rect">
            <a:avLst/>
          </a:prstGeom>
          <a:solidFill>
            <a:srgbClr val="FF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dirty="0">
                <a:solidFill>
                  <a:srgbClr val="0070C0"/>
                </a:solidFill>
              </a:rPr>
              <a:t>Координація дій бібліотеки зі школярами, педагогами, батьками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071688" y="5214938"/>
            <a:ext cx="6572250" cy="714375"/>
          </a:xfrm>
          <a:prstGeom prst="rect">
            <a:avLst/>
          </a:prstGeom>
          <a:solidFill>
            <a:srgbClr val="FF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dirty="0">
                <a:solidFill>
                  <a:srgbClr val="0070C0"/>
                </a:solidFill>
              </a:rPr>
              <a:t>Систематична робота зі збереження книжкового фонду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11279" name="Picture 20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453188"/>
            <a:ext cx="4572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0" name="Picture 2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6453188"/>
            <a:ext cx="4572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 build="p" animBg="1"/>
      <p:bldP spid="18" grpId="0" build="p" animBg="1"/>
      <p:bldP spid="19" grpId="0" build="p" animBg="1"/>
      <p:bldP spid="20" grpId="0" build="p" animBg="1"/>
      <p:bldP spid="21" grpId="0" build="p" animBg="1"/>
      <p:bldP spid="23" grpId="0" build="p" animBg="1"/>
      <p:bldP spid="24" grpId="0" build="p" animBg="1"/>
      <p:bldP spid="25" grpId="0" build="allAtOnce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2292" name="Picture 4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33CC33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331788" y="427038"/>
            <a:ext cx="8312150" cy="70802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40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ФОРМИ БІБЛІОТЕЧНОЇ РОБОТИ</a:t>
            </a:r>
            <a:endParaRPr lang="ru-RU" sz="4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12294" name="Text Box 11"/>
          <p:cNvSpPr txBox="1">
            <a:spLocks noChangeArrowheads="1"/>
          </p:cNvSpPr>
          <p:nvPr/>
        </p:nvSpPr>
        <p:spPr bwMode="auto">
          <a:xfrm>
            <a:off x="519113" y="21526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1800"/>
          </a:p>
        </p:txBody>
      </p:sp>
      <p:sp>
        <p:nvSpPr>
          <p:cNvPr id="12295" name="AutoShape 13"/>
          <p:cNvSpPr>
            <a:spLocks noChangeArrowheads="1"/>
          </p:cNvSpPr>
          <p:nvPr/>
        </p:nvSpPr>
        <p:spPr bwMode="auto">
          <a:xfrm rot="10800000">
            <a:off x="323850" y="1714500"/>
            <a:ext cx="2305050" cy="1285875"/>
          </a:xfrm>
          <a:prstGeom prst="upArrowCallout">
            <a:avLst>
              <a:gd name="adj1" fmla="val 53379"/>
              <a:gd name="adj2" fmla="val 53379"/>
              <a:gd name="adj3" fmla="val 16667"/>
              <a:gd name="adj4" fmla="val 66667"/>
            </a:avLst>
          </a:prstGeom>
          <a:solidFill>
            <a:srgbClr val="FFFF99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uk-UA" sz="2400">
                <a:solidFill>
                  <a:srgbClr val="0070C0"/>
                </a:solidFill>
              </a:rPr>
              <a:t>МАСОВІ</a:t>
            </a:r>
            <a:r>
              <a:rPr lang="uk-UA" sz="1800"/>
              <a:t> </a:t>
            </a:r>
            <a:endParaRPr lang="ru-RU" sz="1800"/>
          </a:p>
        </p:txBody>
      </p:sp>
      <p:sp>
        <p:nvSpPr>
          <p:cNvPr id="12296" name="AutoShape 14"/>
          <p:cNvSpPr>
            <a:spLocks noChangeArrowheads="1"/>
          </p:cNvSpPr>
          <p:nvPr/>
        </p:nvSpPr>
        <p:spPr bwMode="auto">
          <a:xfrm rot="10800000">
            <a:off x="3429000" y="1643063"/>
            <a:ext cx="2305050" cy="1285875"/>
          </a:xfrm>
          <a:prstGeom prst="upArrowCallout">
            <a:avLst>
              <a:gd name="adj1" fmla="val 53379"/>
              <a:gd name="adj2" fmla="val 53379"/>
              <a:gd name="adj3" fmla="val 16667"/>
              <a:gd name="adj4" fmla="val 66667"/>
            </a:avLst>
          </a:prstGeom>
          <a:solidFill>
            <a:srgbClr val="FFFF99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uk-UA" sz="2400">
                <a:solidFill>
                  <a:srgbClr val="0070C0"/>
                </a:solidFill>
              </a:rPr>
              <a:t>ГРУПОВІ</a:t>
            </a:r>
            <a:r>
              <a:rPr lang="uk-UA" sz="1800"/>
              <a:t> </a:t>
            </a:r>
            <a:endParaRPr lang="ru-RU" sz="1800"/>
          </a:p>
        </p:txBody>
      </p:sp>
      <p:sp>
        <p:nvSpPr>
          <p:cNvPr id="12297" name="AutoShape 15"/>
          <p:cNvSpPr>
            <a:spLocks noChangeArrowheads="1"/>
          </p:cNvSpPr>
          <p:nvPr/>
        </p:nvSpPr>
        <p:spPr bwMode="auto">
          <a:xfrm rot="10800000">
            <a:off x="6443663" y="1714500"/>
            <a:ext cx="2414587" cy="1285875"/>
          </a:xfrm>
          <a:prstGeom prst="upArrowCallout">
            <a:avLst>
              <a:gd name="adj1" fmla="val 50074"/>
              <a:gd name="adj2" fmla="val 50065"/>
              <a:gd name="adj3" fmla="val 16667"/>
              <a:gd name="adj4" fmla="val 66667"/>
            </a:avLst>
          </a:prstGeom>
          <a:solidFill>
            <a:srgbClr val="FFFF99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uk-UA" sz="2400">
                <a:solidFill>
                  <a:srgbClr val="0070C0"/>
                </a:solidFill>
              </a:rPr>
              <a:t>ІНДИВІДУАЛЬНІ</a:t>
            </a:r>
            <a:r>
              <a:rPr lang="uk-UA" sz="1800"/>
              <a:t> </a:t>
            </a:r>
            <a:endParaRPr lang="ru-RU" sz="1800"/>
          </a:p>
        </p:txBody>
      </p:sp>
      <p:sp>
        <p:nvSpPr>
          <p:cNvPr id="12298" name="Text Box 16"/>
          <p:cNvSpPr txBox="1">
            <a:spLocks noChangeArrowheads="1"/>
          </p:cNvSpPr>
          <p:nvPr/>
        </p:nvSpPr>
        <p:spPr bwMode="auto">
          <a:xfrm>
            <a:off x="303213" y="3214688"/>
            <a:ext cx="2441575" cy="2892425"/>
          </a:xfrm>
          <a:prstGeom prst="rect">
            <a:avLst/>
          </a:prstGeom>
          <a:solidFill>
            <a:srgbClr val="FFFF99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uk-UA" sz="1400">
                <a:solidFill>
                  <a:srgbClr val="0070C0"/>
                </a:solidFill>
              </a:rPr>
              <a:t>ДНІ ІНФОРМАЦІЇ</a:t>
            </a:r>
          </a:p>
          <a:p>
            <a:pPr>
              <a:buFontTx/>
              <a:buChar char="•"/>
            </a:pPr>
            <a:endParaRPr lang="uk-UA" sz="1400">
              <a:solidFill>
                <a:srgbClr val="0070C0"/>
              </a:solidFill>
            </a:endParaRPr>
          </a:p>
          <a:p>
            <a:pPr>
              <a:buFontTx/>
              <a:buChar char="•"/>
            </a:pPr>
            <a:r>
              <a:rPr lang="uk-UA" sz="1400">
                <a:solidFill>
                  <a:srgbClr val="0070C0"/>
                </a:solidFill>
              </a:rPr>
              <a:t>КНИЖКОВІ ВИСТАВКИ</a:t>
            </a:r>
          </a:p>
          <a:p>
            <a:pPr>
              <a:buFontTx/>
              <a:buChar char="•"/>
            </a:pPr>
            <a:endParaRPr lang="uk-UA" sz="1400">
              <a:solidFill>
                <a:srgbClr val="0070C0"/>
              </a:solidFill>
            </a:endParaRPr>
          </a:p>
          <a:p>
            <a:pPr>
              <a:buFontTx/>
              <a:buChar char="•"/>
            </a:pPr>
            <a:r>
              <a:rPr lang="uk-UA" sz="1400">
                <a:solidFill>
                  <a:srgbClr val="0070C0"/>
                </a:solidFill>
              </a:rPr>
              <a:t>ТИЖДЕНЬ КНИГИ</a:t>
            </a:r>
          </a:p>
          <a:p>
            <a:pPr>
              <a:buFontTx/>
              <a:buChar char="•"/>
            </a:pPr>
            <a:endParaRPr lang="uk-UA" sz="1400">
              <a:solidFill>
                <a:srgbClr val="0070C0"/>
              </a:solidFill>
            </a:endParaRPr>
          </a:p>
          <a:p>
            <a:pPr>
              <a:buFontTx/>
              <a:buChar char="•"/>
            </a:pPr>
            <a:r>
              <a:rPr lang="uk-UA" sz="1400">
                <a:solidFill>
                  <a:srgbClr val="0070C0"/>
                </a:solidFill>
              </a:rPr>
              <a:t>КОНКУРС “ЖИВИ КНИГО”</a:t>
            </a:r>
          </a:p>
          <a:p>
            <a:pPr>
              <a:buFontTx/>
              <a:buChar char="•"/>
            </a:pPr>
            <a:endParaRPr lang="uk-UA" sz="1400">
              <a:solidFill>
                <a:srgbClr val="0070C0"/>
              </a:solidFill>
            </a:endParaRPr>
          </a:p>
          <a:p>
            <a:pPr>
              <a:buFontTx/>
              <a:buChar char="•"/>
            </a:pPr>
            <a:r>
              <a:rPr lang="uk-UA" sz="1400">
                <a:solidFill>
                  <a:srgbClr val="0070C0"/>
                </a:solidFill>
              </a:rPr>
              <a:t>УСНІ ЖУРНАЛИ, РАНКИ</a:t>
            </a:r>
          </a:p>
          <a:p>
            <a:pPr>
              <a:buFontTx/>
              <a:buChar char="•"/>
            </a:pPr>
            <a:endParaRPr lang="uk-UA" sz="1400">
              <a:solidFill>
                <a:srgbClr val="0070C0"/>
              </a:solidFill>
            </a:endParaRPr>
          </a:p>
          <a:p>
            <a:pPr>
              <a:buFontTx/>
              <a:buChar char="•"/>
            </a:pPr>
            <a:r>
              <a:rPr lang="uk-UA" sz="1400">
                <a:solidFill>
                  <a:srgbClr val="0070C0"/>
                </a:solidFill>
              </a:rPr>
              <a:t>ЧИТАЦЬКІ КОНФЕРЕНЦІЇ</a:t>
            </a:r>
          </a:p>
          <a:p>
            <a:pPr>
              <a:buFontTx/>
              <a:buChar char="•"/>
            </a:pPr>
            <a:endParaRPr lang="uk-UA" sz="1400">
              <a:solidFill>
                <a:srgbClr val="0070C0"/>
              </a:solidFill>
            </a:endParaRPr>
          </a:p>
          <a:p>
            <a:pPr>
              <a:buFontTx/>
              <a:buChar char="•"/>
            </a:pPr>
            <a:r>
              <a:rPr lang="uk-UA" sz="1400">
                <a:solidFill>
                  <a:srgbClr val="0070C0"/>
                </a:solidFill>
              </a:rPr>
              <a:t>ІНТЕЛЕКТУАЛЬНІ ІГРИ</a:t>
            </a:r>
            <a:endParaRPr lang="ru-RU" sz="1400">
              <a:solidFill>
                <a:srgbClr val="0070C0"/>
              </a:solidFill>
            </a:endParaRPr>
          </a:p>
        </p:txBody>
      </p:sp>
      <p:sp>
        <p:nvSpPr>
          <p:cNvPr id="12299" name="Text Box 17"/>
          <p:cNvSpPr txBox="1">
            <a:spLocks noChangeArrowheads="1"/>
          </p:cNvSpPr>
          <p:nvPr/>
        </p:nvSpPr>
        <p:spPr bwMode="auto">
          <a:xfrm>
            <a:off x="3276600" y="3214688"/>
            <a:ext cx="2232025" cy="2749550"/>
          </a:xfrm>
          <a:prstGeom prst="rect">
            <a:avLst/>
          </a:prstGeom>
          <a:solidFill>
            <a:srgbClr val="FFFF99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uk-UA" sz="1400">
                <a:solidFill>
                  <a:srgbClr val="0070C0"/>
                </a:solidFill>
              </a:rPr>
              <a:t>БЕСІДИ</a:t>
            </a:r>
          </a:p>
          <a:p>
            <a:pPr>
              <a:buFontTx/>
              <a:buChar char="•"/>
            </a:pPr>
            <a:endParaRPr lang="uk-UA" sz="1400">
              <a:solidFill>
                <a:srgbClr val="0070C0"/>
              </a:solidFill>
            </a:endParaRPr>
          </a:p>
          <a:p>
            <a:pPr>
              <a:buFontTx/>
              <a:buChar char="•"/>
            </a:pPr>
            <a:r>
              <a:rPr lang="uk-UA" sz="1400">
                <a:solidFill>
                  <a:srgbClr val="0070C0"/>
                </a:solidFill>
              </a:rPr>
              <a:t>ЗАНЯТТЯ ГУРТКА </a:t>
            </a:r>
          </a:p>
          <a:p>
            <a:r>
              <a:rPr lang="uk-UA" sz="1400">
                <a:solidFill>
                  <a:srgbClr val="0070C0"/>
                </a:solidFill>
              </a:rPr>
              <a:t> “КНИЖКОВА ЛІКАРНЯ”</a:t>
            </a:r>
          </a:p>
          <a:p>
            <a:pPr>
              <a:buFontTx/>
              <a:buChar char="•"/>
            </a:pPr>
            <a:endParaRPr lang="uk-UA" sz="1400">
              <a:solidFill>
                <a:srgbClr val="0070C0"/>
              </a:solidFill>
            </a:endParaRPr>
          </a:p>
          <a:p>
            <a:pPr>
              <a:buFontTx/>
              <a:buChar char="•"/>
            </a:pPr>
            <a:r>
              <a:rPr lang="uk-UA" sz="1400">
                <a:solidFill>
                  <a:srgbClr val="0070C0"/>
                </a:solidFill>
              </a:rPr>
              <a:t>ВІКТОРИНИ</a:t>
            </a:r>
          </a:p>
          <a:p>
            <a:pPr>
              <a:buFontTx/>
              <a:buChar char="•"/>
            </a:pPr>
            <a:endParaRPr lang="uk-UA" sz="1400">
              <a:solidFill>
                <a:srgbClr val="0070C0"/>
              </a:solidFill>
            </a:endParaRPr>
          </a:p>
          <a:p>
            <a:pPr>
              <a:buFontTx/>
              <a:buChar char="•"/>
            </a:pPr>
            <a:r>
              <a:rPr lang="uk-UA" sz="1400">
                <a:solidFill>
                  <a:srgbClr val="0070C0"/>
                </a:solidFill>
              </a:rPr>
              <a:t>КОНКУРСИ</a:t>
            </a:r>
            <a:endParaRPr lang="ru-RU" sz="1400">
              <a:solidFill>
                <a:srgbClr val="0070C0"/>
              </a:solidFill>
            </a:endParaRPr>
          </a:p>
          <a:p>
            <a:pPr>
              <a:buFontTx/>
              <a:buChar char="•"/>
            </a:pPr>
            <a:endParaRPr lang="uk-UA" sz="1400">
              <a:solidFill>
                <a:srgbClr val="0070C0"/>
              </a:solidFill>
            </a:endParaRPr>
          </a:p>
          <a:p>
            <a:pPr>
              <a:buFontTx/>
              <a:buChar char="•"/>
            </a:pPr>
            <a:r>
              <a:rPr lang="uk-UA" sz="1400">
                <a:solidFill>
                  <a:srgbClr val="0070C0"/>
                </a:solidFill>
              </a:rPr>
              <a:t>БІБЛІОТЕЧНІ УРОКИ</a:t>
            </a:r>
          </a:p>
          <a:p>
            <a:pPr>
              <a:buFontTx/>
              <a:buChar char="•"/>
            </a:pPr>
            <a:endParaRPr lang="uk-UA" sz="1400">
              <a:solidFill>
                <a:srgbClr val="0070C0"/>
              </a:solidFill>
            </a:endParaRPr>
          </a:p>
          <a:p>
            <a:pPr>
              <a:buFontTx/>
              <a:buChar char="•"/>
            </a:pPr>
            <a:r>
              <a:rPr lang="uk-UA" sz="1400">
                <a:solidFill>
                  <a:srgbClr val="0070C0"/>
                </a:solidFill>
              </a:rPr>
              <a:t>ВИСТУП АГІТБРИГАДИ</a:t>
            </a:r>
            <a:endParaRPr lang="ru-RU" sz="1400">
              <a:solidFill>
                <a:srgbClr val="0070C0"/>
              </a:solidFill>
            </a:endParaRPr>
          </a:p>
        </p:txBody>
      </p:sp>
      <p:sp>
        <p:nvSpPr>
          <p:cNvPr id="12300" name="Text Box 18"/>
          <p:cNvSpPr txBox="1">
            <a:spLocks noChangeArrowheads="1"/>
          </p:cNvSpPr>
          <p:nvPr/>
        </p:nvSpPr>
        <p:spPr bwMode="auto">
          <a:xfrm>
            <a:off x="6372225" y="3214688"/>
            <a:ext cx="2790825" cy="3108325"/>
          </a:xfrm>
          <a:prstGeom prst="rect">
            <a:avLst/>
          </a:prstGeom>
          <a:solidFill>
            <a:srgbClr val="FFFF99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uk-UA" sz="1400">
                <a:solidFill>
                  <a:srgbClr val="0070C0"/>
                </a:solidFill>
              </a:rPr>
              <a:t>БЕСІДИ</a:t>
            </a:r>
          </a:p>
          <a:p>
            <a:pPr>
              <a:buFontTx/>
              <a:buChar char="•"/>
            </a:pPr>
            <a:endParaRPr lang="uk-UA" sz="1400">
              <a:solidFill>
                <a:srgbClr val="0070C0"/>
              </a:solidFill>
            </a:endParaRPr>
          </a:p>
          <a:p>
            <a:pPr>
              <a:buFontTx/>
              <a:buChar char="•"/>
            </a:pPr>
            <a:r>
              <a:rPr lang="uk-UA" sz="1400">
                <a:solidFill>
                  <a:srgbClr val="0070C0"/>
                </a:solidFill>
              </a:rPr>
              <a:t>КОНСУЛЬТАЦІЇ</a:t>
            </a:r>
          </a:p>
          <a:p>
            <a:pPr>
              <a:buFontTx/>
              <a:buChar char="•"/>
            </a:pPr>
            <a:endParaRPr lang="uk-UA" sz="1400">
              <a:solidFill>
                <a:srgbClr val="0070C0"/>
              </a:solidFill>
            </a:endParaRPr>
          </a:p>
          <a:p>
            <a:pPr>
              <a:buFontTx/>
              <a:buChar char="•"/>
            </a:pPr>
            <a:r>
              <a:rPr lang="uk-UA" sz="1400">
                <a:solidFill>
                  <a:srgbClr val="0070C0"/>
                </a:solidFill>
              </a:rPr>
              <a:t>КОНКУРС ЧИТЦІВ</a:t>
            </a:r>
          </a:p>
          <a:p>
            <a:pPr>
              <a:buFontTx/>
              <a:buChar char="•"/>
            </a:pPr>
            <a:endParaRPr lang="uk-UA" sz="1400">
              <a:solidFill>
                <a:srgbClr val="0070C0"/>
              </a:solidFill>
            </a:endParaRPr>
          </a:p>
          <a:p>
            <a:pPr>
              <a:buFontTx/>
              <a:buChar char="•"/>
            </a:pPr>
            <a:r>
              <a:rPr lang="uk-UA" sz="1400">
                <a:solidFill>
                  <a:srgbClr val="0070C0"/>
                </a:solidFill>
              </a:rPr>
              <a:t>ПАМ’ЯТКИ УЧНЯМ</a:t>
            </a:r>
          </a:p>
          <a:p>
            <a:pPr>
              <a:buFontTx/>
              <a:buChar char="•"/>
            </a:pPr>
            <a:endParaRPr lang="uk-UA" sz="1400">
              <a:solidFill>
                <a:srgbClr val="0070C0"/>
              </a:solidFill>
            </a:endParaRPr>
          </a:p>
          <a:p>
            <a:pPr>
              <a:buFontTx/>
              <a:buChar char="•"/>
            </a:pPr>
            <a:r>
              <a:rPr lang="uk-UA" sz="1400">
                <a:solidFill>
                  <a:srgbClr val="0070C0"/>
                </a:solidFill>
              </a:rPr>
              <a:t>ЗНАЙОМСТВО З КАТАЛОГОМ</a:t>
            </a:r>
          </a:p>
          <a:p>
            <a:r>
              <a:rPr lang="uk-UA" sz="1400">
                <a:solidFill>
                  <a:srgbClr val="0070C0"/>
                </a:solidFill>
              </a:rPr>
              <a:t>  КНИГ</a:t>
            </a:r>
          </a:p>
          <a:p>
            <a:endParaRPr lang="uk-UA" sz="1400">
              <a:solidFill>
                <a:srgbClr val="0070C0"/>
              </a:solidFill>
            </a:endParaRPr>
          </a:p>
          <a:p>
            <a:pPr>
              <a:buFont typeface="Arial" charset="0"/>
              <a:buChar char="•"/>
            </a:pPr>
            <a:r>
              <a:rPr lang="uk-UA" sz="1400">
                <a:solidFill>
                  <a:srgbClr val="0070C0"/>
                </a:solidFill>
              </a:rPr>
              <a:t>МОНІТОРИНГ ЧИТАЦЬКИХ</a:t>
            </a:r>
          </a:p>
          <a:p>
            <a:r>
              <a:rPr lang="uk-UA" sz="1400">
                <a:solidFill>
                  <a:srgbClr val="0070C0"/>
                </a:solidFill>
              </a:rPr>
              <a:t> ІНТЕРЕСІВ</a:t>
            </a:r>
          </a:p>
          <a:p>
            <a:pPr>
              <a:buFontTx/>
              <a:buChar char="•"/>
            </a:pPr>
            <a:endParaRPr lang="uk-UA" sz="1400"/>
          </a:p>
        </p:txBody>
      </p:sp>
      <p:pic>
        <p:nvPicPr>
          <p:cNvPr id="12301" name="Picture 2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53188"/>
            <a:ext cx="4572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2" name="Picture 2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6453188"/>
            <a:ext cx="4572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5913"/>
            <a:ext cx="9144000" cy="717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uk-UA" smtClean="0">
                <a:solidFill>
                  <a:srgbClr val="7030A0"/>
                </a:solidFill>
              </a:rPr>
              <a:t>Тематичні папки</a:t>
            </a:r>
            <a:endParaRPr lang="ru-RU" smtClean="0">
              <a:solidFill>
                <a:srgbClr val="7030A0"/>
              </a:solidFill>
            </a:endParaRP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468313" y="1071563"/>
            <a:ext cx="8280400" cy="5214937"/>
          </a:xfrm>
          <a:prstGeom prst="rect">
            <a:avLst/>
          </a:prstGeom>
          <a:solidFill>
            <a:srgbClr val="FFFF99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uk-UA" sz="2400" i="1">
                <a:solidFill>
                  <a:srgbClr val="0070C0"/>
                </a:solidFill>
              </a:rPr>
              <a:t>Хочу все знати</a:t>
            </a:r>
          </a:p>
          <a:p>
            <a:pPr marL="342900" indent="-342900">
              <a:buFontTx/>
              <a:buAutoNum type="arabicPeriod"/>
            </a:pPr>
            <a:r>
              <a:rPr lang="uk-UA" sz="2400" i="1">
                <a:solidFill>
                  <a:srgbClr val="0070C0"/>
                </a:solidFill>
              </a:rPr>
              <a:t>Як надрукували вашу книгу</a:t>
            </a:r>
          </a:p>
          <a:p>
            <a:pPr marL="342900" indent="-342900">
              <a:buFontTx/>
              <a:buAutoNum type="arabicPeriod"/>
            </a:pPr>
            <a:r>
              <a:rPr lang="uk-UA" sz="2400" i="1">
                <a:solidFill>
                  <a:srgbClr val="0070C0"/>
                </a:solidFill>
              </a:rPr>
              <a:t>Ми матір називаємо святою</a:t>
            </a:r>
          </a:p>
          <a:p>
            <a:pPr marL="342900" indent="-342900">
              <a:buFontTx/>
              <a:buAutoNum type="arabicPeriod"/>
            </a:pPr>
            <a:r>
              <a:rPr lang="uk-UA" sz="2400" i="1">
                <a:solidFill>
                  <a:srgbClr val="0070C0"/>
                </a:solidFill>
              </a:rPr>
              <a:t>Свято Перемоги</a:t>
            </a:r>
          </a:p>
          <a:p>
            <a:pPr marL="342900" indent="-342900">
              <a:buFontTx/>
              <a:buAutoNum type="arabicPeriod"/>
            </a:pPr>
            <a:r>
              <a:rPr lang="uk-UA" sz="2400" i="1">
                <a:solidFill>
                  <a:srgbClr val="0070C0"/>
                </a:solidFill>
              </a:rPr>
              <a:t>З Новим роком Вкраїнський народе</a:t>
            </a:r>
          </a:p>
          <a:p>
            <a:pPr marL="342900" indent="-342900">
              <a:buFontTx/>
              <a:buAutoNum type="arabicPeriod"/>
            </a:pPr>
            <a:r>
              <a:rPr lang="uk-UA" sz="2400" i="1">
                <a:solidFill>
                  <a:srgbClr val="0070C0"/>
                </a:solidFill>
              </a:rPr>
              <a:t>Любов’ю дорожити вмійте</a:t>
            </a:r>
          </a:p>
          <a:p>
            <a:pPr marL="342900" indent="-342900">
              <a:buFontTx/>
              <a:buAutoNum type="arabicPeriod"/>
            </a:pPr>
            <a:r>
              <a:rPr lang="uk-UA" sz="2400" i="1">
                <a:solidFill>
                  <a:srgbClr val="0070C0"/>
                </a:solidFill>
              </a:rPr>
              <a:t>Що таке європейський союз</a:t>
            </a:r>
          </a:p>
          <a:p>
            <a:pPr marL="342900" indent="-342900">
              <a:buFontTx/>
              <a:buAutoNum type="arabicPeriod"/>
            </a:pPr>
            <a:r>
              <a:rPr lang="uk-UA" sz="2400" i="1">
                <a:solidFill>
                  <a:srgbClr val="0070C0"/>
                </a:solidFill>
              </a:rPr>
              <a:t>Національна символіка України</a:t>
            </a:r>
          </a:p>
          <a:p>
            <a:pPr marL="342900" indent="-342900">
              <a:buFontTx/>
              <a:buAutoNum type="arabicPeriod"/>
            </a:pPr>
            <a:r>
              <a:rPr lang="uk-UA" sz="2400" i="1">
                <a:solidFill>
                  <a:srgbClr val="0070C0"/>
                </a:solidFill>
              </a:rPr>
              <a:t>Голодомор 1932-1933 рр.</a:t>
            </a:r>
          </a:p>
          <a:p>
            <a:pPr marL="342900" indent="-342900">
              <a:buFontTx/>
              <a:buAutoNum type="arabicPeriod"/>
            </a:pPr>
            <a:r>
              <a:rPr lang="uk-UA" sz="2400" i="1">
                <a:solidFill>
                  <a:srgbClr val="0070C0"/>
                </a:solidFill>
              </a:rPr>
              <a:t>Чорнобиль – біль душі людської</a:t>
            </a:r>
          </a:p>
          <a:p>
            <a:pPr marL="342900" indent="-342900">
              <a:buFontTx/>
              <a:buAutoNum type="arabicPeriod"/>
            </a:pPr>
            <a:r>
              <a:rPr lang="uk-UA" sz="2400" i="1">
                <a:solidFill>
                  <a:srgbClr val="0070C0"/>
                </a:solidFill>
              </a:rPr>
              <a:t>Стоп, наркотик</a:t>
            </a:r>
          </a:p>
          <a:p>
            <a:pPr marL="342900" indent="-342900">
              <a:buFontTx/>
              <a:buAutoNum type="arabicPeriod"/>
            </a:pPr>
            <a:r>
              <a:rPr lang="uk-UA" sz="2400" i="1">
                <a:solidFill>
                  <a:srgbClr val="0070C0"/>
                </a:solidFill>
              </a:rPr>
              <a:t>Мова рідна, слово рідне</a:t>
            </a:r>
          </a:p>
          <a:p>
            <a:pPr marL="342900" indent="-342900">
              <a:buFontTx/>
              <a:buAutoNum type="arabicPeriod"/>
            </a:pPr>
            <a:r>
              <a:rPr lang="uk-UA" sz="2400" i="1">
                <a:solidFill>
                  <a:srgbClr val="0070C0"/>
                </a:solidFill>
              </a:rPr>
              <a:t>Загадки, прислів’я, вікторини, брейн-ринг</a:t>
            </a:r>
          </a:p>
          <a:p>
            <a:pPr marL="342900" indent="-342900">
              <a:buFontTx/>
              <a:buAutoNum type="arabicPeriod"/>
            </a:pPr>
            <a:r>
              <a:rPr lang="uk-UA" sz="2400" i="1">
                <a:solidFill>
                  <a:srgbClr val="0070C0"/>
                </a:solidFill>
              </a:rPr>
              <a:t>Правила моралі і культури поведінки. </a:t>
            </a:r>
            <a:endParaRPr lang="ru-RU" sz="2400" i="1">
              <a:solidFill>
                <a:srgbClr val="0070C0"/>
              </a:solidFill>
            </a:endParaRPr>
          </a:p>
        </p:txBody>
      </p:sp>
      <p:sp>
        <p:nvSpPr>
          <p:cNvPr id="13318" name="WordArt 7"/>
          <p:cNvSpPr>
            <a:spLocks noChangeArrowheads="1" noChangeShapeType="1" noTextEdit="1"/>
          </p:cNvSpPr>
          <p:nvPr/>
        </p:nvSpPr>
        <p:spPr bwMode="auto">
          <a:xfrm>
            <a:off x="179388" y="0"/>
            <a:ext cx="8450262" cy="1144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1000" kern="10">
              <a:ln w="12700">
                <a:solidFill>
                  <a:srgbClr val="00CCFF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3319" name="Picture 8" descr="AG00054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788150"/>
            <a:ext cx="8280400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9" descr="AG00054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3600" y="6788150"/>
            <a:ext cx="8280400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10" descr="AG00054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-4105276" y="3789363"/>
            <a:ext cx="8280401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11" descr="AG00054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4968874" y="3789363"/>
            <a:ext cx="8280401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3" name="Picture 12" descr="AG00054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15913"/>
            <a:ext cx="8280400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4" name="Picture 13" descr="AG00054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3600" y="-315913"/>
            <a:ext cx="8280400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z="4000" smtClean="0">
                <a:solidFill>
                  <a:srgbClr val="7030A0"/>
                </a:solidFill>
              </a:rPr>
              <a:t>КНИЖКОВІ ВИСТАВКИ</a:t>
            </a:r>
            <a:endParaRPr lang="ru-RU" sz="4000" smtClean="0">
              <a:solidFill>
                <a:srgbClr val="7030A0"/>
              </a:solidFill>
            </a:endParaRPr>
          </a:p>
        </p:txBody>
      </p:sp>
      <p:sp>
        <p:nvSpPr>
          <p:cNvPr id="13316" name="Rectangle 5"/>
          <p:cNvSpPr>
            <a:spLocks noChangeArrowheads="1"/>
          </p:cNvSpPr>
          <p:nvPr/>
        </p:nvSpPr>
        <p:spPr bwMode="auto">
          <a:xfrm>
            <a:off x="292100" y="1700213"/>
            <a:ext cx="8851900" cy="3754437"/>
          </a:xfrm>
          <a:prstGeom prst="rect">
            <a:avLst/>
          </a:prstGeom>
          <a:solidFill>
            <a:srgbClr val="FFFF99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>
              <a:tabLst>
                <a:tab pos="676275" algn="l"/>
              </a:tabLst>
            </a:pPr>
            <a:endParaRPr lang="ru-RU" sz="1800"/>
          </a:p>
          <a:p>
            <a:pPr marL="342900" indent="-342900">
              <a:buFontTx/>
              <a:buAutoNum type="arabicPeriod"/>
              <a:tabLst>
                <a:tab pos="676275" algn="l"/>
              </a:tabLst>
            </a:pPr>
            <a:r>
              <a:rPr lang="uk-UA" sz="2000">
                <a:solidFill>
                  <a:srgbClr val="0070C0"/>
                </a:solidFill>
              </a:rPr>
              <a:t>“Стій! Зупинись! Нову книгу подивись.”</a:t>
            </a:r>
            <a:endParaRPr lang="ru-RU" sz="2000">
              <a:solidFill>
                <a:srgbClr val="0070C0"/>
              </a:solidFill>
            </a:endParaRPr>
          </a:p>
          <a:p>
            <a:pPr marL="342900" indent="-342900">
              <a:buFontTx/>
              <a:buAutoNum type="arabicPeriod"/>
              <a:tabLst>
                <a:tab pos="676275" algn="l"/>
              </a:tabLst>
            </a:pPr>
            <a:r>
              <a:rPr lang="uk-UA" sz="2000">
                <a:solidFill>
                  <a:srgbClr val="0070C0"/>
                </a:solidFill>
              </a:rPr>
              <a:t>“Література – це храм, до якого входять з чистою совістю.”</a:t>
            </a:r>
            <a:endParaRPr lang="ru-RU" sz="2000">
              <a:solidFill>
                <a:srgbClr val="0070C0"/>
              </a:solidFill>
            </a:endParaRPr>
          </a:p>
          <a:p>
            <a:pPr marL="342900" indent="-342900">
              <a:buFontTx/>
              <a:buAutoNum type="arabicPeriod"/>
              <a:tabLst>
                <a:tab pos="676275" algn="l"/>
              </a:tabLst>
            </a:pPr>
            <a:r>
              <a:rPr lang="uk-UA" sz="2000">
                <a:solidFill>
                  <a:srgbClr val="0070C0"/>
                </a:solidFill>
              </a:rPr>
              <a:t>“Бібліотека – це місце, де слово – теж діло.”</a:t>
            </a:r>
            <a:endParaRPr lang="ru-RU" sz="2000">
              <a:solidFill>
                <a:srgbClr val="0070C0"/>
              </a:solidFill>
            </a:endParaRPr>
          </a:p>
          <a:p>
            <a:pPr marL="342900" indent="-342900">
              <a:buFontTx/>
              <a:buAutoNum type="arabicPeriod"/>
              <a:tabLst>
                <a:tab pos="676275" algn="l"/>
              </a:tabLst>
            </a:pPr>
            <a:r>
              <a:rPr lang="uk-UA" sz="2000">
                <a:solidFill>
                  <a:srgbClr val="0070C0"/>
                </a:solidFill>
              </a:rPr>
              <a:t>“На допомогу навчально-виховному процесу (по предметах)”</a:t>
            </a:r>
            <a:endParaRPr lang="ru-RU" sz="2000">
              <a:solidFill>
                <a:srgbClr val="0070C0"/>
              </a:solidFill>
            </a:endParaRPr>
          </a:p>
          <a:p>
            <a:pPr marL="342900" indent="-342900">
              <a:buFontTx/>
              <a:buAutoNum type="arabicPeriod"/>
              <a:tabLst>
                <a:tab pos="676275" algn="l"/>
              </a:tabLst>
            </a:pPr>
            <a:r>
              <a:rPr lang="uk-UA" sz="2000">
                <a:solidFill>
                  <a:srgbClr val="0070C0"/>
                </a:solidFill>
              </a:rPr>
              <a:t>“Любов до ближнього – джерело величі людини.”</a:t>
            </a:r>
            <a:endParaRPr lang="ru-RU" sz="2000">
              <a:solidFill>
                <a:srgbClr val="0070C0"/>
              </a:solidFill>
            </a:endParaRPr>
          </a:p>
          <a:p>
            <a:pPr marL="342900" indent="-342900">
              <a:buFontTx/>
              <a:buAutoNum type="arabicPeriod"/>
              <a:tabLst>
                <a:tab pos="676275" algn="l"/>
              </a:tabLst>
            </a:pPr>
            <a:r>
              <a:rPr lang="uk-UA" sz="2000">
                <a:solidFill>
                  <a:srgbClr val="0070C0"/>
                </a:solidFill>
              </a:rPr>
              <a:t>“Творчі люди – земляки.”</a:t>
            </a:r>
            <a:endParaRPr lang="ru-RU" sz="2000">
              <a:solidFill>
                <a:srgbClr val="0070C0"/>
              </a:solidFill>
            </a:endParaRPr>
          </a:p>
          <a:p>
            <a:pPr marL="342900" indent="-342900">
              <a:buFontTx/>
              <a:buAutoNum type="arabicPeriod"/>
              <a:tabLst>
                <a:tab pos="676275" algn="l"/>
              </a:tabLst>
            </a:pPr>
            <a:r>
              <a:rPr lang="uk-UA" sz="2000">
                <a:solidFill>
                  <a:srgbClr val="0070C0"/>
                </a:solidFill>
              </a:rPr>
              <a:t>“Повернуті із забуття.”</a:t>
            </a:r>
            <a:endParaRPr lang="ru-RU" sz="2000">
              <a:solidFill>
                <a:srgbClr val="0070C0"/>
              </a:solidFill>
            </a:endParaRPr>
          </a:p>
          <a:p>
            <a:pPr marL="342900" indent="-342900">
              <a:buFontTx/>
              <a:buAutoNum type="arabicPeriod"/>
              <a:tabLst>
                <a:tab pos="676275" algn="l"/>
              </a:tabLst>
            </a:pPr>
            <a:r>
              <a:rPr lang="uk-UA" sz="2000">
                <a:solidFill>
                  <a:srgbClr val="0070C0"/>
                </a:solidFill>
              </a:rPr>
              <a:t>“Духовність – крила незалежності.”</a:t>
            </a:r>
            <a:endParaRPr lang="ru-RU" sz="2000">
              <a:solidFill>
                <a:srgbClr val="0070C0"/>
              </a:solidFill>
            </a:endParaRPr>
          </a:p>
          <a:p>
            <a:pPr marL="342900" indent="-342900">
              <a:buFontTx/>
              <a:buAutoNum type="arabicPeriod"/>
              <a:tabLst>
                <a:tab pos="676275" algn="l"/>
              </a:tabLst>
            </a:pPr>
            <a:r>
              <a:rPr lang="uk-UA" sz="2000">
                <a:solidFill>
                  <a:srgbClr val="0070C0"/>
                </a:solidFill>
              </a:rPr>
              <a:t>“Голодомор 1932-1933 рр.”</a:t>
            </a:r>
            <a:endParaRPr lang="ru-RU" sz="2000">
              <a:solidFill>
                <a:srgbClr val="0070C0"/>
              </a:solidFill>
            </a:endParaRPr>
          </a:p>
          <a:p>
            <a:pPr marL="342900" indent="-342900">
              <a:buFontTx/>
              <a:buAutoNum type="arabicPeriod"/>
              <a:tabLst>
                <a:tab pos="676275" algn="l"/>
              </a:tabLst>
            </a:pPr>
            <a:r>
              <a:rPr lang="uk-UA" sz="2000">
                <a:solidFill>
                  <a:srgbClr val="0070C0"/>
                </a:solidFill>
              </a:rPr>
              <a:t>“Здоровий спосіб життя – гарантія довголіття.”</a:t>
            </a:r>
            <a:endParaRPr lang="ru-RU" sz="2000">
              <a:solidFill>
                <a:srgbClr val="0070C0"/>
              </a:solidFill>
            </a:endParaRPr>
          </a:p>
          <a:p>
            <a:pPr marL="342900" indent="-342900">
              <a:buFontTx/>
              <a:buAutoNum type="arabicPeriod"/>
              <a:tabLst>
                <a:tab pos="676275" algn="l"/>
              </a:tabLst>
            </a:pPr>
            <a:r>
              <a:rPr lang="uk-UA" sz="2000">
                <a:solidFill>
                  <a:srgbClr val="0070C0"/>
                </a:solidFill>
              </a:rPr>
              <a:t> “Слово, пісне, думо Кобзарева, ви – окраса й суть мого життя.” </a:t>
            </a:r>
          </a:p>
        </p:txBody>
      </p:sp>
      <p:pic>
        <p:nvPicPr>
          <p:cNvPr id="14341" name="Picture 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6750" y="0"/>
            <a:ext cx="85725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8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8850" y="5175250"/>
            <a:ext cx="1835150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/>
      <p:bldP spid="133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2292" name="Picture 4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33CC33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331788" y="427038"/>
            <a:ext cx="8312150" cy="70802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40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МЕТОДИЧНА СКАРБНИЧКА</a:t>
            </a:r>
            <a:endParaRPr lang="ru-RU" sz="4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15366" name="Text Box 11"/>
          <p:cNvSpPr txBox="1">
            <a:spLocks noChangeArrowheads="1"/>
          </p:cNvSpPr>
          <p:nvPr/>
        </p:nvSpPr>
        <p:spPr bwMode="auto">
          <a:xfrm>
            <a:off x="519113" y="21526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1800"/>
          </a:p>
        </p:txBody>
      </p:sp>
      <p:sp>
        <p:nvSpPr>
          <p:cNvPr id="15367" name="AutoShape 13"/>
          <p:cNvSpPr>
            <a:spLocks noChangeArrowheads="1"/>
          </p:cNvSpPr>
          <p:nvPr/>
        </p:nvSpPr>
        <p:spPr bwMode="auto">
          <a:xfrm rot="10800000">
            <a:off x="323850" y="1714500"/>
            <a:ext cx="2305050" cy="1285875"/>
          </a:xfrm>
          <a:prstGeom prst="upArrowCallout">
            <a:avLst>
              <a:gd name="adj1" fmla="val 53379"/>
              <a:gd name="adj2" fmla="val 53379"/>
              <a:gd name="adj3" fmla="val 16667"/>
              <a:gd name="adj4" fmla="val 66667"/>
            </a:avLst>
          </a:prstGeom>
          <a:solidFill>
            <a:srgbClr val="FFFF99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uk-UA" sz="2400">
                <a:solidFill>
                  <a:srgbClr val="0070C0"/>
                </a:solidFill>
              </a:rPr>
              <a:t>Корисні</a:t>
            </a:r>
          </a:p>
          <a:p>
            <a:pPr algn="ctr"/>
            <a:r>
              <a:rPr lang="uk-UA" sz="2400">
                <a:solidFill>
                  <a:srgbClr val="0070C0"/>
                </a:solidFill>
              </a:rPr>
              <a:t>поради учням</a:t>
            </a:r>
            <a:r>
              <a:rPr lang="uk-UA" sz="1800"/>
              <a:t> </a:t>
            </a:r>
            <a:endParaRPr lang="ru-RU" sz="1800"/>
          </a:p>
        </p:txBody>
      </p:sp>
      <p:sp>
        <p:nvSpPr>
          <p:cNvPr id="15368" name="AutoShape 14"/>
          <p:cNvSpPr>
            <a:spLocks noChangeArrowheads="1"/>
          </p:cNvSpPr>
          <p:nvPr/>
        </p:nvSpPr>
        <p:spPr bwMode="auto">
          <a:xfrm rot="10800000">
            <a:off x="3429000" y="1643063"/>
            <a:ext cx="2305050" cy="1285875"/>
          </a:xfrm>
          <a:prstGeom prst="upArrowCallout">
            <a:avLst>
              <a:gd name="adj1" fmla="val 53379"/>
              <a:gd name="adj2" fmla="val 53379"/>
              <a:gd name="adj3" fmla="val 16667"/>
              <a:gd name="adj4" fmla="val 66667"/>
            </a:avLst>
          </a:prstGeom>
          <a:solidFill>
            <a:srgbClr val="FFFF99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uk-UA" sz="2400">
                <a:solidFill>
                  <a:srgbClr val="0070C0"/>
                </a:solidFill>
              </a:rPr>
              <a:t>Самостійний на-</a:t>
            </a:r>
          </a:p>
          <a:p>
            <a:pPr algn="ctr"/>
            <a:r>
              <a:rPr lang="uk-UA" sz="2400">
                <a:solidFill>
                  <a:srgbClr val="0070C0"/>
                </a:solidFill>
              </a:rPr>
              <a:t>вігатор пам’яток</a:t>
            </a:r>
            <a:r>
              <a:rPr lang="uk-UA" sz="1800"/>
              <a:t> </a:t>
            </a:r>
            <a:endParaRPr lang="ru-RU" sz="1800"/>
          </a:p>
        </p:txBody>
      </p:sp>
      <p:sp>
        <p:nvSpPr>
          <p:cNvPr id="15369" name="AutoShape 15"/>
          <p:cNvSpPr>
            <a:spLocks noChangeArrowheads="1"/>
          </p:cNvSpPr>
          <p:nvPr/>
        </p:nvSpPr>
        <p:spPr bwMode="auto">
          <a:xfrm rot="10800000">
            <a:off x="6443663" y="1714500"/>
            <a:ext cx="2414587" cy="1285875"/>
          </a:xfrm>
          <a:prstGeom prst="upArrowCallout">
            <a:avLst>
              <a:gd name="adj1" fmla="val 50074"/>
              <a:gd name="adj2" fmla="val 50065"/>
              <a:gd name="adj3" fmla="val 16667"/>
              <a:gd name="adj4" fmla="val 66667"/>
            </a:avLst>
          </a:prstGeom>
          <a:solidFill>
            <a:srgbClr val="FFFF99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uk-UA" sz="2400">
                <a:solidFill>
                  <a:srgbClr val="0070C0"/>
                </a:solidFill>
              </a:rPr>
              <a:t>Кодекс читача</a:t>
            </a:r>
          </a:p>
          <a:p>
            <a:pPr algn="ctr"/>
            <a:r>
              <a:rPr lang="uk-UA" sz="2400">
                <a:solidFill>
                  <a:srgbClr val="0070C0"/>
                </a:solidFill>
              </a:rPr>
              <a:t>бібліотеки</a:t>
            </a:r>
            <a:r>
              <a:rPr lang="uk-UA" sz="1800"/>
              <a:t> </a:t>
            </a:r>
            <a:endParaRPr lang="ru-RU" sz="1800"/>
          </a:p>
        </p:txBody>
      </p:sp>
      <p:sp>
        <p:nvSpPr>
          <p:cNvPr id="15370" name="Text Box 16"/>
          <p:cNvSpPr txBox="1">
            <a:spLocks noChangeArrowheads="1"/>
          </p:cNvSpPr>
          <p:nvPr/>
        </p:nvSpPr>
        <p:spPr bwMode="auto">
          <a:xfrm>
            <a:off x="303213" y="3214688"/>
            <a:ext cx="2441575" cy="2892425"/>
          </a:xfrm>
          <a:prstGeom prst="rect">
            <a:avLst/>
          </a:prstGeom>
          <a:solidFill>
            <a:srgbClr val="FFFF99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uk-UA" sz="1400">
                <a:solidFill>
                  <a:srgbClr val="0070C0"/>
                </a:solidFill>
              </a:rPr>
              <a:t> права та обов’язки читачів</a:t>
            </a:r>
          </a:p>
          <a:p>
            <a:pPr>
              <a:buFont typeface="Wingdings" pitchFamily="2" charset="2"/>
              <a:buChar char="Ø"/>
            </a:pPr>
            <a:r>
              <a:rPr lang="uk-UA" sz="1400">
                <a:solidFill>
                  <a:srgbClr val="0070C0"/>
                </a:solidFill>
              </a:rPr>
              <a:t> правила користування книгою</a:t>
            </a:r>
          </a:p>
          <a:p>
            <a:pPr>
              <a:buFont typeface="Wingdings" pitchFamily="2" charset="2"/>
              <a:buChar char="Ø"/>
            </a:pPr>
            <a:r>
              <a:rPr lang="uk-UA" sz="1400">
                <a:solidFill>
                  <a:srgbClr val="0070C0"/>
                </a:solidFill>
              </a:rPr>
              <a:t> правила ремонту книги</a:t>
            </a:r>
          </a:p>
          <a:p>
            <a:pPr>
              <a:buFont typeface="Wingdings" pitchFamily="2" charset="2"/>
              <a:buChar char="Ø"/>
            </a:pPr>
            <a:r>
              <a:rPr lang="uk-UA" sz="1400">
                <a:solidFill>
                  <a:srgbClr val="0070C0"/>
                </a:solidFill>
              </a:rPr>
              <a:t> гігієна читання</a:t>
            </a:r>
          </a:p>
          <a:p>
            <a:pPr>
              <a:buFont typeface="Wingdings" pitchFamily="2" charset="2"/>
              <a:buChar char="Ø"/>
            </a:pPr>
            <a:r>
              <a:rPr lang="uk-UA" sz="1400">
                <a:solidFill>
                  <a:srgbClr val="0070C0"/>
                </a:solidFill>
              </a:rPr>
              <a:t> як вибрати книгу</a:t>
            </a:r>
          </a:p>
          <a:p>
            <a:pPr>
              <a:buFont typeface="Wingdings" pitchFamily="2" charset="2"/>
              <a:buChar char="Ø"/>
            </a:pPr>
            <a:r>
              <a:rPr lang="uk-UA" sz="1400">
                <a:solidFill>
                  <a:srgbClr val="0070C0"/>
                </a:solidFill>
              </a:rPr>
              <a:t> як читати книгу, газету, журнал</a:t>
            </a:r>
          </a:p>
          <a:p>
            <a:pPr>
              <a:buFont typeface="Wingdings" pitchFamily="2" charset="2"/>
              <a:buChar char="Ø"/>
            </a:pPr>
            <a:r>
              <a:rPr lang="uk-UA" sz="1400">
                <a:solidFill>
                  <a:srgbClr val="0070C0"/>
                </a:solidFill>
              </a:rPr>
              <a:t> як вести щоденник читання</a:t>
            </a:r>
          </a:p>
          <a:p>
            <a:pPr>
              <a:buFont typeface="Wingdings" pitchFamily="2" charset="2"/>
              <a:buChar char="Ø"/>
            </a:pPr>
            <a:r>
              <a:rPr lang="uk-UA" sz="1400">
                <a:solidFill>
                  <a:srgbClr val="0070C0"/>
                </a:solidFill>
              </a:rPr>
              <a:t> правила користування бібліотекою</a:t>
            </a:r>
            <a:endParaRPr lang="ru-RU" sz="1400">
              <a:solidFill>
                <a:srgbClr val="0070C0"/>
              </a:solidFill>
            </a:endParaRPr>
          </a:p>
        </p:txBody>
      </p:sp>
      <p:sp>
        <p:nvSpPr>
          <p:cNvPr id="15371" name="Text Box 17"/>
          <p:cNvSpPr txBox="1">
            <a:spLocks noChangeArrowheads="1"/>
          </p:cNvSpPr>
          <p:nvPr/>
        </p:nvSpPr>
        <p:spPr bwMode="auto">
          <a:xfrm>
            <a:off x="3276600" y="3214688"/>
            <a:ext cx="2232025" cy="2678112"/>
          </a:xfrm>
          <a:prstGeom prst="rect">
            <a:avLst/>
          </a:prstGeom>
          <a:solidFill>
            <a:srgbClr val="FFFF99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uk-UA" sz="1400">
                <a:solidFill>
                  <a:srgbClr val="0070C0"/>
                </a:solidFill>
              </a:rPr>
              <a:t> як писати твір</a:t>
            </a:r>
          </a:p>
          <a:p>
            <a:pPr>
              <a:buFont typeface="Wingdings" pitchFamily="2" charset="2"/>
              <a:buChar char="Ø"/>
            </a:pPr>
            <a:r>
              <a:rPr lang="uk-UA" sz="1400">
                <a:solidFill>
                  <a:srgbClr val="0070C0"/>
                </a:solidFill>
              </a:rPr>
              <a:t> як вивчити вірш напам’ять</a:t>
            </a:r>
          </a:p>
          <a:p>
            <a:pPr>
              <a:buFont typeface="Wingdings" pitchFamily="2" charset="2"/>
              <a:buChar char="Ø"/>
            </a:pPr>
            <a:r>
              <a:rPr lang="uk-UA" sz="1400">
                <a:solidFill>
                  <a:srgbClr val="0070C0"/>
                </a:solidFill>
              </a:rPr>
              <a:t> як працювати з художньою книгою</a:t>
            </a:r>
          </a:p>
          <a:p>
            <a:pPr>
              <a:buFont typeface="Wingdings" pitchFamily="2" charset="2"/>
              <a:buChar char="Ø"/>
            </a:pPr>
            <a:r>
              <a:rPr lang="uk-UA" sz="1400">
                <a:solidFill>
                  <a:srgbClr val="0070C0"/>
                </a:solidFill>
              </a:rPr>
              <a:t> види читання</a:t>
            </a:r>
          </a:p>
          <a:p>
            <a:pPr>
              <a:buFont typeface="Wingdings" pitchFamily="2" charset="2"/>
              <a:buChar char="Ø"/>
            </a:pPr>
            <a:r>
              <a:rPr lang="uk-UA" sz="1400">
                <a:solidFill>
                  <a:srgbClr val="0070C0"/>
                </a:solidFill>
              </a:rPr>
              <a:t> як працювати з цитатою</a:t>
            </a:r>
          </a:p>
          <a:p>
            <a:pPr>
              <a:buFont typeface="Wingdings" pitchFamily="2" charset="2"/>
              <a:buChar char="Ø"/>
            </a:pPr>
            <a:r>
              <a:rPr lang="uk-UA" sz="1400">
                <a:solidFill>
                  <a:srgbClr val="0070C0"/>
                </a:solidFill>
              </a:rPr>
              <a:t> як готувати доповідь, рефкрат</a:t>
            </a:r>
          </a:p>
          <a:p>
            <a:pPr>
              <a:buFont typeface="Wingdings" pitchFamily="2" charset="2"/>
              <a:buChar char="Ø"/>
            </a:pPr>
            <a:r>
              <a:rPr lang="uk-UA" sz="1400">
                <a:solidFill>
                  <a:srgbClr val="0070C0"/>
                </a:solidFill>
              </a:rPr>
              <a:t> як готуватися до іспитів</a:t>
            </a:r>
            <a:endParaRPr lang="ru-RU" sz="1400">
              <a:solidFill>
                <a:srgbClr val="0070C0"/>
              </a:solidFill>
            </a:endParaRPr>
          </a:p>
        </p:txBody>
      </p:sp>
      <p:sp>
        <p:nvSpPr>
          <p:cNvPr id="15372" name="Text Box 18"/>
          <p:cNvSpPr txBox="1">
            <a:spLocks noChangeArrowheads="1"/>
          </p:cNvSpPr>
          <p:nvPr/>
        </p:nvSpPr>
        <p:spPr bwMode="auto">
          <a:xfrm>
            <a:off x="6372225" y="3214688"/>
            <a:ext cx="2790825" cy="2892425"/>
          </a:xfrm>
          <a:prstGeom prst="rect">
            <a:avLst/>
          </a:prstGeom>
          <a:solidFill>
            <a:srgbClr val="FFFF99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uk-UA" sz="1400">
                <a:solidFill>
                  <a:srgbClr val="0070C0"/>
                </a:solidFill>
              </a:rPr>
              <a:t> як написати відгук про книгу</a:t>
            </a:r>
            <a:endParaRPr lang="ru-RU" sz="140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1400">
                <a:solidFill>
                  <a:srgbClr val="0070C0"/>
                </a:solidFill>
              </a:rPr>
              <a:t> порядок користування літературою</a:t>
            </a:r>
          </a:p>
          <a:p>
            <a:pPr>
              <a:buFont typeface="Wingdings" pitchFamily="2" charset="2"/>
              <a:buChar char="Ø"/>
            </a:pPr>
            <a:r>
              <a:rPr lang="uk-UA" sz="1400">
                <a:solidFill>
                  <a:srgbClr val="0070C0"/>
                </a:solidFill>
              </a:rPr>
              <a:t> перші кроки в бібліотеці</a:t>
            </a:r>
          </a:p>
          <a:p>
            <a:pPr>
              <a:buFont typeface="Wingdings" pitchFamily="2" charset="2"/>
              <a:buChar char="Ø"/>
            </a:pPr>
            <a:r>
              <a:rPr lang="uk-UA" sz="1400">
                <a:solidFill>
                  <a:srgbClr val="0070C0"/>
                </a:solidFill>
              </a:rPr>
              <a:t> як користуватися довідковою літературою</a:t>
            </a:r>
          </a:p>
          <a:p>
            <a:pPr>
              <a:buFont typeface="Wingdings" pitchFamily="2" charset="2"/>
              <a:buChar char="Ø"/>
            </a:pPr>
            <a:r>
              <a:rPr lang="uk-UA" sz="1400">
                <a:solidFill>
                  <a:srgbClr val="0070C0"/>
                </a:solidFill>
              </a:rPr>
              <a:t> форми ведення записів</a:t>
            </a:r>
          </a:p>
          <a:p>
            <a:pPr>
              <a:buFont typeface="Wingdings" pitchFamily="2" charset="2"/>
              <a:buChar char="Ø"/>
            </a:pPr>
            <a:r>
              <a:rPr lang="uk-UA" sz="1400">
                <a:solidFill>
                  <a:srgbClr val="0070C0"/>
                </a:solidFill>
              </a:rPr>
              <a:t> скільки коштує безкоштовний</a:t>
            </a:r>
          </a:p>
          <a:p>
            <a:pPr>
              <a:buFont typeface="Wingdings" pitchFamily="2" charset="2"/>
              <a:buChar char="Ø"/>
            </a:pPr>
            <a:r>
              <a:rPr lang="uk-UA" sz="1400">
                <a:solidFill>
                  <a:srgbClr val="0070C0"/>
                </a:solidFill>
              </a:rPr>
              <a:t> як скласти план, тези, конспект</a:t>
            </a:r>
          </a:p>
          <a:p>
            <a:pPr>
              <a:buFont typeface="Wingdings" pitchFamily="2" charset="2"/>
              <a:buChar char="Ø"/>
            </a:pPr>
            <a:r>
              <a:rPr lang="uk-UA" sz="1400">
                <a:solidFill>
                  <a:srgbClr val="0070C0"/>
                </a:solidFill>
              </a:rPr>
              <a:t> як оформити список використаної літератури</a:t>
            </a:r>
            <a:endParaRPr lang="uk-UA" sz="1400"/>
          </a:p>
        </p:txBody>
      </p:sp>
      <p:pic>
        <p:nvPicPr>
          <p:cNvPr id="15373" name="Picture 2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53188"/>
            <a:ext cx="4572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Picture 2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6453188"/>
            <a:ext cx="4572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717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 build="allAtOnce" animBg="1"/>
      <p:bldP spid="7174" grpId="1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5913"/>
            <a:ext cx="9144000" cy="717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uk-UA" smtClean="0">
                <a:solidFill>
                  <a:srgbClr val="7030A0"/>
                </a:solidFill>
              </a:rPr>
              <a:t>Моя рідна Україна</a:t>
            </a:r>
            <a:endParaRPr lang="ru-RU" smtClean="0">
              <a:solidFill>
                <a:srgbClr val="7030A0"/>
              </a:solidFill>
            </a:endParaRP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468313" y="1214438"/>
            <a:ext cx="8280400" cy="5078412"/>
          </a:xfrm>
          <a:prstGeom prst="rect">
            <a:avLst/>
          </a:prstGeom>
          <a:solidFill>
            <a:srgbClr val="FFFF99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uk-UA" sz="1800" i="1">
                <a:solidFill>
                  <a:srgbClr val="0070C0"/>
                </a:solidFill>
              </a:rPr>
              <a:t> Книжкові ілюстративні виставки: “Незалежній Україні – наші знання і вміння”, “Живи та міцній Українська держава”, Гетьмани, гетьмани, якби то ви встали…”, “Народні звичаї, традиції, обряди”, “Конституція – основний закон нашого життя”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uk-UA" sz="1800" i="1">
                <a:solidFill>
                  <a:srgbClr val="0070C0"/>
                </a:solidFill>
              </a:rPr>
              <a:t> Конкурс читців віршів про Україну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uk-UA" sz="1800" i="1">
                <a:solidFill>
                  <a:srgbClr val="0070C0"/>
                </a:solidFill>
              </a:rPr>
              <a:t> Дебати: “Чи потрібна двомовність в Україні?”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uk-UA" sz="1800" i="1">
                <a:solidFill>
                  <a:srgbClr val="0070C0"/>
                </a:solidFill>
              </a:rPr>
              <a:t>Інтелектуальна гра: “Я люблю тебе Україна”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uk-UA" sz="1800" i="1">
                <a:solidFill>
                  <a:srgbClr val="0070C0"/>
                </a:solidFill>
              </a:rPr>
              <a:t> Дитячий ранок: “Розквітай моя ти Україно”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uk-UA" sz="1800" i="1">
                <a:solidFill>
                  <a:srgbClr val="0070C0"/>
                </a:solidFill>
              </a:rPr>
              <a:t>Індивідуальні бесіди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uk-UA" sz="1800" i="1">
                <a:solidFill>
                  <a:srgbClr val="0070C0"/>
                </a:solidFill>
              </a:rPr>
              <a:t>Усний журнал: “Національна символіка України”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uk-UA" sz="1800" i="1">
                <a:solidFill>
                  <a:srgbClr val="0070C0"/>
                </a:solidFill>
              </a:rPr>
              <a:t> Дні інформації: “Є багато країн на землі, а найкраща завжди Батьківщина”</a:t>
            </a:r>
            <a:endParaRPr lang="ru-RU" sz="1800" i="1">
              <a:solidFill>
                <a:srgbClr val="0070C0"/>
              </a:solidFill>
            </a:endParaRPr>
          </a:p>
        </p:txBody>
      </p:sp>
      <p:sp>
        <p:nvSpPr>
          <p:cNvPr id="16390" name="WordArt 7"/>
          <p:cNvSpPr>
            <a:spLocks noChangeArrowheads="1" noChangeShapeType="1" noTextEdit="1"/>
          </p:cNvSpPr>
          <p:nvPr/>
        </p:nvSpPr>
        <p:spPr bwMode="auto">
          <a:xfrm>
            <a:off x="179388" y="0"/>
            <a:ext cx="8450262" cy="1144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1000" kern="10">
              <a:ln w="12700">
                <a:solidFill>
                  <a:srgbClr val="00CCFF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6391" name="Picture 8" descr="AG00054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788150"/>
            <a:ext cx="8280400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9" descr="AG00054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3600" y="6788150"/>
            <a:ext cx="8280400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10" descr="AG00054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-4105276" y="3789363"/>
            <a:ext cx="8280401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11" descr="AG00054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4968874" y="3789363"/>
            <a:ext cx="8280401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12" descr="AG00054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15913"/>
            <a:ext cx="8280400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6" name="Picture 13" descr="AG00054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3600" y="-315913"/>
            <a:ext cx="8280400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3" name="Схема 22"/>
          <p:cNvGraphicFramePr/>
          <p:nvPr/>
        </p:nvGraphicFramePr>
        <p:xfrm>
          <a:off x="-214346" y="0"/>
          <a:ext cx="9072626" cy="6215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7413" name="Picture 22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96188" y="4895850"/>
            <a:ext cx="1295400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23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5400000">
            <a:off x="3775075" y="1868488"/>
            <a:ext cx="10795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24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7726484">
            <a:off x="2834481" y="4056857"/>
            <a:ext cx="1223963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25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938310">
            <a:off x="4808538" y="1954213"/>
            <a:ext cx="1290637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26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9818140">
            <a:off x="2311400" y="2012950"/>
            <a:ext cx="1150938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2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905757">
            <a:off x="4732338" y="3989388"/>
            <a:ext cx="10795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Овал 10"/>
          <p:cNvSpPr/>
          <p:nvPr/>
        </p:nvSpPr>
        <p:spPr>
          <a:xfrm>
            <a:off x="3500438" y="428625"/>
            <a:ext cx="1643062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6357938" y="2428875"/>
            <a:ext cx="2143125" cy="1785938"/>
          </a:xfrm>
          <a:prstGeom prst="ellipse">
            <a:avLst/>
          </a:prstGeom>
          <a:solidFill>
            <a:srgbClr val="FF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800" b="1" dirty="0" err="1">
                <a:solidFill>
                  <a:srgbClr val="0070C0"/>
                </a:solidFill>
              </a:rPr>
              <a:t>Індиві-дуальні</a:t>
            </a:r>
            <a:r>
              <a:rPr lang="uk-UA" sz="1800" b="1" dirty="0">
                <a:solidFill>
                  <a:srgbClr val="0070C0"/>
                </a:solidFill>
              </a:rPr>
              <a:t> бесіди, пам’ятки</a:t>
            </a:r>
            <a:endParaRPr lang="ru-RU" sz="1800" b="1" dirty="0">
              <a:solidFill>
                <a:srgbClr val="0070C0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57188" y="2500313"/>
            <a:ext cx="2071687" cy="1857375"/>
          </a:xfrm>
          <a:prstGeom prst="ellipse">
            <a:avLst/>
          </a:prstGeom>
          <a:solidFill>
            <a:srgbClr val="FF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800" b="1" dirty="0" err="1">
                <a:solidFill>
                  <a:srgbClr val="0070C0"/>
                </a:solidFill>
              </a:rPr>
              <a:t>Літератур-ний</a:t>
            </a:r>
            <a:r>
              <a:rPr lang="uk-UA" sz="1800" b="1" dirty="0">
                <a:solidFill>
                  <a:srgbClr val="0070C0"/>
                </a:solidFill>
              </a:rPr>
              <a:t> ранок </a:t>
            </a:r>
            <a:r>
              <a:rPr lang="uk-UA" sz="1800" b="1" dirty="0" err="1">
                <a:solidFill>
                  <a:srgbClr val="0070C0"/>
                </a:solidFill>
              </a:rPr>
              <a:t>“Живи</a:t>
            </a:r>
            <a:r>
              <a:rPr lang="uk-UA" sz="1800" b="1" dirty="0">
                <a:solidFill>
                  <a:srgbClr val="0070C0"/>
                </a:solidFill>
              </a:rPr>
              <a:t> книго!”</a:t>
            </a:r>
            <a:endParaRPr lang="ru-RU" sz="1800" b="1" dirty="0">
              <a:solidFill>
                <a:srgbClr val="0070C0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714375" y="357188"/>
            <a:ext cx="2143125" cy="1785937"/>
          </a:xfrm>
          <a:prstGeom prst="ellipse">
            <a:avLst/>
          </a:prstGeom>
          <a:solidFill>
            <a:srgbClr val="FF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800" b="1" dirty="0">
                <a:solidFill>
                  <a:srgbClr val="0070C0"/>
                </a:solidFill>
              </a:rPr>
              <a:t>Куточок у бібліотеці </a:t>
            </a:r>
            <a:r>
              <a:rPr lang="uk-UA" sz="1800" b="1" dirty="0" err="1">
                <a:solidFill>
                  <a:srgbClr val="0070C0"/>
                </a:solidFill>
              </a:rPr>
              <a:t>“Книга</a:t>
            </a:r>
            <a:r>
              <a:rPr lang="uk-UA" sz="1800" b="1" dirty="0">
                <a:solidFill>
                  <a:srgbClr val="0070C0"/>
                </a:solidFill>
              </a:rPr>
              <a:t> </a:t>
            </a:r>
            <a:r>
              <a:rPr lang="uk-UA" sz="1800" b="1" dirty="0" err="1">
                <a:solidFill>
                  <a:srgbClr val="0070C0"/>
                </a:solidFill>
              </a:rPr>
              <a:t>дякує”</a:t>
            </a:r>
            <a:endParaRPr lang="ru-RU" sz="1800" b="1" dirty="0">
              <a:solidFill>
                <a:srgbClr val="0070C0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3286125" y="0"/>
            <a:ext cx="2143125" cy="1785938"/>
          </a:xfrm>
          <a:prstGeom prst="ellipse">
            <a:avLst/>
          </a:prstGeom>
          <a:solidFill>
            <a:srgbClr val="FF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800" b="1" dirty="0">
                <a:solidFill>
                  <a:srgbClr val="0070C0"/>
                </a:solidFill>
              </a:rPr>
              <a:t>Стенд </a:t>
            </a:r>
            <a:r>
              <a:rPr lang="uk-UA" sz="1800" b="1" dirty="0" err="1">
                <a:solidFill>
                  <a:srgbClr val="0070C0"/>
                </a:solidFill>
              </a:rPr>
              <a:t>“Живи</a:t>
            </a:r>
            <a:r>
              <a:rPr lang="uk-UA" sz="1800" b="1" dirty="0">
                <a:solidFill>
                  <a:srgbClr val="0070C0"/>
                </a:solidFill>
              </a:rPr>
              <a:t> книго!”</a:t>
            </a:r>
            <a:endParaRPr lang="ru-RU" sz="1800" b="1" dirty="0">
              <a:solidFill>
                <a:srgbClr val="0070C0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5786438" y="357188"/>
            <a:ext cx="2143125" cy="1785937"/>
          </a:xfrm>
          <a:prstGeom prst="ellipse">
            <a:avLst/>
          </a:prstGeom>
          <a:solidFill>
            <a:srgbClr val="FF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800" b="1" dirty="0">
                <a:solidFill>
                  <a:srgbClr val="0070C0"/>
                </a:solidFill>
              </a:rPr>
              <a:t>Класні куточки </a:t>
            </a:r>
            <a:r>
              <a:rPr lang="uk-UA" sz="1800" b="1" dirty="0" err="1">
                <a:solidFill>
                  <a:srgbClr val="0070C0"/>
                </a:solidFill>
              </a:rPr>
              <a:t>“Живи</a:t>
            </a:r>
            <a:r>
              <a:rPr lang="uk-UA" sz="1800" b="1" dirty="0">
                <a:solidFill>
                  <a:srgbClr val="0070C0"/>
                </a:solidFill>
              </a:rPr>
              <a:t> книго!”</a:t>
            </a:r>
            <a:endParaRPr lang="ru-RU" sz="1800" b="1" dirty="0">
              <a:solidFill>
                <a:srgbClr val="0070C0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3214688" y="2357438"/>
            <a:ext cx="2143125" cy="1857375"/>
          </a:xfrm>
          <a:prstGeom prst="ellipse">
            <a:avLst/>
          </a:prstGeom>
          <a:solidFill>
            <a:schemeClr val="accent3">
              <a:lumMod val="85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 b="1" dirty="0">
                <a:solidFill>
                  <a:srgbClr val="7030A0"/>
                </a:solidFill>
              </a:rPr>
              <a:t>Огляд-конкурс </a:t>
            </a:r>
            <a:r>
              <a:rPr lang="uk-UA" sz="2000" b="1" dirty="0" err="1">
                <a:solidFill>
                  <a:srgbClr val="7030A0"/>
                </a:solidFill>
              </a:rPr>
              <a:t>“Живи</a:t>
            </a:r>
            <a:r>
              <a:rPr lang="uk-UA" sz="2000" b="1" dirty="0">
                <a:solidFill>
                  <a:srgbClr val="7030A0"/>
                </a:solidFill>
              </a:rPr>
              <a:t> книго!”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4929188" y="4357688"/>
            <a:ext cx="2071687" cy="1857375"/>
          </a:xfrm>
          <a:prstGeom prst="ellipse">
            <a:avLst/>
          </a:prstGeom>
          <a:solidFill>
            <a:srgbClr val="FF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800" b="1" dirty="0">
                <a:solidFill>
                  <a:srgbClr val="0070C0"/>
                </a:solidFill>
              </a:rPr>
              <a:t>Рейди-перевірки стану </a:t>
            </a:r>
            <a:r>
              <a:rPr lang="uk-UA" sz="1800" b="1" dirty="0" err="1">
                <a:solidFill>
                  <a:srgbClr val="0070C0"/>
                </a:solidFill>
              </a:rPr>
              <a:t>збе-реження</a:t>
            </a:r>
            <a:r>
              <a:rPr lang="uk-UA" sz="1800" b="1" dirty="0">
                <a:solidFill>
                  <a:srgbClr val="0070C0"/>
                </a:solidFill>
              </a:rPr>
              <a:t> книг</a:t>
            </a:r>
            <a:endParaRPr lang="ru-RU" sz="1800" b="1" dirty="0">
              <a:solidFill>
                <a:srgbClr val="0070C0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1643063" y="4357688"/>
            <a:ext cx="2000250" cy="1857375"/>
          </a:xfrm>
          <a:prstGeom prst="ellipse">
            <a:avLst/>
          </a:prstGeom>
          <a:solidFill>
            <a:srgbClr val="FF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800" b="1" dirty="0">
                <a:solidFill>
                  <a:srgbClr val="0070C0"/>
                </a:solidFill>
              </a:rPr>
              <a:t>Гурток</a:t>
            </a:r>
          </a:p>
          <a:p>
            <a:pPr algn="ctr">
              <a:defRPr/>
            </a:pPr>
            <a:r>
              <a:rPr lang="uk-UA" sz="1800" b="1" dirty="0" err="1">
                <a:solidFill>
                  <a:srgbClr val="0070C0"/>
                </a:solidFill>
              </a:rPr>
              <a:t>“Книжкова</a:t>
            </a:r>
            <a:r>
              <a:rPr lang="uk-UA" sz="1800" b="1" dirty="0">
                <a:solidFill>
                  <a:srgbClr val="0070C0"/>
                </a:solidFill>
              </a:rPr>
              <a:t> </a:t>
            </a:r>
            <a:r>
              <a:rPr lang="uk-UA" sz="1800" b="1" dirty="0" err="1">
                <a:solidFill>
                  <a:srgbClr val="0070C0"/>
                </a:solidFill>
              </a:rPr>
              <a:t>лікарня”</a:t>
            </a:r>
            <a:endParaRPr lang="ru-RU" sz="1800" b="1" dirty="0">
              <a:solidFill>
                <a:srgbClr val="0070C0"/>
              </a:solidFill>
            </a:endParaRPr>
          </a:p>
        </p:txBody>
      </p:sp>
      <p:pic>
        <p:nvPicPr>
          <p:cNvPr id="17428" name="Picture 23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86375" y="3157538"/>
            <a:ext cx="10795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9" name="Picture 23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0800000">
            <a:off x="2143125" y="3086100"/>
            <a:ext cx="10795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0" name="Picture 20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6453188"/>
            <a:ext cx="4572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1" name="Picture 21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72000" y="6453188"/>
            <a:ext cx="4572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2" name="Picture 19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524750" y="0"/>
            <a:ext cx="1295400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WordArt 7">
            <a:hlinkClick r:id="rId3" action="ppaction://hlinkfile"/>
          </p:cNvPr>
          <p:cNvSpPr>
            <a:spLocks noChangeArrowheads="1" noChangeShapeType="1" noTextEdit="1"/>
          </p:cNvSpPr>
          <p:nvPr/>
        </p:nvSpPr>
        <p:spPr bwMode="auto">
          <a:xfrm>
            <a:off x="214313" y="285750"/>
            <a:ext cx="8786812" cy="1003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План проведення тижня книги</a:t>
            </a:r>
          </a:p>
        </p:txBody>
      </p:sp>
      <p:sp>
        <p:nvSpPr>
          <p:cNvPr id="16390" name="Text Box 8"/>
          <p:cNvSpPr txBox="1">
            <a:spLocks noChangeArrowheads="1"/>
          </p:cNvSpPr>
          <p:nvPr/>
        </p:nvSpPr>
        <p:spPr bwMode="auto">
          <a:xfrm>
            <a:off x="1619250" y="1500188"/>
            <a:ext cx="7440613" cy="4400550"/>
          </a:xfrm>
          <a:prstGeom prst="rect">
            <a:avLst/>
          </a:prstGeom>
          <a:solidFill>
            <a:srgbClr val="FFFF99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/>
              <a:t>     </a:t>
            </a:r>
            <a:r>
              <a:rPr lang="uk-UA" sz="2000">
                <a:solidFill>
                  <a:srgbClr val="0070C0"/>
                </a:solidFill>
              </a:rPr>
              <a:t>“З книгою дружити – в світі любо жити” (перша бібліотека</a:t>
            </a:r>
          </a:p>
          <a:p>
            <a:r>
              <a:rPr lang="uk-UA" sz="2000">
                <a:solidFill>
                  <a:srgbClr val="0070C0"/>
                </a:solidFill>
              </a:rPr>
              <a:t>на Русі, книги рекордсмени, корисні поради учням, виставка)</a:t>
            </a:r>
          </a:p>
          <a:p>
            <a:r>
              <a:rPr lang="uk-UA" sz="2000">
                <a:solidFill>
                  <a:srgbClr val="0070C0"/>
                </a:solidFill>
              </a:rPr>
              <a:t>      </a:t>
            </a:r>
          </a:p>
          <a:p>
            <a:r>
              <a:rPr lang="uk-UA" sz="2000">
                <a:solidFill>
                  <a:srgbClr val="0070C0"/>
                </a:solidFill>
              </a:rPr>
              <a:t>До 200 –</a:t>
            </a:r>
            <a:r>
              <a:rPr lang="en-US" sz="2000">
                <a:solidFill>
                  <a:srgbClr val="0070C0"/>
                </a:solidFill>
              </a:rPr>
              <a:t> </a:t>
            </a:r>
            <a:r>
              <a:rPr lang="uk-UA" sz="2000">
                <a:solidFill>
                  <a:srgbClr val="0070C0"/>
                </a:solidFill>
              </a:rPr>
              <a:t>річчя Т. Г. Шевченка (книжкова виставка, конкурс знавців творчості, вікторина-гра)</a:t>
            </a:r>
          </a:p>
          <a:p>
            <a:endParaRPr lang="uk-UA" sz="2000">
              <a:solidFill>
                <a:srgbClr val="0070C0"/>
              </a:solidFill>
            </a:endParaRPr>
          </a:p>
          <a:p>
            <a:r>
              <a:rPr lang="uk-UA" sz="2000">
                <a:solidFill>
                  <a:srgbClr val="0070C0"/>
                </a:solidFill>
              </a:rPr>
              <a:t>“Дорога нам усім Україна” (походення назв держави, міст і сіл)</a:t>
            </a:r>
          </a:p>
          <a:p>
            <a:endParaRPr lang="uk-UA" sz="2000">
              <a:solidFill>
                <a:srgbClr val="0070C0"/>
              </a:solidFill>
            </a:endParaRPr>
          </a:p>
          <a:p>
            <a:r>
              <a:rPr lang="uk-UA" sz="2000">
                <a:solidFill>
                  <a:srgbClr val="0070C0"/>
                </a:solidFill>
              </a:rPr>
              <a:t>“Зима і весна на одній вулиці” (про що повідають квіти, ву-саті, пернаті, хвостаті, риби-велетні, риби-карлики, загадки)</a:t>
            </a:r>
          </a:p>
          <a:p>
            <a:endParaRPr lang="uk-UA" sz="2000">
              <a:solidFill>
                <a:srgbClr val="0070C0"/>
              </a:solidFill>
            </a:endParaRPr>
          </a:p>
          <a:p>
            <a:r>
              <a:rPr lang="uk-UA" sz="2000">
                <a:solidFill>
                  <a:srgbClr val="0070C0"/>
                </a:solidFill>
              </a:rPr>
              <a:t>Літературний ранок “Живи книго!”</a:t>
            </a:r>
          </a:p>
          <a:p>
            <a:endParaRPr lang="uk-UA" sz="2000"/>
          </a:p>
        </p:txBody>
      </p:sp>
      <p:pic>
        <p:nvPicPr>
          <p:cNvPr id="18439" name="Picture 9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55700" y="1450975"/>
            <a:ext cx="476250" cy="36195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</p:pic>
      <p:pic>
        <p:nvPicPr>
          <p:cNvPr id="18440" name="Picture 1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3346450"/>
            <a:ext cx="476250" cy="36195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</p:pic>
      <p:pic>
        <p:nvPicPr>
          <p:cNvPr id="18441" name="Picture 13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2474913"/>
            <a:ext cx="476250" cy="36195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</p:pic>
      <p:pic>
        <p:nvPicPr>
          <p:cNvPr id="18442" name="Picture 1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1413" y="4306888"/>
            <a:ext cx="476250" cy="36195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</p:pic>
      <p:pic>
        <p:nvPicPr>
          <p:cNvPr id="18443" name="Picture 15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25538" y="5143500"/>
            <a:ext cx="476250" cy="36195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</p:pic>
      <p:pic>
        <p:nvPicPr>
          <p:cNvPr id="18444" name="Picture 16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092825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build="allAtOnce"/>
      <p:bldP spid="1639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5913"/>
            <a:ext cx="9144000" cy="717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468313" y="1214438"/>
            <a:ext cx="8280400" cy="5354637"/>
          </a:xfrm>
          <a:prstGeom prst="rect">
            <a:avLst/>
          </a:prstGeom>
          <a:solidFill>
            <a:srgbClr val="FFFF99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uk-UA" sz="1800" i="1">
                <a:solidFill>
                  <a:srgbClr val="0070C0"/>
                </a:solidFill>
              </a:rPr>
              <a:t>Книжкова виставка: “Моя сім’я, моя родина в житті і долі України”</a:t>
            </a:r>
          </a:p>
          <a:p>
            <a:pPr>
              <a:buFontTx/>
              <a:buChar char="•"/>
            </a:pPr>
            <a:r>
              <a:rPr lang="uk-UA" sz="1800" i="1">
                <a:solidFill>
                  <a:srgbClr val="0070C0"/>
                </a:solidFill>
              </a:rPr>
              <a:t>Сімейні читання: “Все починається з родини”</a:t>
            </a:r>
          </a:p>
          <a:p>
            <a:pPr>
              <a:buFontTx/>
              <a:buChar char="•"/>
            </a:pPr>
            <a:r>
              <a:rPr lang="uk-UA" sz="1800" i="1">
                <a:solidFill>
                  <a:srgbClr val="0070C0"/>
                </a:solidFill>
              </a:rPr>
              <a:t>Бібліотечне інформування: “Що і як читають ваші діти?”</a:t>
            </a:r>
          </a:p>
          <a:p>
            <a:pPr>
              <a:buFontTx/>
              <a:buChar char="•"/>
            </a:pPr>
            <a:r>
              <a:rPr lang="uk-UA" sz="1800" i="1">
                <a:solidFill>
                  <a:srgbClr val="0070C0"/>
                </a:solidFill>
              </a:rPr>
              <a:t>Анкетування: “Я і моя сім’я”</a:t>
            </a:r>
          </a:p>
          <a:p>
            <a:pPr>
              <a:buFontTx/>
              <a:buChar char="•"/>
            </a:pPr>
            <a:r>
              <a:rPr lang="uk-UA" sz="1800" i="1">
                <a:solidFill>
                  <a:srgbClr val="0070C0"/>
                </a:solidFill>
              </a:rPr>
              <a:t>Родинні пісенні свята, традиції: “Різдв’яна зірка”</a:t>
            </a:r>
          </a:p>
          <a:p>
            <a:pPr>
              <a:buFontTx/>
              <a:buChar char="•"/>
            </a:pPr>
            <a:r>
              <a:rPr lang="uk-UA" sz="1800" i="1">
                <a:solidFill>
                  <a:srgbClr val="0070C0"/>
                </a:solidFill>
              </a:rPr>
              <a:t>Групове консультування: “Уважні батьки – найкращі психологи для дітей”</a:t>
            </a:r>
          </a:p>
          <a:p>
            <a:pPr>
              <a:buFontTx/>
              <a:buChar char="•"/>
            </a:pPr>
            <a:r>
              <a:rPr lang="uk-UA" sz="1800" i="1">
                <a:solidFill>
                  <a:srgbClr val="0070C0"/>
                </a:solidFill>
              </a:rPr>
              <a:t>Родинне свято: “Тато, мама і я – спортивна сім’я”</a:t>
            </a:r>
          </a:p>
          <a:p>
            <a:pPr>
              <a:buFontTx/>
              <a:buChar char="•"/>
            </a:pPr>
            <a:r>
              <a:rPr lang="uk-UA" sz="1800" i="1">
                <a:solidFill>
                  <a:srgbClr val="0070C0"/>
                </a:solidFill>
              </a:rPr>
              <a:t>Родинні вогники: “З родини йде в життя людина”</a:t>
            </a:r>
          </a:p>
          <a:p>
            <a:pPr>
              <a:buFontTx/>
              <a:buChar char="•"/>
            </a:pPr>
            <a:r>
              <a:rPr lang="uk-UA" sz="1800" i="1">
                <a:solidFill>
                  <a:srgbClr val="0070C0"/>
                </a:solidFill>
              </a:rPr>
              <a:t>Дні відкритих дверей для батьків</a:t>
            </a:r>
          </a:p>
          <a:p>
            <a:pPr>
              <a:buFontTx/>
              <a:buChar char="•"/>
            </a:pPr>
            <a:r>
              <a:rPr lang="uk-UA" sz="1800" i="1">
                <a:solidFill>
                  <a:srgbClr val="0070C0"/>
                </a:solidFill>
              </a:rPr>
              <a:t>Аналіз читацьких інтересів, лідер читання: “Я можу, вмію, дію”</a:t>
            </a:r>
          </a:p>
          <a:p>
            <a:pPr>
              <a:buFontTx/>
              <a:buChar char="•"/>
            </a:pPr>
            <a:r>
              <a:rPr lang="uk-UA" sz="1800" i="1">
                <a:solidFill>
                  <a:srgbClr val="0070C0"/>
                </a:solidFill>
              </a:rPr>
              <a:t>Обмін батьківським досвідом: “Як виховувати дітей знає кожен, за винятком тих у кого вони є”</a:t>
            </a:r>
          </a:p>
          <a:p>
            <a:pPr>
              <a:buFontTx/>
              <a:buChar char="•"/>
            </a:pPr>
            <a:r>
              <a:rPr lang="uk-UA" sz="1800" i="1">
                <a:solidFill>
                  <a:srgbClr val="0070C0"/>
                </a:solidFill>
              </a:rPr>
              <a:t>Профнаміри учнів: “Що про це думають батьки? Збігаються чи ні їх думки”</a:t>
            </a:r>
          </a:p>
          <a:p>
            <a:pPr>
              <a:buFontTx/>
              <a:buChar char="•"/>
            </a:pPr>
            <a:r>
              <a:rPr lang="uk-UA" sz="1800" i="1">
                <a:solidFill>
                  <a:srgbClr val="0070C0"/>
                </a:solidFill>
              </a:rPr>
              <a:t>Бліцвікторина: “Вплив батька і матері на читаність і вихованість дитини”</a:t>
            </a:r>
          </a:p>
          <a:p>
            <a:pPr>
              <a:buFontTx/>
              <a:buChar char="•"/>
            </a:pPr>
            <a:r>
              <a:rPr lang="uk-UA" sz="1800" i="1">
                <a:solidFill>
                  <a:srgbClr val="0070C0"/>
                </a:solidFill>
              </a:rPr>
              <a:t>Родинне загальношкільне свято випускний вечір: “Прийміть слова вітання і подяки”</a:t>
            </a:r>
            <a:endParaRPr lang="ru-RU" sz="1800" i="1">
              <a:solidFill>
                <a:srgbClr val="0070C0"/>
              </a:solidFill>
            </a:endParaRPr>
          </a:p>
        </p:txBody>
      </p:sp>
      <p:sp>
        <p:nvSpPr>
          <p:cNvPr id="15366" name="WordArt 7"/>
          <p:cNvSpPr>
            <a:spLocks noChangeArrowheads="1" noChangeShapeType="1" noTextEdit="1"/>
          </p:cNvSpPr>
          <p:nvPr/>
        </p:nvSpPr>
        <p:spPr bwMode="auto">
          <a:xfrm>
            <a:off x="179388" y="0"/>
            <a:ext cx="8450262" cy="1144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uk-UA" sz="1000" kern="10" dirty="0">
                <a:ln w="1270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Робота</a:t>
            </a:r>
            <a:r>
              <a:rPr lang="uk-UA" sz="1000" kern="10" dirty="0">
                <a:ln w="1270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з сім’єю, родиною</a:t>
            </a:r>
            <a:endParaRPr lang="ru-RU" sz="1000" kern="10" dirty="0">
              <a:ln w="12700">
                <a:solidFill>
                  <a:srgbClr val="00CCFF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9463" name="Picture 8" descr="AG00054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788150"/>
            <a:ext cx="8280400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9" descr="AG00054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3600" y="6788150"/>
            <a:ext cx="8280400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10" descr="AG00054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-4105276" y="3789363"/>
            <a:ext cx="8280401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1" descr="AG00054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4968874" y="3789363"/>
            <a:ext cx="8280401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Picture 12" descr="AG00054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15913"/>
            <a:ext cx="8280400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8" name="Picture 13" descr="AG00054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3600" y="-315913"/>
            <a:ext cx="8280400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WordArt 7">
            <a:hlinkClick r:id="rId3" action="ppaction://hlinkfile"/>
          </p:cNvPr>
          <p:cNvSpPr>
            <a:spLocks noChangeArrowheads="1" noChangeShapeType="1" noTextEdit="1"/>
          </p:cNvSpPr>
          <p:nvPr/>
        </p:nvSpPr>
        <p:spPr bwMode="auto">
          <a:xfrm>
            <a:off x="214313" y="285750"/>
            <a:ext cx="8786812" cy="1003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Форми профорієнтаційної роботи</a:t>
            </a:r>
          </a:p>
        </p:txBody>
      </p:sp>
      <p:sp>
        <p:nvSpPr>
          <p:cNvPr id="16390" name="Text Box 8"/>
          <p:cNvSpPr txBox="1">
            <a:spLocks noChangeArrowheads="1"/>
          </p:cNvSpPr>
          <p:nvPr/>
        </p:nvSpPr>
        <p:spPr bwMode="auto">
          <a:xfrm>
            <a:off x="1619250" y="1500188"/>
            <a:ext cx="7440613" cy="4400550"/>
          </a:xfrm>
          <a:prstGeom prst="rect">
            <a:avLst/>
          </a:prstGeom>
          <a:solidFill>
            <a:srgbClr val="FFFF99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/>
              <a:t> </a:t>
            </a:r>
            <a:r>
              <a:rPr lang="uk-UA" sz="2000">
                <a:solidFill>
                  <a:srgbClr val="0070C0"/>
                </a:solidFill>
              </a:rPr>
              <a:t>Книжкова виставка: “Ким бути?”</a:t>
            </a:r>
          </a:p>
          <a:p>
            <a:r>
              <a:rPr lang="uk-UA" sz="2000">
                <a:solidFill>
                  <a:srgbClr val="0070C0"/>
                </a:solidFill>
              </a:rPr>
              <a:t>      </a:t>
            </a:r>
          </a:p>
          <a:p>
            <a:endParaRPr lang="uk-UA" sz="2000">
              <a:solidFill>
                <a:srgbClr val="0070C0"/>
              </a:solidFill>
            </a:endParaRPr>
          </a:p>
          <a:p>
            <a:r>
              <a:rPr lang="uk-UA" sz="2000">
                <a:solidFill>
                  <a:srgbClr val="0070C0"/>
                </a:solidFill>
              </a:rPr>
              <a:t>Усний журнал: “Людина для професії чи професія для людини?”</a:t>
            </a:r>
          </a:p>
          <a:p>
            <a:endParaRPr lang="uk-UA" sz="2000">
              <a:solidFill>
                <a:srgbClr val="0070C0"/>
              </a:solidFill>
            </a:endParaRPr>
          </a:p>
          <a:p>
            <a:r>
              <a:rPr lang="uk-UA" sz="2000">
                <a:solidFill>
                  <a:srgbClr val="0070C0"/>
                </a:solidFill>
              </a:rPr>
              <a:t>Бібліографічний огляд нової літератури про професії</a:t>
            </a:r>
          </a:p>
          <a:p>
            <a:endParaRPr lang="uk-UA" sz="2000">
              <a:solidFill>
                <a:srgbClr val="0070C0"/>
              </a:solidFill>
            </a:endParaRPr>
          </a:p>
          <a:p>
            <a:endParaRPr lang="uk-UA" sz="2000">
              <a:solidFill>
                <a:srgbClr val="0070C0"/>
              </a:solidFill>
            </a:endParaRPr>
          </a:p>
          <a:p>
            <a:r>
              <a:rPr lang="uk-UA" sz="2000">
                <a:solidFill>
                  <a:srgbClr val="0070C0"/>
                </a:solidFill>
              </a:rPr>
              <a:t>Круглий стіл: “Учитель, лікар чи геолог, письменник, слюсар чи кресляр, всі називають головною, одну професію школяр”</a:t>
            </a:r>
          </a:p>
          <a:p>
            <a:endParaRPr lang="uk-UA" sz="2000">
              <a:solidFill>
                <a:srgbClr val="0070C0"/>
              </a:solidFill>
            </a:endParaRPr>
          </a:p>
          <a:p>
            <a:r>
              <a:rPr lang="uk-UA" sz="2000">
                <a:solidFill>
                  <a:srgbClr val="0070C0"/>
                </a:solidFill>
              </a:rPr>
              <a:t>Анкетування: “Моя майбутня професія”</a:t>
            </a:r>
          </a:p>
          <a:p>
            <a:endParaRPr lang="uk-UA" sz="2000"/>
          </a:p>
        </p:txBody>
      </p:sp>
      <p:pic>
        <p:nvPicPr>
          <p:cNvPr id="20487" name="Picture 9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55700" y="1450975"/>
            <a:ext cx="476250" cy="36195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</p:pic>
      <p:pic>
        <p:nvPicPr>
          <p:cNvPr id="20488" name="Picture 1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3346450"/>
            <a:ext cx="476250" cy="36195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</p:pic>
      <p:pic>
        <p:nvPicPr>
          <p:cNvPr id="20489" name="Picture 13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2474913"/>
            <a:ext cx="476250" cy="36195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</p:pic>
      <p:pic>
        <p:nvPicPr>
          <p:cNvPr id="20490" name="Picture 1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1413" y="4306888"/>
            <a:ext cx="476250" cy="36195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</p:pic>
      <p:pic>
        <p:nvPicPr>
          <p:cNvPr id="20491" name="Picture 15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25538" y="5143500"/>
            <a:ext cx="476250" cy="36195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</p:pic>
      <p:pic>
        <p:nvPicPr>
          <p:cNvPr id="20492" name="Picture 16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092825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build="allAtOnce"/>
      <p:bldP spid="1639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WordArt 5"/>
          <p:cNvSpPr>
            <a:spLocks noChangeArrowheads="1" noChangeShapeType="1" noTextEdit="1"/>
          </p:cNvSpPr>
          <p:nvPr/>
        </p:nvSpPr>
        <p:spPr bwMode="auto">
          <a:xfrm>
            <a:off x="685800" y="2130425"/>
            <a:ext cx="7772400" cy="1470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19050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33CC33"/>
                  </a:gs>
                  <a:gs pos="100000">
                    <a:srgbClr val="FFFF99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3076" name="Rectangle 6"/>
          <p:cNvSpPr>
            <a:spLocks noChangeArrowheads="1"/>
          </p:cNvSpPr>
          <p:nvPr/>
        </p:nvSpPr>
        <p:spPr bwMode="auto">
          <a:xfrm>
            <a:off x="3995738" y="4076700"/>
            <a:ext cx="4754562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</a:pPr>
            <a:endParaRPr lang="ru-RU" sz="2800" i="1">
              <a:solidFill>
                <a:srgbClr val="000000"/>
              </a:solidFill>
            </a:endParaRPr>
          </a:p>
        </p:txBody>
      </p:sp>
      <p:pic>
        <p:nvPicPr>
          <p:cNvPr id="3077" name="Picture 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33375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85786" y="785795"/>
            <a:ext cx="7715304" cy="126188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ru-RU" sz="2800" kern="10" dirty="0">
              <a:ln w="19050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33CC33"/>
                  </a:gs>
                  <a:gs pos="100000">
                    <a:srgbClr val="FFFF99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  <a:p>
            <a:pPr algn="ctr">
              <a:defRPr/>
            </a:pPr>
            <a:r>
              <a:rPr lang="ru-RU" sz="4800" kern="10" dirty="0" err="1" smtClean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CC33"/>
                    </a:gs>
                    <a:gs pos="100000">
                      <a:srgbClr val="FFFF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Іщук</a:t>
            </a:r>
            <a:r>
              <a:rPr lang="ru-RU" sz="4800" kern="10" dirty="0" smtClean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CC33"/>
                    </a:gs>
                    <a:gs pos="100000">
                      <a:srgbClr val="FFFF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  </a:t>
            </a:r>
            <a:r>
              <a:rPr lang="ru-RU" sz="4800" kern="10" dirty="0" err="1" smtClean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CC33"/>
                    </a:gs>
                    <a:gs pos="100000">
                      <a:srgbClr val="FFFF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Марія</a:t>
            </a:r>
            <a:r>
              <a:rPr lang="ru-RU" sz="4800" kern="10" dirty="0" smtClean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CC33"/>
                    </a:gs>
                    <a:gs pos="100000">
                      <a:srgbClr val="FFFF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  </a:t>
            </a:r>
            <a:r>
              <a:rPr lang="ru-RU" sz="4800" kern="10" dirty="0" err="1" smtClean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CC33"/>
                    </a:gs>
                    <a:gs pos="100000">
                      <a:srgbClr val="FFFF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Зосимівна</a:t>
            </a:r>
            <a:endParaRPr lang="uk-UA" sz="4800" b="1" spc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" name="Рисунок 9" descr="Изображение 0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42844" y="2071678"/>
            <a:ext cx="5370344" cy="4018369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643570" y="2214554"/>
            <a:ext cx="3357586" cy="3785652"/>
          </a:xfrm>
          <a:prstGeom prst="rect">
            <a:avLst/>
          </a:prstGeom>
          <a:solidFill>
            <a:srgbClr val="FFFF99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uk-UA" b="1" dirty="0" smtClean="0">
              <a:solidFill>
                <a:srgbClr val="0070C0"/>
              </a:solidFill>
              <a:cs typeface="Arial" charset="0"/>
            </a:endParaRPr>
          </a:p>
          <a:p>
            <a:r>
              <a:rPr lang="uk-UA" b="1" dirty="0" smtClean="0">
                <a:solidFill>
                  <a:srgbClr val="0070C0"/>
                </a:solidFill>
                <a:cs typeface="Arial" charset="0"/>
              </a:rPr>
              <a:t>Бібліотекар </a:t>
            </a:r>
            <a:r>
              <a:rPr lang="uk-UA" b="1" dirty="0" err="1" smtClean="0">
                <a:solidFill>
                  <a:srgbClr val="0070C0"/>
                </a:solidFill>
                <a:cs typeface="Arial" charset="0"/>
              </a:rPr>
              <a:t>Великодедеркальської</a:t>
            </a:r>
            <a:r>
              <a:rPr lang="uk-UA" b="1" dirty="0" smtClean="0">
                <a:solidFill>
                  <a:srgbClr val="0070C0"/>
                </a:solidFill>
                <a:cs typeface="Arial" charset="0"/>
              </a:rPr>
              <a:t> загальноосвітньої школи</a:t>
            </a:r>
          </a:p>
          <a:p>
            <a:r>
              <a:rPr lang="uk-UA" b="1" dirty="0" smtClean="0">
                <a:solidFill>
                  <a:srgbClr val="0070C0"/>
                </a:solidFill>
                <a:cs typeface="Arial" charset="0"/>
              </a:rPr>
              <a:t>І-ІІІ ступенів</a:t>
            </a:r>
          </a:p>
          <a:p>
            <a:endParaRPr lang="uk-UA" b="1" dirty="0" smtClean="0">
              <a:solidFill>
                <a:srgbClr val="0070C0"/>
              </a:solidFill>
              <a:cs typeface="Arial" charset="0"/>
            </a:endParaRPr>
          </a:p>
          <a:p>
            <a:endParaRPr lang="uk-UA" b="1" dirty="0" smtClean="0">
              <a:solidFill>
                <a:srgbClr val="0070C0"/>
              </a:solidFill>
              <a:cs typeface="Arial" charset="0"/>
            </a:endParaRPr>
          </a:p>
          <a:p>
            <a:r>
              <a:rPr lang="uk-UA" b="1" dirty="0" smtClean="0">
                <a:solidFill>
                  <a:srgbClr val="0070C0"/>
                </a:solidFill>
                <a:cs typeface="Arial" charset="0"/>
              </a:rPr>
              <a:t>Стаж роботи – 37 років</a:t>
            </a:r>
          </a:p>
          <a:p>
            <a:endParaRPr lang="uk-UA" b="1" dirty="0" smtClean="0">
              <a:solidFill>
                <a:srgbClr val="0070C0"/>
              </a:solidFill>
              <a:cs typeface="Arial" charset="0"/>
            </a:endParaRPr>
          </a:p>
          <a:p>
            <a:r>
              <a:rPr lang="uk-UA" b="1" dirty="0" smtClean="0">
                <a:solidFill>
                  <a:srgbClr val="0070C0"/>
                </a:solidFill>
                <a:cs typeface="Arial" charset="0"/>
              </a:rPr>
              <a:t>Атестація 31.10. 2013 р.</a:t>
            </a:r>
          </a:p>
          <a:p>
            <a:r>
              <a:rPr lang="uk-UA" b="1" dirty="0" smtClean="0">
                <a:solidFill>
                  <a:srgbClr val="0070C0"/>
                </a:solidFill>
                <a:cs typeface="Arial" charset="0"/>
              </a:rPr>
              <a:t>/спеціаліст першої категорії/</a:t>
            </a:r>
          </a:p>
          <a:p>
            <a:endParaRPr lang="uk-UA" b="1" dirty="0" smtClean="0">
              <a:solidFill>
                <a:srgbClr val="0070C0"/>
              </a:solidFill>
              <a:cs typeface="Arial" charset="0"/>
            </a:endParaRPr>
          </a:p>
          <a:p>
            <a:r>
              <a:rPr lang="uk-UA" b="1" dirty="0" smtClean="0">
                <a:solidFill>
                  <a:srgbClr val="0070C0"/>
                </a:solidFill>
                <a:cs typeface="Arial" charset="0"/>
              </a:rPr>
              <a:t>Курсова перепідготовка – 2013 рік</a:t>
            </a:r>
          </a:p>
          <a:p>
            <a:endParaRPr lang="ru-RU" b="1" dirty="0">
              <a:solidFill>
                <a:srgbClr val="0070C0"/>
              </a:solidFill>
              <a:cs typeface="Arial" charset="0"/>
            </a:endParaRPr>
          </a:p>
        </p:txBody>
      </p:sp>
      <p:pic>
        <p:nvPicPr>
          <p:cNvPr id="3081" name="Picture 20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6453188"/>
            <a:ext cx="4572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2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6453188"/>
            <a:ext cx="4572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Rectangle 6"/>
          <p:cNvSpPr>
            <a:spLocks noGrp="1" noChangeArrowheads="1"/>
          </p:cNvSpPr>
          <p:nvPr>
            <p:ph type="title"/>
          </p:nvPr>
        </p:nvSpPr>
        <p:spPr>
          <a:xfrm>
            <a:off x="714375" y="274638"/>
            <a:ext cx="7786688" cy="1143000"/>
          </a:xfrm>
        </p:spPr>
        <p:txBody>
          <a:bodyPr/>
          <a:lstStyle/>
          <a:p>
            <a:pPr eaLnBrk="1" hangingPunct="1">
              <a:defRPr/>
            </a:pPr>
            <a:r>
              <a:rPr lang="uk-UA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Форми правового виховання</a:t>
            </a: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2800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2" name="Rectangle 5"/>
          <p:cNvSpPr>
            <a:spLocks noChangeArrowheads="1"/>
          </p:cNvSpPr>
          <p:nvPr/>
        </p:nvSpPr>
        <p:spPr bwMode="auto">
          <a:xfrm>
            <a:off x="755650" y="1714500"/>
            <a:ext cx="7673975" cy="4524375"/>
          </a:xfrm>
          <a:prstGeom prst="rect">
            <a:avLst/>
          </a:prstGeom>
          <a:solidFill>
            <a:srgbClr val="FFFF99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uk-UA">
                <a:solidFill>
                  <a:srgbClr val="0070C0"/>
                </a:solidFill>
              </a:rPr>
              <a:t>1. Книжкові виставки: “Здоровий спосіб життя – гарантія довголіття”,</a:t>
            </a:r>
          </a:p>
          <a:p>
            <a:pPr>
              <a:lnSpc>
                <a:spcPct val="150000"/>
              </a:lnSpc>
            </a:pPr>
            <a:r>
              <a:rPr lang="uk-UA">
                <a:solidFill>
                  <a:srgbClr val="0070C0"/>
                </a:solidFill>
              </a:rPr>
              <a:t>“Наркоманія – ти і закон”,“Голка начинена смертю”</a:t>
            </a:r>
          </a:p>
          <a:p>
            <a:pPr>
              <a:lnSpc>
                <a:spcPct val="150000"/>
              </a:lnSpc>
            </a:pPr>
            <a:r>
              <a:rPr lang="uk-UA">
                <a:solidFill>
                  <a:srgbClr val="0070C0"/>
                </a:solidFill>
              </a:rPr>
              <a:t>2. Круглий стіл: “Алкоголь і наркотики – штучні злети та болючі падіння”</a:t>
            </a:r>
          </a:p>
          <a:p>
            <a:pPr>
              <a:lnSpc>
                <a:spcPct val="150000"/>
              </a:lnSpc>
            </a:pPr>
            <a:r>
              <a:rPr lang="uk-UA">
                <a:solidFill>
                  <a:srgbClr val="0070C0"/>
                </a:solidFill>
              </a:rPr>
              <a:t>3. Індивідуальні бесіди: “СНІД – чума сучасності”, “Що потрібно робити, щоб вберегтися</a:t>
            </a:r>
          </a:p>
          <a:p>
            <a:pPr>
              <a:lnSpc>
                <a:spcPct val="150000"/>
              </a:lnSpc>
            </a:pPr>
            <a:r>
              <a:rPr lang="uk-UA">
                <a:solidFill>
                  <a:srgbClr val="0070C0"/>
                </a:solidFill>
              </a:rPr>
              <a:t>від зараження ВІЛ-інфекцією”, “Як і коли людина може заразитися на ВІЛ-інфекцію”</a:t>
            </a:r>
          </a:p>
          <a:p>
            <a:pPr>
              <a:lnSpc>
                <a:spcPct val="150000"/>
              </a:lnSpc>
            </a:pPr>
            <a:r>
              <a:rPr lang="uk-UA">
                <a:solidFill>
                  <a:srgbClr val="0070C0"/>
                </a:solidFill>
              </a:rPr>
              <a:t>4. Вікторина: “Нікотин і організм людини”</a:t>
            </a:r>
          </a:p>
          <a:p>
            <a:pPr>
              <a:lnSpc>
                <a:spcPct val="150000"/>
              </a:lnSpc>
            </a:pPr>
            <a:r>
              <a:rPr lang="uk-UA">
                <a:solidFill>
                  <a:srgbClr val="0070C0"/>
                </a:solidFill>
              </a:rPr>
              <a:t>5. Виховний захід для учнів початкової школи: “Корисні та шкідливі звички”</a:t>
            </a:r>
          </a:p>
          <a:p>
            <a:pPr>
              <a:lnSpc>
                <a:spcPct val="150000"/>
              </a:lnSpc>
            </a:pPr>
            <a:r>
              <a:rPr lang="uk-UA">
                <a:solidFill>
                  <a:srgbClr val="0070C0"/>
                </a:solidFill>
              </a:rPr>
              <a:t>6. Інтелектуальна гра: “СНІД! Не залишимось байдужими”</a:t>
            </a:r>
          </a:p>
          <a:p>
            <a:pPr>
              <a:lnSpc>
                <a:spcPct val="150000"/>
              </a:lnSpc>
            </a:pPr>
            <a:r>
              <a:rPr lang="uk-UA">
                <a:solidFill>
                  <a:srgbClr val="0070C0"/>
                </a:solidFill>
              </a:rPr>
              <a:t>7. Виступ агітбригади: “Страшний супутник людства” (до 1 грудня – всесвітнього дня боротьби зі СНІДОМ)</a:t>
            </a:r>
          </a:p>
        </p:txBody>
      </p:sp>
      <p:pic>
        <p:nvPicPr>
          <p:cNvPr id="21509" name="Picture 9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8" y="209550"/>
            <a:ext cx="8636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1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01013" y="6021388"/>
            <a:ext cx="8636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1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805613"/>
            <a:ext cx="4000500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1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4300" y="6805613"/>
            <a:ext cx="4000500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13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0" y="6805613"/>
            <a:ext cx="4000500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1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341438"/>
            <a:ext cx="4000500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Picture 15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7675" y="1341438"/>
            <a:ext cx="4000500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Picture 16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0" y="1341438"/>
            <a:ext cx="4000500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74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5913"/>
            <a:ext cx="9144000" cy="717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uk-UA" smtClean="0">
                <a:solidFill>
                  <a:srgbClr val="7030A0"/>
                </a:solidFill>
              </a:rPr>
              <a:t>Моя рідна Україна</a:t>
            </a:r>
            <a:endParaRPr lang="ru-RU" smtClean="0">
              <a:solidFill>
                <a:srgbClr val="7030A0"/>
              </a:solidFill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468313" y="1214438"/>
            <a:ext cx="8280400" cy="5078412"/>
          </a:xfrm>
          <a:prstGeom prst="rect">
            <a:avLst/>
          </a:prstGeom>
          <a:solidFill>
            <a:srgbClr val="FFFF99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uk-UA" sz="1800" i="1">
                <a:solidFill>
                  <a:srgbClr val="0070C0"/>
                </a:solidFill>
              </a:rPr>
              <a:t> Книжкові ілюстративні виставки: “Незалежній Україні – наші знання і вміння”, “Живи та міцній Українська держава”, Гетьмани, гетьмани, якби то ви встали…”, “Народні звичаї, традиції, обряди”, “Конституція – основний закон нашого життя”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uk-UA" sz="1800" i="1">
                <a:solidFill>
                  <a:srgbClr val="0070C0"/>
                </a:solidFill>
              </a:rPr>
              <a:t> Конкурс читців віршів про Україну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uk-UA" sz="1800" i="1">
                <a:solidFill>
                  <a:srgbClr val="0070C0"/>
                </a:solidFill>
              </a:rPr>
              <a:t> Дебати: “Чи потрібна двомовність в Україні?”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uk-UA" sz="1800" i="1">
                <a:solidFill>
                  <a:srgbClr val="0070C0"/>
                </a:solidFill>
              </a:rPr>
              <a:t>Інтелектуальна гра: “Я люблю тебе Україна”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uk-UA" sz="1800" i="1">
                <a:solidFill>
                  <a:srgbClr val="0070C0"/>
                </a:solidFill>
              </a:rPr>
              <a:t> Дитячий ранок: “Розквітай моя ти Україно”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uk-UA" sz="1800" i="1">
                <a:solidFill>
                  <a:srgbClr val="0070C0"/>
                </a:solidFill>
              </a:rPr>
              <a:t>Індивідуальні бесіди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uk-UA" sz="1800" i="1">
                <a:solidFill>
                  <a:srgbClr val="0070C0"/>
                </a:solidFill>
              </a:rPr>
              <a:t>Усний журнал: “Національна символіка України”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uk-UA" sz="1800" i="1">
                <a:solidFill>
                  <a:srgbClr val="0070C0"/>
                </a:solidFill>
              </a:rPr>
              <a:t> Дні інформації: “Є багато країн на землі, а найкраща завжди Батьківщина”</a:t>
            </a:r>
            <a:endParaRPr lang="ru-RU" sz="1800" i="1">
              <a:solidFill>
                <a:srgbClr val="0070C0"/>
              </a:solidFill>
            </a:endParaRPr>
          </a:p>
        </p:txBody>
      </p:sp>
      <p:sp>
        <p:nvSpPr>
          <p:cNvPr id="22534" name="WordArt 7"/>
          <p:cNvSpPr>
            <a:spLocks noChangeArrowheads="1" noChangeShapeType="1" noTextEdit="1"/>
          </p:cNvSpPr>
          <p:nvPr/>
        </p:nvSpPr>
        <p:spPr bwMode="auto">
          <a:xfrm>
            <a:off x="179388" y="0"/>
            <a:ext cx="8450262" cy="1144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1000" kern="10">
              <a:ln w="12700">
                <a:solidFill>
                  <a:srgbClr val="00CCFF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2535" name="Picture 8" descr="AG00054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788150"/>
            <a:ext cx="8280400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9" descr="AG00054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3600" y="6788150"/>
            <a:ext cx="8280400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10" descr="AG00054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-4105276" y="3789363"/>
            <a:ext cx="8280401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11" descr="AG00054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4968874" y="3789363"/>
            <a:ext cx="8280401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Picture 12" descr="AG00054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15913"/>
            <a:ext cx="8280400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0" name="Picture 13" descr="AG00054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3600" y="-315913"/>
            <a:ext cx="8280400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WordArt 7">
            <a:hlinkClick r:id="rId3" action="ppaction://hlinkfile"/>
          </p:cNvPr>
          <p:cNvSpPr>
            <a:spLocks noChangeArrowheads="1" noChangeShapeType="1" noTextEdit="1"/>
          </p:cNvSpPr>
          <p:nvPr/>
        </p:nvSpPr>
        <p:spPr bwMode="auto">
          <a:xfrm>
            <a:off x="214313" y="285750"/>
            <a:ext cx="8786812" cy="1003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До 200-річчя Т. Г. Шевченка</a:t>
            </a:r>
          </a:p>
        </p:txBody>
      </p:sp>
      <p:sp>
        <p:nvSpPr>
          <p:cNvPr id="16390" name="Text Box 8"/>
          <p:cNvSpPr txBox="1">
            <a:spLocks noChangeArrowheads="1"/>
          </p:cNvSpPr>
          <p:nvPr/>
        </p:nvSpPr>
        <p:spPr bwMode="auto">
          <a:xfrm>
            <a:off x="1619250" y="1500188"/>
            <a:ext cx="7440613" cy="3786187"/>
          </a:xfrm>
          <a:prstGeom prst="rect">
            <a:avLst/>
          </a:prstGeom>
          <a:solidFill>
            <a:srgbClr val="FFFF99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/>
              <a:t> </a:t>
            </a:r>
            <a:r>
              <a:rPr lang="uk-UA" sz="2000">
                <a:solidFill>
                  <a:srgbClr val="0070C0"/>
                </a:solidFill>
              </a:rPr>
              <a:t>Книжкова виставка: “Слово. Пісне, думо Кобзарева. Ви – окраса й суть мого життя”, “Золоті зерна поезії Шевченка”, “Твори Т. Г. Шевченка в нашому житті”  </a:t>
            </a:r>
          </a:p>
          <a:p>
            <a:endParaRPr lang="uk-UA" sz="2000">
              <a:solidFill>
                <a:srgbClr val="0070C0"/>
              </a:solidFill>
            </a:endParaRPr>
          </a:p>
          <a:p>
            <a:r>
              <a:rPr lang="uk-UA" sz="2000">
                <a:solidFill>
                  <a:srgbClr val="0070C0"/>
                </a:solidFill>
              </a:rPr>
              <a:t>Літературна вікторина: “Встав пропущене слово”</a:t>
            </a:r>
          </a:p>
          <a:p>
            <a:endParaRPr lang="uk-UA" sz="2000">
              <a:solidFill>
                <a:srgbClr val="0070C0"/>
              </a:solidFill>
            </a:endParaRPr>
          </a:p>
          <a:p>
            <a:r>
              <a:rPr lang="uk-UA" sz="2000">
                <a:solidFill>
                  <a:srgbClr val="0070C0"/>
                </a:solidFill>
              </a:rPr>
              <a:t>Вікторина-гра: “Пісні Кобзаря, що стали народними”</a:t>
            </a:r>
          </a:p>
          <a:p>
            <a:endParaRPr lang="uk-UA" sz="2000">
              <a:solidFill>
                <a:srgbClr val="0070C0"/>
              </a:solidFill>
            </a:endParaRPr>
          </a:p>
          <a:p>
            <a:r>
              <a:rPr lang="uk-UA" sz="2000">
                <a:solidFill>
                  <a:srgbClr val="0070C0"/>
                </a:solidFill>
              </a:rPr>
              <a:t>Гра: “Дерево життя”</a:t>
            </a:r>
          </a:p>
          <a:p>
            <a:endParaRPr lang="uk-UA" sz="2000">
              <a:solidFill>
                <a:srgbClr val="0070C0"/>
              </a:solidFill>
            </a:endParaRPr>
          </a:p>
          <a:p>
            <a:r>
              <a:rPr lang="uk-UA" sz="2000">
                <a:solidFill>
                  <a:srgbClr val="0070C0"/>
                </a:solidFill>
              </a:rPr>
              <a:t>Літературний біографічний поєдинок: “Спадщина Шевченка”</a:t>
            </a:r>
          </a:p>
          <a:p>
            <a:endParaRPr lang="uk-UA" sz="2000"/>
          </a:p>
        </p:txBody>
      </p:sp>
      <p:pic>
        <p:nvPicPr>
          <p:cNvPr id="23559" name="Picture 9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60463" y="1555750"/>
            <a:ext cx="476250" cy="36195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</p:pic>
      <p:pic>
        <p:nvPicPr>
          <p:cNvPr id="23560" name="Picture 1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3346450"/>
            <a:ext cx="476250" cy="36195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</p:pic>
      <p:pic>
        <p:nvPicPr>
          <p:cNvPr id="23561" name="Picture 13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52525" y="2751138"/>
            <a:ext cx="476250" cy="36195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</p:pic>
      <p:pic>
        <p:nvPicPr>
          <p:cNvPr id="23562" name="Picture 1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1413" y="3983038"/>
            <a:ext cx="476250" cy="36195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</p:pic>
      <p:pic>
        <p:nvPicPr>
          <p:cNvPr id="23563" name="Picture 15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9350" y="4600575"/>
            <a:ext cx="476250" cy="36195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</p:pic>
      <p:pic>
        <p:nvPicPr>
          <p:cNvPr id="23564" name="Picture 16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092825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build="allAtOnce"/>
      <p:bldP spid="1639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z="4000" dirty="0" smtClean="0">
                <a:solidFill>
                  <a:srgbClr val="7030A0"/>
                </a:solidFill>
              </a:rPr>
              <a:t>Плекаймо рідну мову</a:t>
            </a:r>
            <a:endParaRPr lang="ru-RU" sz="4000" dirty="0" smtClean="0">
              <a:solidFill>
                <a:srgbClr val="7030A0"/>
              </a:solidFill>
            </a:endParaRPr>
          </a:p>
        </p:txBody>
      </p:sp>
      <p:sp>
        <p:nvSpPr>
          <p:cNvPr id="13316" name="Rectangle 5"/>
          <p:cNvSpPr>
            <a:spLocks noChangeArrowheads="1"/>
          </p:cNvSpPr>
          <p:nvPr/>
        </p:nvSpPr>
        <p:spPr bwMode="auto">
          <a:xfrm>
            <a:off x="785813" y="1700213"/>
            <a:ext cx="7572375" cy="3543300"/>
          </a:xfrm>
          <a:prstGeom prst="rect">
            <a:avLst/>
          </a:prstGeom>
          <a:solidFill>
            <a:srgbClr val="FFFF99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>
              <a:tabLst>
                <a:tab pos="676275" algn="l"/>
              </a:tabLst>
            </a:pPr>
            <a:endParaRPr lang="ru-RU" sz="1800" dirty="0"/>
          </a:p>
          <a:p>
            <a:pPr marL="342900" indent="-342900">
              <a:lnSpc>
                <a:spcPct val="150000"/>
              </a:lnSpc>
              <a:buFontTx/>
              <a:buAutoNum type="arabicPeriod"/>
              <a:tabLst>
                <a:tab pos="676275" algn="l"/>
              </a:tabLst>
            </a:pPr>
            <a:r>
              <a:rPr lang="uk-UA" sz="2000" dirty="0">
                <a:solidFill>
                  <a:srgbClr val="0070C0"/>
                </a:solidFill>
              </a:rPr>
              <a:t>Книжкові виставки: “9 листопада – день української писемності і </a:t>
            </a:r>
            <a:r>
              <a:rPr lang="uk-UA" sz="2000" dirty="0" err="1">
                <a:solidFill>
                  <a:srgbClr val="0070C0"/>
                </a:solidFill>
              </a:rPr>
              <a:t>мови”</a:t>
            </a:r>
            <a:r>
              <a:rPr lang="uk-UA" sz="2000" dirty="0">
                <a:solidFill>
                  <a:srgbClr val="0070C0"/>
                </a:solidFill>
              </a:rPr>
              <a:t>, </a:t>
            </a:r>
            <a:r>
              <a:rPr lang="uk-UA" sz="2000" dirty="0" err="1">
                <a:solidFill>
                  <a:srgbClr val="0070C0"/>
                </a:solidFill>
              </a:rPr>
              <a:t>“Мово</a:t>
            </a:r>
            <a:r>
              <a:rPr lang="uk-UA" sz="2000" dirty="0">
                <a:solidFill>
                  <a:srgbClr val="0070C0"/>
                </a:solidFill>
              </a:rPr>
              <a:t> наша! Прости! Воскресни! Повернися! Відродися!”</a:t>
            </a:r>
            <a:endParaRPr lang="ru-RU" sz="2000" dirty="0">
              <a:solidFill>
                <a:srgbClr val="0070C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AutoNum type="arabicPeriod"/>
              <a:tabLst>
                <a:tab pos="676275" algn="l"/>
              </a:tabLst>
            </a:pPr>
            <a:r>
              <a:rPr lang="uk-UA" sz="2000" dirty="0">
                <a:solidFill>
                  <a:srgbClr val="0070C0"/>
                </a:solidFill>
              </a:rPr>
              <a:t>Літературні вікторини, мовні загадки-жарти</a:t>
            </a:r>
            <a:endParaRPr lang="ru-RU" sz="2000" dirty="0">
              <a:solidFill>
                <a:srgbClr val="0070C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AutoNum type="arabicPeriod"/>
              <a:tabLst>
                <a:tab pos="676275" algn="l"/>
              </a:tabLst>
            </a:pPr>
            <a:r>
              <a:rPr lang="uk-UA" sz="2000" dirty="0">
                <a:solidFill>
                  <a:srgbClr val="0070C0"/>
                </a:solidFill>
              </a:rPr>
              <a:t>Плакат-звернення: </a:t>
            </a:r>
            <a:r>
              <a:rPr lang="uk-UA" sz="2000" dirty="0" err="1">
                <a:solidFill>
                  <a:srgbClr val="0070C0"/>
                </a:solidFill>
              </a:rPr>
              <a:t>“Культура</a:t>
            </a:r>
            <a:r>
              <a:rPr lang="uk-UA" sz="2000" dirty="0">
                <a:solidFill>
                  <a:srgbClr val="0070C0"/>
                </a:solidFill>
              </a:rPr>
              <a:t> </a:t>
            </a:r>
            <a:r>
              <a:rPr lang="uk-UA" sz="2000" dirty="0" err="1">
                <a:solidFill>
                  <a:srgbClr val="0070C0"/>
                </a:solidFill>
              </a:rPr>
              <a:t>спілкування”</a:t>
            </a:r>
            <a:endParaRPr lang="ru-RU" sz="2000" dirty="0">
              <a:solidFill>
                <a:srgbClr val="0070C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AutoNum type="arabicPeriod"/>
              <a:tabLst>
                <a:tab pos="676275" algn="l"/>
              </a:tabLst>
            </a:pPr>
            <a:r>
              <a:rPr lang="uk-UA" sz="2000" dirty="0">
                <a:solidFill>
                  <a:srgbClr val="0070C0"/>
                </a:solidFill>
              </a:rPr>
              <a:t>Бесіда: </a:t>
            </a:r>
            <a:r>
              <a:rPr lang="uk-UA" sz="2000" dirty="0" err="1">
                <a:solidFill>
                  <a:srgbClr val="0070C0"/>
                </a:solidFill>
              </a:rPr>
              <a:t>“Місце</a:t>
            </a:r>
            <a:r>
              <a:rPr lang="uk-UA" sz="2000" dirty="0">
                <a:solidFill>
                  <a:srgbClr val="0070C0"/>
                </a:solidFill>
              </a:rPr>
              <a:t> мови в житті суспільства та </a:t>
            </a:r>
            <a:r>
              <a:rPr lang="uk-UA" sz="2000" dirty="0" err="1">
                <a:solidFill>
                  <a:srgbClr val="0070C0"/>
                </a:solidFill>
              </a:rPr>
              <a:t>людини”</a:t>
            </a:r>
            <a:endParaRPr lang="ru-RU" sz="2000" dirty="0">
              <a:solidFill>
                <a:srgbClr val="0070C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AutoNum type="arabicPeriod"/>
              <a:tabLst>
                <a:tab pos="676275" algn="l"/>
              </a:tabLst>
            </a:pPr>
            <a:r>
              <a:rPr lang="uk-UA" sz="2000" dirty="0">
                <a:solidFill>
                  <a:srgbClr val="0070C0"/>
                </a:solidFill>
              </a:rPr>
              <a:t>КВК: </a:t>
            </a:r>
            <a:r>
              <a:rPr lang="uk-UA" sz="2000" dirty="0" err="1">
                <a:solidFill>
                  <a:srgbClr val="0070C0"/>
                </a:solidFill>
              </a:rPr>
              <a:t>“Українську</a:t>
            </a:r>
            <a:r>
              <a:rPr lang="uk-UA" sz="2000" dirty="0">
                <a:solidFill>
                  <a:srgbClr val="0070C0"/>
                </a:solidFill>
              </a:rPr>
              <a:t> мову знай – гарно й чемно </a:t>
            </a:r>
            <a:r>
              <a:rPr lang="uk-UA" sz="2000" dirty="0" err="1">
                <a:solidFill>
                  <a:srgbClr val="0070C0"/>
                </a:solidFill>
              </a:rPr>
              <a:t>розмовляй”</a:t>
            </a:r>
            <a:r>
              <a:rPr lang="uk-UA" sz="2000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24581" name="Picture 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6750" y="0"/>
            <a:ext cx="85725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8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8850" y="5175250"/>
            <a:ext cx="1835150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3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/>
      <p:bldP spid="13316" grpId="0" build="allAtOnce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5913"/>
            <a:ext cx="9144000" cy="717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uk-UA" smtClean="0">
                <a:solidFill>
                  <a:srgbClr val="7030A0"/>
                </a:solidFill>
              </a:rPr>
              <a:t>Форми екологічної освіти</a:t>
            </a:r>
            <a:endParaRPr lang="ru-RU" smtClean="0">
              <a:solidFill>
                <a:srgbClr val="7030A0"/>
              </a:solidFill>
            </a:endParaRP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468313" y="1428750"/>
            <a:ext cx="8280400" cy="4662488"/>
          </a:xfrm>
          <a:prstGeom prst="rect">
            <a:avLst/>
          </a:prstGeom>
          <a:solidFill>
            <a:srgbClr val="FFFF99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uk-UA" sz="1800" i="1">
                <a:solidFill>
                  <a:srgbClr val="0070C0"/>
                </a:solidFill>
              </a:rPr>
              <a:t> Книжкові ілюстративні виставки: “Земля у нас тільки одна – збережемо її”, “Природа – це казка, яку треба читати серцем”, “Хай квітує земля від роду до роду”, “І ні стеблинку, гілку чи травинку, я не ображу: це великий гріх”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uk-UA" sz="1800" i="1">
                <a:solidFill>
                  <a:srgbClr val="0070C0"/>
                </a:solidFill>
              </a:rPr>
              <a:t> Бібліотечний урок: “Взаємозв’язок людини та природи”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uk-UA" sz="1800" i="1">
                <a:solidFill>
                  <a:srgbClr val="0070C0"/>
                </a:solidFill>
              </a:rPr>
              <a:t> Екологічна пам’ятка: “Етичні правила поводження на Землі”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uk-UA" sz="1800" i="1">
                <a:solidFill>
                  <a:srgbClr val="0070C0"/>
                </a:solidFill>
              </a:rPr>
              <a:t> Оформлення картотеки інформаційних матеріалів і рекомендаційних списків літератури з екологічної тематики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uk-UA" sz="1800" i="1">
                <a:solidFill>
                  <a:srgbClr val="0070C0"/>
                </a:solidFill>
              </a:rPr>
              <a:t> Круглий стіл: “Екологія та сучасність”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uk-UA" sz="1800" i="1">
                <a:solidFill>
                  <a:srgbClr val="0070C0"/>
                </a:solidFill>
              </a:rPr>
              <a:t> Екологічна агітбригада: “Охороняти природу – означає охороняти Батьківщину”</a:t>
            </a:r>
            <a:endParaRPr lang="ru-RU" sz="1800" i="1">
              <a:solidFill>
                <a:srgbClr val="0070C0"/>
              </a:solidFill>
            </a:endParaRPr>
          </a:p>
        </p:txBody>
      </p:sp>
      <p:sp>
        <p:nvSpPr>
          <p:cNvPr id="25606" name="WordArt 7"/>
          <p:cNvSpPr>
            <a:spLocks noChangeArrowheads="1" noChangeShapeType="1" noTextEdit="1"/>
          </p:cNvSpPr>
          <p:nvPr/>
        </p:nvSpPr>
        <p:spPr bwMode="auto">
          <a:xfrm>
            <a:off x="179388" y="0"/>
            <a:ext cx="8450262" cy="1144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1000" kern="10">
              <a:ln w="12700">
                <a:solidFill>
                  <a:srgbClr val="00CCFF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5607" name="Picture 8" descr="AG00054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788150"/>
            <a:ext cx="8280400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9" descr="AG00054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3600" y="6788150"/>
            <a:ext cx="8280400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10" descr="AG00054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-4105276" y="3789363"/>
            <a:ext cx="8280401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Picture 11" descr="AG00054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4968874" y="3789363"/>
            <a:ext cx="8280401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1" name="Picture 12" descr="AG00054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15913"/>
            <a:ext cx="8280400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2" name="Picture 13" descr="AG00054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3600" y="-315913"/>
            <a:ext cx="8280400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8436" name="Picture 4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33CC33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18437" name="Text Box 11"/>
          <p:cNvSpPr txBox="1">
            <a:spLocks noChangeArrowheads="1"/>
          </p:cNvSpPr>
          <p:nvPr/>
        </p:nvSpPr>
        <p:spPr bwMode="auto">
          <a:xfrm>
            <a:off x="519113" y="21526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1800"/>
          </a:p>
        </p:txBody>
      </p:sp>
      <p:sp>
        <p:nvSpPr>
          <p:cNvPr id="18438" name="AutoShape 13"/>
          <p:cNvSpPr>
            <a:spLocks noChangeArrowheads="1"/>
          </p:cNvSpPr>
          <p:nvPr/>
        </p:nvSpPr>
        <p:spPr bwMode="auto">
          <a:xfrm rot="10800000">
            <a:off x="285750" y="1571625"/>
            <a:ext cx="4176713" cy="1357313"/>
          </a:xfrm>
          <a:prstGeom prst="upArrowCallout">
            <a:avLst>
              <a:gd name="adj1" fmla="val 53395"/>
              <a:gd name="adj2" fmla="val 53381"/>
              <a:gd name="adj3" fmla="val 16667"/>
              <a:gd name="adj4" fmla="val 66667"/>
            </a:avLst>
          </a:prstGeom>
          <a:gradFill rotWithShape="1">
            <a:gsLst>
              <a:gs pos="0">
                <a:schemeClr val="bg1"/>
              </a:gs>
              <a:gs pos="100000">
                <a:srgbClr val="33CC33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uk-UA" sz="1800" b="1" dirty="0" smtClean="0">
                <a:solidFill>
                  <a:srgbClr val="0070C0"/>
                </a:solidFill>
              </a:rPr>
              <a:t>Систематизованість,</a:t>
            </a:r>
          </a:p>
          <a:p>
            <a:pPr algn="ctr"/>
            <a:r>
              <a:rPr lang="uk-UA" sz="1800" b="1" dirty="0" smtClean="0">
                <a:solidFill>
                  <a:srgbClr val="0070C0"/>
                </a:solidFill>
              </a:rPr>
              <a:t>зручність,</a:t>
            </a:r>
          </a:p>
          <a:p>
            <a:pPr algn="ctr"/>
            <a:r>
              <a:rPr lang="uk-UA" sz="1800" b="1" dirty="0" smtClean="0">
                <a:solidFill>
                  <a:srgbClr val="0070C0"/>
                </a:solidFill>
              </a:rPr>
              <a:t>затишок</a:t>
            </a:r>
            <a:endParaRPr lang="ru-RU" sz="1800" dirty="0"/>
          </a:p>
        </p:txBody>
      </p:sp>
      <p:sp>
        <p:nvSpPr>
          <p:cNvPr id="18439" name="AutoShape 15"/>
          <p:cNvSpPr>
            <a:spLocks noChangeArrowheads="1"/>
          </p:cNvSpPr>
          <p:nvPr/>
        </p:nvSpPr>
        <p:spPr bwMode="auto">
          <a:xfrm rot="10800000">
            <a:off x="4857750" y="1571625"/>
            <a:ext cx="4071938" cy="1357313"/>
          </a:xfrm>
          <a:prstGeom prst="upArrowCallout">
            <a:avLst>
              <a:gd name="adj1" fmla="val 50056"/>
              <a:gd name="adj2" fmla="val 50069"/>
              <a:gd name="adj3" fmla="val 16667"/>
              <a:gd name="adj4" fmla="val 66667"/>
            </a:avLst>
          </a:prstGeom>
          <a:gradFill rotWithShape="1">
            <a:gsLst>
              <a:gs pos="0">
                <a:schemeClr val="bg1"/>
              </a:gs>
              <a:gs pos="100000">
                <a:srgbClr val="33CC33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uk-UA" sz="1800" b="1" dirty="0" smtClean="0">
                <a:solidFill>
                  <a:srgbClr val="0070C0"/>
                </a:solidFill>
              </a:rPr>
              <a:t>Естетика,</a:t>
            </a:r>
          </a:p>
          <a:p>
            <a:pPr algn="ctr"/>
            <a:r>
              <a:rPr lang="uk-UA" sz="1800" b="1" dirty="0" smtClean="0">
                <a:solidFill>
                  <a:srgbClr val="0070C0"/>
                </a:solidFill>
              </a:rPr>
              <a:t>доброзичливість</a:t>
            </a:r>
            <a:endParaRPr lang="ru-RU" sz="1800" dirty="0"/>
          </a:p>
        </p:txBody>
      </p:sp>
      <p:pic>
        <p:nvPicPr>
          <p:cNvPr id="18440" name="Picture 2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53188"/>
            <a:ext cx="4572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2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6453188"/>
            <a:ext cx="4572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500" y="357188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571604" y="571480"/>
            <a:ext cx="6929486" cy="15081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4400" b="1" kern="10" spc="600" dirty="0" smtClean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CC33"/>
                    </a:gs>
                    <a:gs pos="100000">
                      <a:srgbClr val="FFFF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Шкільна бібліотека</a:t>
            </a:r>
            <a:endParaRPr lang="ru-RU" sz="2800" b="1" spc="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>
              <a:defRPr/>
            </a:pP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pic>
        <p:nvPicPr>
          <p:cNvPr id="18444" name="Рисунок 11" descr="Изображение 0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90500" y="3004205"/>
            <a:ext cx="4381500" cy="327846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8445" name="Рисунок 12" descr="Изображение 0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714875" y="3039840"/>
            <a:ext cx="4286250" cy="3207194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8436" name="Picture 4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33CC33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18437" name="Text Box 11"/>
          <p:cNvSpPr txBox="1">
            <a:spLocks noChangeArrowheads="1"/>
          </p:cNvSpPr>
          <p:nvPr/>
        </p:nvSpPr>
        <p:spPr bwMode="auto">
          <a:xfrm>
            <a:off x="519113" y="21526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1800"/>
          </a:p>
        </p:txBody>
      </p:sp>
      <p:sp>
        <p:nvSpPr>
          <p:cNvPr id="18438" name="AutoShape 13"/>
          <p:cNvSpPr>
            <a:spLocks noChangeArrowheads="1"/>
          </p:cNvSpPr>
          <p:nvPr/>
        </p:nvSpPr>
        <p:spPr bwMode="auto">
          <a:xfrm rot="10800000">
            <a:off x="285748" y="1500174"/>
            <a:ext cx="2786054" cy="428628"/>
          </a:xfrm>
          <a:prstGeom prst="upArrowCallout">
            <a:avLst>
              <a:gd name="adj1" fmla="val 53395"/>
              <a:gd name="adj2" fmla="val 53381"/>
              <a:gd name="adj3" fmla="val 16667"/>
              <a:gd name="adj4" fmla="val 66667"/>
            </a:avLst>
          </a:prstGeom>
          <a:gradFill rotWithShape="1">
            <a:gsLst>
              <a:gs pos="0">
                <a:schemeClr val="bg1"/>
              </a:gs>
              <a:gs pos="100000">
                <a:srgbClr val="33CC33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endParaRPr lang="ru-RU" sz="1800" dirty="0"/>
          </a:p>
        </p:txBody>
      </p:sp>
      <p:sp>
        <p:nvSpPr>
          <p:cNvPr id="18439" name="AutoShape 15"/>
          <p:cNvSpPr>
            <a:spLocks noChangeArrowheads="1"/>
          </p:cNvSpPr>
          <p:nvPr/>
        </p:nvSpPr>
        <p:spPr bwMode="auto">
          <a:xfrm rot="10800000">
            <a:off x="3643306" y="1500174"/>
            <a:ext cx="5286384" cy="428628"/>
          </a:xfrm>
          <a:prstGeom prst="upArrowCallout">
            <a:avLst>
              <a:gd name="adj1" fmla="val 50056"/>
              <a:gd name="adj2" fmla="val 50069"/>
              <a:gd name="adj3" fmla="val 16667"/>
              <a:gd name="adj4" fmla="val 66667"/>
            </a:avLst>
          </a:prstGeom>
          <a:gradFill rotWithShape="1">
            <a:gsLst>
              <a:gs pos="0">
                <a:schemeClr val="bg1"/>
              </a:gs>
              <a:gs pos="100000">
                <a:srgbClr val="33CC33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endParaRPr lang="ru-RU" sz="1800" dirty="0"/>
          </a:p>
        </p:txBody>
      </p:sp>
      <p:pic>
        <p:nvPicPr>
          <p:cNvPr id="18440" name="Picture 2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53188"/>
            <a:ext cx="4572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2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6453188"/>
            <a:ext cx="4572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500" y="357188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000100" y="571480"/>
            <a:ext cx="750099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4400" b="1" kern="10" spc="600" dirty="0" smtClean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CC33"/>
                    </a:gs>
                    <a:gs pos="100000">
                      <a:srgbClr val="FFFF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Тематичні виставки</a:t>
            </a:r>
            <a:endParaRPr lang="ru-RU" sz="2800" b="1" spc="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>
              <a:defRPr/>
            </a:pP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pic>
        <p:nvPicPr>
          <p:cNvPr id="18444" name="Рисунок 11" descr="Изображение 0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25000" y="2071678"/>
            <a:ext cx="3161116" cy="4214822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8445" name="Рисунок 12" descr="Изображение 0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428992" y="2071678"/>
            <a:ext cx="5572139" cy="4179103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8436" name="Picture 4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33CC33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18437" name="Text Box 11"/>
          <p:cNvSpPr txBox="1">
            <a:spLocks noChangeArrowheads="1"/>
          </p:cNvSpPr>
          <p:nvPr/>
        </p:nvSpPr>
        <p:spPr bwMode="auto">
          <a:xfrm>
            <a:off x="519113" y="21526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1800"/>
          </a:p>
        </p:txBody>
      </p:sp>
      <p:sp>
        <p:nvSpPr>
          <p:cNvPr id="18438" name="AutoShape 13"/>
          <p:cNvSpPr>
            <a:spLocks noChangeArrowheads="1"/>
          </p:cNvSpPr>
          <p:nvPr/>
        </p:nvSpPr>
        <p:spPr bwMode="auto">
          <a:xfrm rot="10800000">
            <a:off x="285748" y="1500174"/>
            <a:ext cx="2786054" cy="1214446"/>
          </a:xfrm>
          <a:prstGeom prst="upArrowCallout">
            <a:avLst>
              <a:gd name="adj1" fmla="val 53395"/>
              <a:gd name="adj2" fmla="val 53381"/>
              <a:gd name="adj3" fmla="val 16667"/>
              <a:gd name="adj4" fmla="val 66667"/>
            </a:avLst>
          </a:prstGeom>
          <a:gradFill rotWithShape="1">
            <a:gsLst>
              <a:gs pos="0">
                <a:schemeClr val="bg1"/>
              </a:gs>
              <a:gs pos="100000">
                <a:srgbClr val="33CC33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endParaRPr lang="ru-RU" sz="1800" dirty="0"/>
          </a:p>
        </p:txBody>
      </p:sp>
      <p:sp>
        <p:nvSpPr>
          <p:cNvPr id="18439" name="AutoShape 15"/>
          <p:cNvSpPr>
            <a:spLocks noChangeArrowheads="1"/>
          </p:cNvSpPr>
          <p:nvPr/>
        </p:nvSpPr>
        <p:spPr bwMode="auto">
          <a:xfrm rot="10800000">
            <a:off x="3643306" y="1500174"/>
            <a:ext cx="5286384" cy="428628"/>
          </a:xfrm>
          <a:prstGeom prst="upArrowCallout">
            <a:avLst>
              <a:gd name="adj1" fmla="val 50056"/>
              <a:gd name="adj2" fmla="val 50069"/>
              <a:gd name="adj3" fmla="val 16667"/>
              <a:gd name="adj4" fmla="val 66667"/>
            </a:avLst>
          </a:prstGeom>
          <a:gradFill rotWithShape="1">
            <a:gsLst>
              <a:gs pos="0">
                <a:schemeClr val="bg1"/>
              </a:gs>
              <a:gs pos="100000">
                <a:srgbClr val="33CC33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endParaRPr lang="ru-RU" sz="1800" dirty="0"/>
          </a:p>
        </p:txBody>
      </p:sp>
      <p:pic>
        <p:nvPicPr>
          <p:cNvPr id="18440" name="Picture 2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53188"/>
            <a:ext cx="4572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2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6453188"/>
            <a:ext cx="4572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500" y="357188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214414" y="571480"/>
            <a:ext cx="728667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4400" b="1" kern="10" spc="600" dirty="0" smtClean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CC33"/>
                    </a:gs>
                    <a:gs pos="100000">
                      <a:srgbClr val="FFFF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Тематичні виставки</a:t>
            </a:r>
            <a:endParaRPr lang="ru-RU" sz="2800" b="1" spc="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>
              <a:defRPr/>
            </a:pP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pic>
        <p:nvPicPr>
          <p:cNvPr id="18444" name="Рисунок 11" descr="Изображение 0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25000" y="2993670"/>
            <a:ext cx="3161116" cy="2370837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8445" name="Рисунок 12" descr="Изображение 0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428993" y="2071678"/>
            <a:ext cx="5572137" cy="4179103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8436" name="Picture 4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33CC33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18437" name="Text Box 11"/>
          <p:cNvSpPr txBox="1">
            <a:spLocks noChangeArrowheads="1"/>
          </p:cNvSpPr>
          <p:nvPr/>
        </p:nvSpPr>
        <p:spPr bwMode="auto">
          <a:xfrm>
            <a:off x="519113" y="21526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1800"/>
          </a:p>
        </p:txBody>
      </p:sp>
      <p:pic>
        <p:nvPicPr>
          <p:cNvPr id="18440" name="Picture 2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53188"/>
            <a:ext cx="4572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2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6453188"/>
            <a:ext cx="4572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500" y="357188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571604" y="571480"/>
            <a:ext cx="6929486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4400" b="1" kern="10" spc="600" dirty="0" smtClean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CC33"/>
                    </a:gs>
                    <a:gs pos="100000">
                      <a:srgbClr val="FFFF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Нові надходження</a:t>
            </a:r>
            <a:r>
              <a:rPr lang="uk-UA" sz="4800" b="1" kern="10" spc="600" dirty="0" smtClean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CC33"/>
                    </a:gs>
                    <a:gs pos="100000">
                      <a:srgbClr val="FFFF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 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8444" name="Рисунок 11" descr="Изображение 017.jpg"/>
          <p:cNvPicPr>
            <a:picLocks noChangeAspect="1"/>
          </p:cNvPicPr>
          <p:nvPr/>
        </p:nvPicPr>
        <p:blipFill>
          <a:blip r:embed="rId5" cstate="print"/>
          <a:srcRect t="13352"/>
          <a:stretch>
            <a:fillRect/>
          </a:stretch>
        </p:blipFill>
        <p:spPr bwMode="auto">
          <a:xfrm>
            <a:off x="214282" y="1488573"/>
            <a:ext cx="4214842" cy="486938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8445" name="Рисунок 12" descr="Изображение 022.jpg"/>
          <p:cNvPicPr>
            <a:picLocks noChangeAspect="1"/>
          </p:cNvPicPr>
          <p:nvPr/>
        </p:nvPicPr>
        <p:blipFill>
          <a:blip r:embed="rId6" cstate="print"/>
          <a:srcRect t="12699"/>
          <a:stretch>
            <a:fillRect/>
          </a:stretch>
        </p:blipFill>
        <p:spPr bwMode="auto">
          <a:xfrm>
            <a:off x="4714876" y="1500174"/>
            <a:ext cx="4173278" cy="4857784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AutoShape 8"/>
          <p:cNvSpPr>
            <a:spLocks noChangeArrowheads="1"/>
          </p:cNvSpPr>
          <p:nvPr/>
        </p:nvSpPr>
        <p:spPr bwMode="auto">
          <a:xfrm>
            <a:off x="468313" y="5572140"/>
            <a:ext cx="3960812" cy="785798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33CC33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800" b="1" dirty="0" smtClean="0">
                <a:solidFill>
                  <a:srgbClr val="0070C0"/>
                </a:solidFill>
              </a:rPr>
              <a:t>У другому класі</a:t>
            </a:r>
            <a:endParaRPr lang="ru-RU" sz="1800" b="1" dirty="0">
              <a:solidFill>
                <a:srgbClr val="0070C0"/>
              </a:solidFill>
            </a:endParaRPr>
          </a:p>
        </p:txBody>
      </p:sp>
      <p:sp>
        <p:nvSpPr>
          <p:cNvPr id="12294" name="AutoShape 9"/>
          <p:cNvSpPr>
            <a:spLocks noChangeArrowheads="1"/>
          </p:cNvSpPr>
          <p:nvPr/>
        </p:nvSpPr>
        <p:spPr bwMode="auto">
          <a:xfrm>
            <a:off x="4786313" y="1484313"/>
            <a:ext cx="3929062" cy="801679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33CC33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800" b="1" dirty="0" smtClean="0">
                <a:solidFill>
                  <a:srgbClr val="0070C0"/>
                </a:solidFill>
              </a:rPr>
              <a:t>У третьому класі</a:t>
            </a:r>
            <a:endParaRPr lang="ru-RU" sz="18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57313" y="500063"/>
            <a:ext cx="7215187" cy="126188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6000" b="1" spc="600" dirty="0" err="1" smtClean="0">
                <a:solidFill>
                  <a:srgbClr val="7030A0"/>
                </a:solidFill>
                <a:latin typeface="Monotype Corsiva" pitchFamily="66" charset="0"/>
              </a:rPr>
              <a:t>“Живи</a:t>
            </a:r>
            <a:r>
              <a:rPr lang="uk-UA" sz="6000" b="1" spc="600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uk-UA" sz="6000" b="1" spc="600" dirty="0" err="1" smtClean="0">
                <a:solidFill>
                  <a:srgbClr val="7030A0"/>
                </a:solidFill>
                <a:latin typeface="Monotype Corsiva" pitchFamily="66" charset="0"/>
              </a:rPr>
              <a:t>книго”</a:t>
            </a:r>
            <a:endParaRPr lang="ru-RU" sz="6000" b="1" spc="600" dirty="0">
              <a:solidFill>
                <a:srgbClr val="7030A0"/>
              </a:solidFill>
              <a:latin typeface="Monotype Corsiva" pitchFamily="66" charset="0"/>
            </a:endParaRPr>
          </a:p>
          <a:p>
            <a:pPr>
              <a:defRPr/>
            </a:pPr>
            <a:endParaRPr lang="ru-RU" dirty="0"/>
          </a:p>
        </p:txBody>
      </p:sp>
      <p:pic>
        <p:nvPicPr>
          <p:cNvPr id="12296" name="Рисунок 11" descr="Изображение 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6197" y="1660327"/>
            <a:ext cx="4548997" cy="3554623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2297" name="Рисунок 12" descr="Изображение 0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714876" y="2714620"/>
            <a:ext cx="4333900" cy="335758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2298" name="Picture 20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453188"/>
            <a:ext cx="4572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Picture 2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6453188"/>
            <a:ext cx="4572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WordArt 5"/>
          <p:cNvSpPr>
            <a:spLocks noChangeArrowheads="1" noChangeShapeType="1" noTextEdit="1"/>
          </p:cNvSpPr>
          <p:nvPr/>
        </p:nvSpPr>
        <p:spPr bwMode="auto">
          <a:xfrm>
            <a:off x="685800" y="2130425"/>
            <a:ext cx="7772400" cy="1470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19050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33CC33"/>
                  </a:gs>
                  <a:gs pos="100000">
                    <a:srgbClr val="FFFF99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4100" name="Rectangle 6"/>
          <p:cNvSpPr>
            <a:spLocks noChangeArrowheads="1"/>
          </p:cNvSpPr>
          <p:nvPr/>
        </p:nvSpPr>
        <p:spPr bwMode="auto">
          <a:xfrm>
            <a:off x="3995738" y="4076700"/>
            <a:ext cx="4754562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</a:pPr>
            <a:endParaRPr lang="ru-RU" sz="2800" i="1">
              <a:solidFill>
                <a:srgbClr val="000000"/>
              </a:solidFill>
            </a:endParaRPr>
          </a:p>
        </p:txBody>
      </p:sp>
      <p:pic>
        <p:nvPicPr>
          <p:cNvPr id="4101" name="Picture 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33375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42910" y="285728"/>
            <a:ext cx="7929618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4800" b="1" kern="10" spc="600" dirty="0" smtClean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CC33"/>
                    </a:gs>
                    <a:gs pos="100000">
                      <a:srgbClr val="FFFF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Arial" pitchFamily="34" charset="0"/>
                <a:cs typeface="Arial" pitchFamily="34" charset="0"/>
              </a:rPr>
              <a:t>Моє </a:t>
            </a:r>
            <a:r>
              <a:rPr lang="uk-UA" sz="4800" b="1" kern="10" spc="60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CC33"/>
                    </a:gs>
                    <a:gs pos="100000">
                      <a:srgbClr val="FFFF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Arial" pitchFamily="34" charset="0"/>
                <a:cs typeface="Arial" pitchFamily="34" charset="0"/>
              </a:rPr>
              <a:t>кредо</a:t>
            </a:r>
            <a:endParaRPr lang="ru-RU" sz="3200" b="1" spc="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500" y="2071688"/>
            <a:ext cx="2928938" cy="714375"/>
          </a:xfrm>
          <a:prstGeom prst="rect">
            <a:avLst/>
          </a:prstGeom>
          <a:solidFill>
            <a:srgbClr val="FF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dirty="0">
                <a:solidFill>
                  <a:srgbClr val="0070C0"/>
                </a:solidFill>
              </a:rPr>
              <a:t>Допомогти вибрати книгу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000375" y="3286125"/>
            <a:ext cx="2786063" cy="785813"/>
          </a:xfrm>
          <a:prstGeom prst="rect">
            <a:avLst/>
          </a:prstGeom>
          <a:solidFill>
            <a:srgbClr val="FF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dirty="0">
                <a:solidFill>
                  <a:srgbClr val="0070C0"/>
                </a:solidFill>
              </a:rPr>
              <a:t>Навчити шанувати книгу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357813" y="4572000"/>
            <a:ext cx="2928937" cy="785813"/>
          </a:xfrm>
          <a:prstGeom prst="rect">
            <a:avLst/>
          </a:prstGeom>
          <a:solidFill>
            <a:srgbClr val="FF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dirty="0" smtClean="0">
                <a:solidFill>
                  <a:srgbClr val="0070C0"/>
                </a:solidFill>
              </a:rPr>
              <a:t>Інформувати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4106" name="Picture 8" descr="768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4213" y="3573463"/>
            <a:ext cx="1895475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Picture 9" descr="flowers29[1]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57938" y="1716088"/>
            <a:ext cx="2616200" cy="199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8" name="Picture 20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453188"/>
            <a:ext cx="4572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9" name="Picture 2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6453188"/>
            <a:ext cx="4572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21" grpId="0" build="p" animBg="1"/>
      <p:bldP spid="23" grpId="0" build="p" animBg="1"/>
      <p:bldP spid="24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2875" y="214290"/>
            <a:ext cx="9286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WordArt 5"/>
          <p:cNvSpPr>
            <a:spLocks noChangeArrowheads="1" noChangeShapeType="1" noTextEdit="1"/>
          </p:cNvSpPr>
          <p:nvPr/>
        </p:nvSpPr>
        <p:spPr bwMode="auto">
          <a:xfrm>
            <a:off x="685800" y="2130425"/>
            <a:ext cx="7772400" cy="1470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19050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33CC33"/>
                  </a:gs>
                  <a:gs pos="100000">
                    <a:srgbClr val="FFFF99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17412" name="Rectangle 6"/>
          <p:cNvSpPr>
            <a:spLocks noChangeArrowheads="1"/>
          </p:cNvSpPr>
          <p:nvPr/>
        </p:nvSpPr>
        <p:spPr bwMode="auto">
          <a:xfrm>
            <a:off x="3995738" y="4076700"/>
            <a:ext cx="4754562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</a:pPr>
            <a:endParaRPr lang="ru-RU" sz="2800" i="1">
              <a:solidFill>
                <a:srgbClr val="000000"/>
              </a:solidFill>
            </a:endParaRPr>
          </a:p>
        </p:txBody>
      </p:sp>
      <p:pic>
        <p:nvPicPr>
          <p:cNvPr id="17413" name="Picture 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33375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071538" y="714356"/>
            <a:ext cx="7358114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4800" b="1" kern="10" spc="600" dirty="0" smtClean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CC33"/>
                    </a:gs>
                    <a:gs pos="100000">
                      <a:srgbClr val="FFFF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Книга   дякує</a:t>
            </a:r>
            <a:endParaRPr lang="ru-RU" sz="3200" b="1" spc="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7416" name="Рисунок 15" descr="Изображение 019.jpg"/>
          <p:cNvPicPr>
            <a:picLocks noChangeAspect="1"/>
          </p:cNvPicPr>
          <p:nvPr/>
        </p:nvPicPr>
        <p:blipFill>
          <a:blip r:embed="rId5" cstate="print"/>
          <a:srcRect l="11905" t="7042" r="2380" b="8633"/>
          <a:stretch>
            <a:fillRect/>
          </a:stretch>
        </p:blipFill>
        <p:spPr bwMode="auto">
          <a:xfrm>
            <a:off x="3071803" y="1643050"/>
            <a:ext cx="5929354" cy="464347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7417" name="Рисунок 16" descr="Изображение 021.jpg"/>
          <p:cNvPicPr>
            <a:picLocks noChangeAspect="1"/>
          </p:cNvPicPr>
          <p:nvPr/>
        </p:nvPicPr>
        <p:blipFill>
          <a:blip r:embed="rId6" cstate="print"/>
          <a:srcRect l="9523" r="7143" b="14583"/>
          <a:stretch>
            <a:fillRect/>
          </a:stretch>
        </p:blipFill>
        <p:spPr bwMode="auto">
          <a:xfrm>
            <a:off x="-20444" y="2071678"/>
            <a:ext cx="2949370" cy="3857652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7418" name="Picture 20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453188"/>
            <a:ext cx="4572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2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6453188"/>
            <a:ext cx="4572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8"/>
          <p:cNvSpPr>
            <a:spLocks noChangeArrowheads="1"/>
          </p:cNvSpPr>
          <p:nvPr/>
        </p:nvSpPr>
        <p:spPr bwMode="auto">
          <a:xfrm>
            <a:off x="4714906" y="5072074"/>
            <a:ext cx="4286250" cy="1000112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33CC33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800" b="1" dirty="0" smtClean="0">
                <a:solidFill>
                  <a:srgbClr val="0070C0"/>
                </a:solidFill>
              </a:rPr>
              <a:t>“ЧИТАЄМО ЗМАЛКУ”</a:t>
            </a:r>
            <a:endParaRPr lang="uk-UA" sz="1800" b="1" dirty="0">
              <a:solidFill>
                <a:srgbClr val="0070C0"/>
              </a:solidFill>
            </a:endParaRPr>
          </a:p>
        </p:txBody>
      </p:sp>
      <p:sp>
        <p:nvSpPr>
          <p:cNvPr id="15366" name="AutoShape 9"/>
          <p:cNvSpPr>
            <a:spLocks noChangeArrowheads="1"/>
          </p:cNvSpPr>
          <p:nvPr/>
        </p:nvSpPr>
        <p:spPr bwMode="auto">
          <a:xfrm>
            <a:off x="142875" y="1500189"/>
            <a:ext cx="4286250" cy="1071555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33CC33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800" b="1" dirty="0" smtClean="0">
                <a:solidFill>
                  <a:srgbClr val="0070C0"/>
                </a:solidFill>
              </a:rPr>
              <a:t>  “УКРАЇНСЬКОГО МИ РОДУ”</a:t>
            </a:r>
            <a:endParaRPr lang="ru-RU" sz="18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57313" y="500063"/>
            <a:ext cx="7215187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4400" b="1" spc="600" dirty="0" err="1" smtClean="0">
                <a:solidFill>
                  <a:srgbClr val="7030A0"/>
                </a:solidFill>
                <a:latin typeface="Monotype Corsiva" pitchFamily="66" charset="0"/>
              </a:rPr>
              <a:t>“Щасливе</a:t>
            </a:r>
            <a:r>
              <a:rPr lang="uk-UA" sz="4400" b="1" spc="600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uk-UA" sz="4400" b="1" spc="600" dirty="0" err="1" smtClean="0">
                <a:solidFill>
                  <a:srgbClr val="7030A0"/>
                </a:solidFill>
                <a:latin typeface="Monotype Corsiva" pitchFamily="66" charset="0"/>
              </a:rPr>
              <a:t>дитинство”</a:t>
            </a:r>
            <a:endParaRPr lang="ru-RU" sz="4400" b="1" spc="600" dirty="0">
              <a:solidFill>
                <a:srgbClr val="7030A0"/>
              </a:solidFill>
              <a:latin typeface="Monotype Corsiva" pitchFamily="66" charset="0"/>
            </a:endParaRPr>
          </a:p>
          <a:p>
            <a:pPr>
              <a:defRPr/>
            </a:pPr>
            <a:endParaRPr lang="ru-RU" dirty="0"/>
          </a:p>
        </p:txBody>
      </p:sp>
      <p:pic>
        <p:nvPicPr>
          <p:cNvPr id="15368" name="Picture 2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53188"/>
            <a:ext cx="4572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2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6453188"/>
            <a:ext cx="4572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Рисунок 9" descr="Изображение 0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633549" y="1607674"/>
            <a:ext cx="4439045" cy="3321524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5371" name="Рисунок 12" descr="Изображение 07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4669" y="2714620"/>
            <a:ext cx="4507331" cy="3372619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6"/>
          <p:cNvSpPr>
            <a:spLocks noChangeArrowheads="1"/>
          </p:cNvSpPr>
          <p:nvPr/>
        </p:nvSpPr>
        <p:spPr bwMode="auto">
          <a:xfrm>
            <a:off x="1438275" y="260350"/>
            <a:ext cx="620553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sz="4400" i="1" dirty="0" smtClean="0">
                <a:solidFill>
                  <a:srgbClr val="7030A0"/>
                </a:solidFill>
                <a:latin typeface="Monotype Corsiva" pitchFamily="66" charset="0"/>
              </a:rPr>
              <a:t>Розвиваємо свої здібності</a:t>
            </a:r>
            <a:endParaRPr lang="ru-RU" sz="3200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9222" name="Picture 7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83450" y="836613"/>
            <a:ext cx="1860550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Изображение 04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93937" y="1357298"/>
            <a:ext cx="3763683" cy="2816182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5" name="Рисунок 14" descr="Изображение 04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929059" y="1375283"/>
            <a:ext cx="3714775" cy="2779587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6" name="Рисунок 15" descr="Изображение 049.jpg"/>
          <p:cNvPicPr>
            <a:picLocks noChangeAspect="1"/>
          </p:cNvPicPr>
          <p:nvPr/>
        </p:nvPicPr>
        <p:blipFill>
          <a:blip r:embed="rId8" cstate="print"/>
          <a:srcRect b="14104"/>
          <a:stretch>
            <a:fillRect/>
          </a:stretch>
        </p:blipFill>
        <p:spPr bwMode="auto">
          <a:xfrm>
            <a:off x="5742019" y="4288765"/>
            <a:ext cx="3330575" cy="2140631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7419" name="Picture 11" descr="C:\Documents and Settings\Admin\Мои документы\Downloads\03995939_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4361" y="4430713"/>
            <a:ext cx="1928813" cy="1890712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9229" name="Picture 20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6453188"/>
            <a:ext cx="4572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9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00430" y="4286256"/>
            <a:ext cx="1295400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357313" y="500063"/>
            <a:ext cx="7215187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4400" b="1" spc="600" dirty="0" err="1">
                <a:solidFill>
                  <a:srgbClr val="7030A0"/>
                </a:solidFill>
                <a:latin typeface="Monotype Corsiva" pitchFamily="66" charset="0"/>
              </a:rPr>
              <a:t>“Перші</a:t>
            </a:r>
            <a:r>
              <a:rPr lang="uk-UA" sz="4400" b="1" spc="600" dirty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uk-UA" sz="4400" b="1" spc="600" dirty="0" err="1">
                <a:solidFill>
                  <a:srgbClr val="7030A0"/>
                </a:solidFill>
                <a:latin typeface="Monotype Corsiva" pitchFamily="66" charset="0"/>
              </a:rPr>
              <a:t>вершини”</a:t>
            </a:r>
            <a:endParaRPr lang="ru-RU" sz="4400" b="1" spc="600" dirty="0">
              <a:solidFill>
                <a:srgbClr val="7030A0"/>
              </a:solidFill>
              <a:latin typeface="Monotype Corsiva" pitchFamily="66" charset="0"/>
            </a:endParaRPr>
          </a:p>
          <a:p>
            <a:pPr>
              <a:defRPr/>
            </a:pPr>
            <a:endParaRPr lang="ru-RU" dirty="0"/>
          </a:p>
        </p:txBody>
      </p:sp>
      <p:pic>
        <p:nvPicPr>
          <p:cNvPr id="12296" name="Рисунок 11" descr="Изображение 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1406" y="1571612"/>
            <a:ext cx="3478213" cy="2602578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2298" name="Picture 20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453188"/>
            <a:ext cx="4572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Picture 2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6453188"/>
            <a:ext cx="4572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5" descr="Изображение 0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143241" y="1778434"/>
            <a:ext cx="5929353" cy="4436648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4" name="Picture 11" descr="C:\Documents and Settings\Admin\Мои документы\Downloads\03995939_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61" y="4357694"/>
            <a:ext cx="1928813" cy="1890712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6"/>
          <p:cNvSpPr>
            <a:spLocks noChangeArrowheads="1"/>
          </p:cNvSpPr>
          <p:nvPr/>
        </p:nvSpPr>
        <p:spPr bwMode="auto">
          <a:xfrm>
            <a:off x="1438275" y="260350"/>
            <a:ext cx="591700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uk-UA" sz="3600" i="1" dirty="0" smtClean="0">
                <a:latin typeface="Monotype Corsiva" pitchFamily="66" charset="0"/>
              </a:rPr>
              <a:t>До 200-річчя від дня народження</a:t>
            </a:r>
          </a:p>
          <a:p>
            <a:pPr algn="ctr"/>
            <a:r>
              <a:rPr lang="uk-UA" sz="3600" i="1" dirty="0" smtClean="0">
                <a:latin typeface="Monotype Corsiva" pitchFamily="66" charset="0"/>
              </a:rPr>
              <a:t>Т.Г. Шевченка</a:t>
            </a:r>
            <a:endParaRPr lang="ru-RU" sz="2400" dirty="0">
              <a:latin typeface="Monotype Corsiva" pitchFamily="66" charset="0"/>
            </a:endParaRPr>
          </a:p>
        </p:txBody>
      </p:sp>
      <p:pic>
        <p:nvPicPr>
          <p:cNvPr id="26630" name="Picture 7">
            <a:hlinkClick r:id="rId3" action="ppaction://hlinkfile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83450" y="836613"/>
            <a:ext cx="1860550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8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72070" y="1484712"/>
            <a:ext cx="5176218" cy="38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9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550674" y="3081330"/>
            <a:ext cx="4379044" cy="3276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3" name="AutoShape 10"/>
          <p:cNvSpPr>
            <a:spLocks noChangeArrowheads="1"/>
          </p:cNvSpPr>
          <p:nvPr/>
        </p:nvSpPr>
        <p:spPr bwMode="auto">
          <a:xfrm>
            <a:off x="395288" y="5572140"/>
            <a:ext cx="3095625" cy="785818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33CC33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dirty="0" smtClean="0"/>
              <a:t>Тематична добірка матеріалів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AutoShape 8"/>
          <p:cNvSpPr>
            <a:spLocks noChangeArrowheads="1"/>
          </p:cNvSpPr>
          <p:nvPr/>
        </p:nvSpPr>
        <p:spPr bwMode="auto">
          <a:xfrm>
            <a:off x="4929190" y="4786342"/>
            <a:ext cx="4000498" cy="142874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33CC33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400" b="1" dirty="0" err="1" smtClean="0">
                <a:solidFill>
                  <a:srgbClr val="0070C0"/>
                </a:solidFill>
              </a:rPr>
              <a:t>“Духовне</a:t>
            </a:r>
            <a:r>
              <a:rPr lang="uk-UA" sz="2400" b="1" dirty="0" smtClean="0">
                <a:solidFill>
                  <a:srgbClr val="0070C0"/>
                </a:solidFill>
              </a:rPr>
              <a:t> </a:t>
            </a:r>
            <a:r>
              <a:rPr lang="uk-UA" sz="2400" b="1" dirty="0" err="1" smtClean="0">
                <a:solidFill>
                  <a:srgbClr val="0070C0"/>
                </a:solidFill>
              </a:rPr>
              <a:t>начало”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13318" name="AutoShape 9"/>
          <p:cNvSpPr>
            <a:spLocks noChangeArrowheads="1"/>
          </p:cNvSpPr>
          <p:nvPr/>
        </p:nvSpPr>
        <p:spPr bwMode="auto">
          <a:xfrm>
            <a:off x="357158" y="1428736"/>
            <a:ext cx="3929063" cy="1444621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33CC33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400" b="1" dirty="0" err="1" smtClean="0">
                <a:solidFill>
                  <a:srgbClr val="0070C0"/>
                </a:solidFill>
              </a:rPr>
              <a:t>“Моя</a:t>
            </a:r>
            <a:r>
              <a:rPr lang="uk-UA" sz="2400" b="1" dirty="0" smtClean="0">
                <a:solidFill>
                  <a:srgbClr val="0070C0"/>
                </a:solidFill>
              </a:rPr>
              <a:t> </a:t>
            </a:r>
            <a:r>
              <a:rPr lang="uk-UA" sz="2400" b="1" dirty="0" err="1" smtClean="0">
                <a:solidFill>
                  <a:srgbClr val="0070C0"/>
                </a:solidFill>
              </a:rPr>
              <a:t>Україна”</a:t>
            </a:r>
            <a:endParaRPr lang="ru-RU" sz="24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57313" y="500063"/>
            <a:ext cx="7215187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4400" b="1" spc="600" dirty="0" err="1" smtClean="0">
                <a:solidFill>
                  <a:srgbClr val="7030A0"/>
                </a:solidFill>
                <a:latin typeface="Monotype Corsiva" pitchFamily="66" charset="0"/>
              </a:rPr>
              <a:t>“Громадянська</a:t>
            </a:r>
            <a:r>
              <a:rPr lang="uk-UA" sz="4400" b="1" spc="600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uk-UA" sz="4400" b="1" spc="600" dirty="0" err="1" smtClean="0">
                <a:solidFill>
                  <a:srgbClr val="7030A0"/>
                </a:solidFill>
                <a:latin typeface="Monotype Corsiva" pitchFamily="66" charset="0"/>
              </a:rPr>
              <a:t>позиція”</a:t>
            </a:r>
            <a:endParaRPr lang="ru-RU" sz="4400" b="1" spc="600" dirty="0">
              <a:solidFill>
                <a:srgbClr val="7030A0"/>
              </a:solidFill>
              <a:latin typeface="Monotype Corsiva" pitchFamily="66" charset="0"/>
            </a:endParaRPr>
          </a:p>
          <a:p>
            <a:pPr>
              <a:defRPr/>
            </a:pPr>
            <a:endParaRPr lang="ru-RU" dirty="0"/>
          </a:p>
        </p:txBody>
      </p:sp>
      <p:pic>
        <p:nvPicPr>
          <p:cNvPr id="13320" name="Рисунок 9" descr="Изображение 0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000628" y="1625600"/>
            <a:ext cx="4071966" cy="3053973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3321" name="Рисунок 8" descr="Изображение 001.jpg"/>
          <p:cNvPicPr>
            <a:picLocks noChangeAspect="1"/>
          </p:cNvPicPr>
          <p:nvPr/>
        </p:nvPicPr>
        <p:blipFill>
          <a:blip r:embed="rId4" cstate="print"/>
          <a:srcRect l="7001"/>
          <a:stretch>
            <a:fillRect/>
          </a:stretch>
        </p:blipFill>
        <p:spPr bwMode="auto">
          <a:xfrm>
            <a:off x="71406" y="2858493"/>
            <a:ext cx="2286016" cy="3285151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3322" name="Рисунок 9" descr="Изображение 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464578" y="2857497"/>
            <a:ext cx="246461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3" name="Picture 20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6453188"/>
            <a:ext cx="4572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4" name="Picture 2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6453188"/>
            <a:ext cx="4572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5913"/>
            <a:ext cx="9144000" cy="717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WordArt 7"/>
          <p:cNvSpPr>
            <a:spLocks noChangeArrowheads="1" noChangeShapeType="1" noTextEdit="1"/>
          </p:cNvSpPr>
          <p:nvPr/>
        </p:nvSpPr>
        <p:spPr bwMode="auto">
          <a:xfrm>
            <a:off x="179388" y="0"/>
            <a:ext cx="8450262" cy="1144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12700">
                <a:solidFill>
                  <a:srgbClr val="00CCFF"/>
                </a:solidFill>
                <a:round/>
                <a:headEnd/>
                <a:tailEnd/>
              </a:ln>
              <a:solidFill>
                <a:srgbClr val="00B0F0"/>
              </a:solidFill>
              <a:latin typeface="Arial"/>
              <a:cs typeface="Arial"/>
            </a:endParaRPr>
          </a:p>
        </p:txBody>
      </p:sp>
      <p:pic>
        <p:nvPicPr>
          <p:cNvPr id="19462" name="Picture 8" descr="AG00054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788150"/>
            <a:ext cx="8280400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9" descr="AG00054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3600" y="6788150"/>
            <a:ext cx="8280400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10" descr="AG00054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-4105276" y="3789363"/>
            <a:ext cx="8280401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11" descr="AG00054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4968874" y="3789363"/>
            <a:ext cx="8280401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2" descr="AG00054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15913"/>
            <a:ext cx="8280400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Picture 13" descr="AG00054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3600" y="-315913"/>
            <a:ext cx="8280400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85720" y="357166"/>
            <a:ext cx="78581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kern="10" spc="60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“</a:t>
            </a:r>
            <a:r>
              <a:rPr lang="ru-RU" sz="4400" kern="10" spc="30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ПРОПАГУЮЧИ</a:t>
            </a:r>
            <a:r>
              <a:rPr lang="ru-RU" sz="4400" kern="10" spc="60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 </a:t>
            </a:r>
            <a:r>
              <a:rPr lang="ru-RU" sz="4400" kern="10" spc="30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ДОСВІД</a:t>
            </a:r>
            <a:r>
              <a:rPr lang="ru-RU" sz="4400" kern="10" spc="60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“</a:t>
            </a:r>
            <a:endParaRPr lang="ru-RU" kern="10" spc="60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+mj-lt"/>
            </a:endParaRPr>
          </a:p>
          <a:p>
            <a:pPr>
              <a:defRPr/>
            </a:pPr>
            <a:endParaRPr lang="ru-RU" dirty="0"/>
          </a:p>
        </p:txBody>
      </p:sp>
      <p:pic>
        <p:nvPicPr>
          <p:cNvPr id="19469" name="Picture 19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4750" y="0"/>
            <a:ext cx="1295400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0" name="Picture 19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77150" y="152400"/>
            <a:ext cx="1295400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1" name="Picture 19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0958" y="512759"/>
            <a:ext cx="1295400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2" name="Picture 20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453188"/>
            <a:ext cx="4572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3" name="Picture 2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6453188"/>
            <a:ext cx="4572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4" name="Рисунок 19" descr="Изображение 010.jpg"/>
          <p:cNvPicPr>
            <a:picLocks noChangeAspect="1"/>
          </p:cNvPicPr>
          <p:nvPr/>
        </p:nvPicPr>
        <p:blipFill>
          <a:blip r:embed="rId6" cstate="print"/>
          <a:srcRect t="4074"/>
          <a:stretch>
            <a:fillRect/>
          </a:stretch>
        </p:blipFill>
        <p:spPr bwMode="auto">
          <a:xfrm>
            <a:off x="142844" y="1643050"/>
            <a:ext cx="4549144" cy="4071966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9475" name="Рисунок 20" descr="Изображение 01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786314" y="3000372"/>
            <a:ext cx="4191000" cy="31432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-315913"/>
            <a:ext cx="9144000" cy="717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WordArt 7"/>
          <p:cNvSpPr>
            <a:spLocks noChangeArrowheads="1" noChangeShapeType="1" noTextEdit="1"/>
          </p:cNvSpPr>
          <p:nvPr/>
        </p:nvSpPr>
        <p:spPr bwMode="auto">
          <a:xfrm>
            <a:off x="179388" y="0"/>
            <a:ext cx="8450262" cy="1144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12700">
                <a:solidFill>
                  <a:srgbClr val="00CCFF"/>
                </a:solidFill>
                <a:round/>
                <a:headEnd/>
                <a:tailEnd/>
              </a:ln>
              <a:solidFill>
                <a:srgbClr val="00B0F0"/>
              </a:solidFill>
              <a:latin typeface="Arial"/>
              <a:cs typeface="Arial"/>
            </a:endParaRPr>
          </a:p>
        </p:txBody>
      </p:sp>
      <p:pic>
        <p:nvPicPr>
          <p:cNvPr id="19462" name="Picture 8" descr="AG00054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788150"/>
            <a:ext cx="8280400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9" descr="AG00054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3600" y="6788150"/>
            <a:ext cx="8280400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10" descr="AG00054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-4105276" y="3789363"/>
            <a:ext cx="8280401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11" descr="AG00054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4968874" y="3789363"/>
            <a:ext cx="8280401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2" descr="AG00054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15913"/>
            <a:ext cx="8280400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Picture 13" descr="AG00054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3600" y="-315913"/>
            <a:ext cx="8280400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14282" y="214290"/>
            <a:ext cx="87154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kern="10" spc="60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“</a:t>
            </a:r>
            <a:r>
              <a:rPr lang="ru-RU" sz="4400" kern="10" spc="60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latin typeface="+mj-lt"/>
              </a:rPr>
              <a:t>У методичному </a:t>
            </a:r>
            <a:r>
              <a:rPr lang="ru-RU" sz="4400" kern="10" spc="60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latin typeface="+mj-lt"/>
              </a:rPr>
              <a:t>кабінеті</a:t>
            </a:r>
            <a:r>
              <a:rPr lang="ru-RU" sz="4400" kern="10" spc="60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“</a:t>
            </a:r>
            <a:endParaRPr lang="ru-RU" kern="10" spc="60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+mj-lt"/>
            </a:endParaRPr>
          </a:p>
          <a:p>
            <a:pPr>
              <a:defRPr/>
            </a:pPr>
            <a:endParaRPr lang="ru-RU" dirty="0"/>
          </a:p>
        </p:txBody>
      </p:sp>
      <p:pic>
        <p:nvPicPr>
          <p:cNvPr id="19469" name="Picture 19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4750" y="571480"/>
            <a:ext cx="1295400" cy="1844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0" name="Picture 19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77150" y="571480"/>
            <a:ext cx="1295400" cy="1997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1" name="Picture 19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0958" y="857232"/>
            <a:ext cx="129540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2" name="Picture 20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453188"/>
            <a:ext cx="4572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3" name="Picture 2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6453188"/>
            <a:ext cx="4572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4" name="Рисунок 19" descr="Изображение 01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42844" y="1428736"/>
            <a:ext cx="6215134" cy="46613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9475" name="Рисунок 20" descr="Изображение 01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429388" y="2643181"/>
            <a:ext cx="2571768" cy="342902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5913"/>
            <a:ext cx="9144000" cy="717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WordArt 7"/>
          <p:cNvSpPr>
            <a:spLocks noChangeArrowheads="1" noChangeShapeType="1" noTextEdit="1"/>
          </p:cNvSpPr>
          <p:nvPr/>
        </p:nvSpPr>
        <p:spPr bwMode="auto">
          <a:xfrm>
            <a:off x="179388" y="0"/>
            <a:ext cx="8450262" cy="1144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12700">
                <a:solidFill>
                  <a:srgbClr val="00CCFF"/>
                </a:solidFill>
                <a:round/>
                <a:headEnd/>
                <a:tailEnd/>
              </a:ln>
              <a:solidFill>
                <a:srgbClr val="00B0F0"/>
              </a:solidFill>
              <a:latin typeface="Arial"/>
              <a:cs typeface="Arial"/>
            </a:endParaRPr>
          </a:p>
        </p:txBody>
      </p:sp>
      <p:pic>
        <p:nvPicPr>
          <p:cNvPr id="19462" name="Picture 8" descr="AG00054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788150"/>
            <a:ext cx="8280400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9" descr="AG00054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3600" y="6788150"/>
            <a:ext cx="8280400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10" descr="AG00054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-4105276" y="3789363"/>
            <a:ext cx="8280401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11" descr="AG00054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4968874" y="3789363"/>
            <a:ext cx="8280401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2" descr="AG00054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15913"/>
            <a:ext cx="8280400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Picture 13" descr="AG00054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3600" y="-315913"/>
            <a:ext cx="8280400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000100" y="357166"/>
            <a:ext cx="678661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kern="10" spc="60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“</a:t>
            </a:r>
            <a:r>
              <a:rPr lang="ru-RU" sz="4400" kern="10" spc="60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Завжди</a:t>
            </a:r>
            <a:r>
              <a:rPr lang="ru-RU" sz="4400" kern="10" spc="60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 у </a:t>
            </a:r>
            <a:r>
              <a:rPr lang="ru-RU" sz="4400" kern="10" spc="60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пошуку</a:t>
            </a:r>
            <a:r>
              <a:rPr lang="ru-RU" sz="4400" kern="10" spc="60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“</a:t>
            </a:r>
            <a:endParaRPr lang="ru-RU" kern="10" spc="60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+mj-lt"/>
            </a:endParaRPr>
          </a:p>
          <a:p>
            <a:pPr>
              <a:defRPr/>
            </a:pPr>
            <a:endParaRPr lang="ru-RU" dirty="0"/>
          </a:p>
        </p:txBody>
      </p:sp>
      <p:pic>
        <p:nvPicPr>
          <p:cNvPr id="19469" name="Picture 19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4750" y="0"/>
            <a:ext cx="1295400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0" name="Picture 19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77150" y="152400"/>
            <a:ext cx="1295400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1" name="Picture 19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29550" y="304800"/>
            <a:ext cx="1295400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2" name="Picture 20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453188"/>
            <a:ext cx="4572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3" name="Picture 2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6453188"/>
            <a:ext cx="4572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4" name="Рисунок 19" descr="Изображение 010.jpg"/>
          <p:cNvPicPr>
            <a:picLocks noChangeAspect="1"/>
          </p:cNvPicPr>
          <p:nvPr/>
        </p:nvPicPr>
        <p:blipFill>
          <a:blip r:embed="rId6" cstate="print"/>
          <a:srcRect l="11504"/>
          <a:stretch>
            <a:fillRect/>
          </a:stretch>
        </p:blipFill>
        <p:spPr bwMode="auto">
          <a:xfrm>
            <a:off x="142837" y="1670745"/>
            <a:ext cx="3929097" cy="3329891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9475" name="Рисунок 20" descr="Изображение 01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143372" y="2357430"/>
            <a:ext cx="4857784" cy="3643338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21" name="AutoShape 9"/>
          <p:cNvSpPr>
            <a:spLocks noChangeArrowheads="1"/>
          </p:cNvSpPr>
          <p:nvPr/>
        </p:nvSpPr>
        <p:spPr bwMode="auto">
          <a:xfrm>
            <a:off x="142844" y="5341965"/>
            <a:ext cx="3929062" cy="801679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33CC33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18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8436" name="Picture 4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33CC33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18437" name="Text Box 11"/>
          <p:cNvSpPr txBox="1">
            <a:spLocks noChangeArrowheads="1"/>
          </p:cNvSpPr>
          <p:nvPr/>
        </p:nvSpPr>
        <p:spPr bwMode="auto">
          <a:xfrm>
            <a:off x="519113" y="21526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1800"/>
          </a:p>
        </p:txBody>
      </p:sp>
      <p:sp>
        <p:nvSpPr>
          <p:cNvPr id="18438" name="AutoShape 13"/>
          <p:cNvSpPr>
            <a:spLocks noChangeArrowheads="1"/>
          </p:cNvSpPr>
          <p:nvPr/>
        </p:nvSpPr>
        <p:spPr bwMode="auto">
          <a:xfrm rot="10800000">
            <a:off x="285744" y="1643050"/>
            <a:ext cx="4176713" cy="857256"/>
          </a:xfrm>
          <a:prstGeom prst="upArrowCallout">
            <a:avLst>
              <a:gd name="adj1" fmla="val 53395"/>
              <a:gd name="adj2" fmla="val 53381"/>
              <a:gd name="adj3" fmla="val 16667"/>
              <a:gd name="adj4" fmla="val 66667"/>
            </a:avLst>
          </a:prstGeom>
          <a:gradFill rotWithShape="1">
            <a:gsLst>
              <a:gs pos="0">
                <a:schemeClr val="bg1"/>
              </a:gs>
              <a:gs pos="100000">
                <a:srgbClr val="33CC33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uk-UA" sz="1800" dirty="0" smtClean="0">
                <a:solidFill>
                  <a:srgbClr val="0070C0"/>
                </a:solidFill>
              </a:rPr>
              <a:t>У вирі мрій</a:t>
            </a:r>
            <a:endParaRPr lang="ru-RU" sz="1800" dirty="0">
              <a:solidFill>
                <a:srgbClr val="0070C0"/>
              </a:solidFill>
            </a:endParaRPr>
          </a:p>
        </p:txBody>
      </p:sp>
      <p:sp>
        <p:nvSpPr>
          <p:cNvPr id="18439" name="AutoShape 15"/>
          <p:cNvSpPr>
            <a:spLocks noChangeArrowheads="1"/>
          </p:cNvSpPr>
          <p:nvPr/>
        </p:nvSpPr>
        <p:spPr bwMode="auto">
          <a:xfrm rot="10800000">
            <a:off x="4857750" y="1643050"/>
            <a:ext cx="4071938" cy="857256"/>
          </a:xfrm>
          <a:prstGeom prst="upArrowCallout">
            <a:avLst>
              <a:gd name="adj1" fmla="val 50056"/>
              <a:gd name="adj2" fmla="val 50069"/>
              <a:gd name="adj3" fmla="val 16667"/>
              <a:gd name="adj4" fmla="val 66667"/>
            </a:avLst>
          </a:prstGeom>
          <a:gradFill rotWithShape="1">
            <a:gsLst>
              <a:gs pos="0">
                <a:schemeClr val="bg1"/>
              </a:gs>
              <a:gs pos="100000">
                <a:srgbClr val="33CC33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uk-UA" sz="1800" dirty="0" smtClean="0">
                <a:solidFill>
                  <a:srgbClr val="0070C0"/>
                </a:solidFill>
              </a:rPr>
              <a:t>Новорічна мозаїка</a:t>
            </a:r>
            <a:endParaRPr lang="ru-RU" sz="1800" dirty="0">
              <a:solidFill>
                <a:srgbClr val="0070C0"/>
              </a:solidFill>
            </a:endParaRPr>
          </a:p>
        </p:txBody>
      </p:sp>
      <p:pic>
        <p:nvPicPr>
          <p:cNvPr id="18440" name="Picture 2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53188"/>
            <a:ext cx="4572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2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6453188"/>
            <a:ext cx="4572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500" y="357188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71472" y="571480"/>
            <a:ext cx="79296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4800" b="1" kern="10" spc="600" dirty="0" smtClean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CC33"/>
                    </a:gs>
                    <a:gs pos="100000">
                      <a:srgbClr val="FFFF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Творче натхнення… 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8444" name="Рисунок 11" descr="Изображение 0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90500" y="2712706"/>
            <a:ext cx="4381499" cy="3286124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8445" name="Рисунок 12" descr="Изображение 0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643438" y="2714620"/>
            <a:ext cx="4381531" cy="3286148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WordArt 5"/>
          <p:cNvSpPr>
            <a:spLocks noChangeArrowheads="1" noChangeShapeType="1" noTextEdit="1"/>
          </p:cNvSpPr>
          <p:nvPr/>
        </p:nvSpPr>
        <p:spPr bwMode="auto">
          <a:xfrm>
            <a:off x="685800" y="2130425"/>
            <a:ext cx="7772400" cy="1470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19050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33CC33"/>
                  </a:gs>
                  <a:gs pos="100000">
                    <a:srgbClr val="FFFF99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5124" name="Rectangle 6"/>
          <p:cNvSpPr>
            <a:spLocks noChangeArrowheads="1"/>
          </p:cNvSpPr>
          <p:nvPr/>
        </p:nvSpPr>
        <p:spPr bwMode="auto">
          <a:xfrm>
            <a:off x="3995738" y="4076700"/>
            <a:ext cx="4754562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</a:pPr>
            <a:endParaRPr lang="ru-RU" sz="2800" i="1">
              <a:solidFill>
                <a:srgbClr val="000000"/>
              </a:solidFill>
            </a:endParaRPr>
          </a:p>
        </p:txBody>
      </p:sp>
      <p:pic>
        <p:nvPicPr>
          <p:cNvPr id="5125" name="Picture 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33375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071538" y="857232"/>
            <a:ext cx="7358114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4800" b="1" kern="10" spc="600" smtClean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CC33"/>
                    </a:gs>
                    <a:gs pos="100000">
                      <a:srgbClr val="FFFF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Arial" pitchFamily="34" charset="0"/>
                <a:cs typeface="Arial" pitchFamily="34" charset="0"/>
              </a:rPr>
              <a:t>Життєва позиція</a:t>
            </a:r>
            <a:endParaRPr lang="ru-RU" sz="3200" b="1" spc="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786313" y="2071688"/>
            <a:ext cx="2786062" cy="642937"/>
          </a:xfrm>
          <a:prstGeom prst="rect">
            <a:avLst/>
          </a:prstGeom>
          <a:solidFill>
            <a:srgbClr val="FF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dirty="0" err="1">
                <a:solidFill>
                  <a:srgbClr val="0070C0"/>
                </a:solidFill>
              </a:rPr>
              <a:t>“Зрозуміти</a:t>
            </a:r>
            <a:r>
              <a:rPr lang="uk-UA" sz="2400" b="1" dirty="0">
                <a:solidFill>
                  <a:srgbClr val="0070C0"/>
                </a:solidFill>
              </a:rPr>
              <a:t>,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000375" y="3286125"/>
            <a:ext cx="2786063" cy="714375"/>
          </a:xfrm>
          <a:prstGeom prst="rect">
            <a:avLst/>
          </a:prstGeom>
          <a:solidFill>
            <a:srgbClr val="FF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dirty="0">
                <a:solidFill>
                  <a:srgbClr val="0070C0"/>
                </a:solidFill>
              </a:rPr>
              <a:t>підтримати,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357313" y="4572000"/>
            <a:ext cx="3714750" cy="714375"/>
          </a:xfrm>
          <a:prstGeom prst="rect">
            <a:avLst/>
          </a:prstGeom>
          <a:solidFill>
            <a:srgbClr val="FF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dirty="0" err="1">
                <a:solidFill>
                  <a:srgbClr val="0070C0"/>
                </a:solidFill>
              </a:rPr>
              <a:t>допомогти”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5130" name="Picture 8" descr="768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9438" y="3573463"/>
            <a:ext cx="1857375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9" descr="flowers29[1]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8" y="1716088"/>
            <a:ext cx="2571750" cy="199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Picture 20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453188"/>
            <a:ext cx="4572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Picture 2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6453188"/>
            <a:ext cx="4572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21" grpId="0" build="p" animBg="1"/>
      <p:bldP spid="23" grpId="0" build="p" animBg="1"/>
      <p:bldP spid="24" grpId="0" build="p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8436" name="Picture 4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33CC33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18437" name="Text Box 11"/>
          <p:cNvSpPr txBox="1">
            <a:spLocks noChangeArrowheads="1"/>
          </p:cNvSpPr>
          <p:nvPr/>
        </p:nvSpPr>
        <p:spPr bwMode="auto">
          <a:xfrm>
            <a:off x="519113" y="21526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1800"/>
          </a:p>
        </p:txBody>
      </p:sp>
      <p:sp>
        <p:nvSpPr>
          <p:cNvPr id="18438" name="AutoShape 13"/>
          <p:cNvSpPr>
            <a:spLocks noChangeArrowheads="1"/>
          </p:cNvSpPr>
          <p:nvPr/>
        </p:nvSpPr>
        <p:spPr bwMode="auto">
          <a:xfrm rot="10800000">
            <a:off x="285747" y="1643050"/>
            <a:ext cx="4176713" cy="500066"/>
          </a:xfrm>
          <a:prstGeom prst="upArrowCallout">
            <a:avLst>
              <a:gd name="adj1" fmla="val 53395"/>
              <a:gd name="adj2" fmla="val 53381"/>
              <a:gd name="adj3" fmla="val 16667"/>
              <a:gd name="adj4" fmla="val 66667"/>
            </a:avLst>
          </a:prstGeom>
          <a:gradFill rotWithShape="1">
            <a:gsLst>
              <a:gs pos="0">
                <a:schemeClr val="bg1"/>
              </a:gs>
              <a:gs pos="100000">
                <a:srgbClr val="33CC33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endParaRPr lang="ru-RU" sz="1800" dirty="0"/>
          </a:p>
        </p:txBody>
      </p:sp>
      <p:sp>
        <p:nvSpPr>
          <p:cNvPr id="18439" name="AutoShape 15"/>
          <p:cNvSpPr>
            <a:spLocks noChangeArrowheads="1"/>
          </p:cNvSpPr>
          <p:nvPr/>
        </p:nvSpPr>
        <p:spPr bwMode="auto">
          <a:xfrm rot="10800000">
            <a:off x="4857750" y="1643050"/>
            <a:ext cx="4071938" cy="500066"/>
          </a:xfrm>
          <a:prstGeom prst="upArrowCallout">
            <a:avLst>
              <a:gd name="adj1" fmla="val 50056"/>
              <a:gd name="adj2" fmla="val 50069"/>
              <a:gd name="adj3" fmla="val 16667"/>
              <a:gd name="adj4" fmla="val 66667"/>
            </a:avLst>
          </a:prstGeom>
          <a:gradFill rotWithShape="1">
            <a:gsLst>
              <a:gs pos="0">
                <a:schemeClr val="bg1"/>
              </a:gs>
              <a:gs pos="100000">
                <a:srgbClr val="33CC33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endParaRPr lang="ru-RU" sz="1800" dirty="0"/>
          </a:p>
        </p:txBody>
      </p:sp>
      <p:pic>
        <p:nvPicPr>
          <p:cNvPr id="18440" name="Picture 2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53188"/>
            <a:ext cx="4572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2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6453188"/>
            <a:ext cx="4572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500" y="357188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571604" y="571480"/>
            <a:ext cx="6929486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4800" b="1" kern="10" spc="600" dirty="0" smtClean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CC33"/>
                    </a:gs>
                    <a:gs pos="100000">
                      <a:srgbClr val="FFFF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Гідне   визнання 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8444" name="Рисунок 11" descr="Изображение 0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90500" y="2428867"/>
            <a:ext cx="4381499" cy="3853803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8445" name="Рисунок 12" descr="Изображение 0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714875" y="2428868"/>
            <a:ext cx="4286249" cy="3818166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WordArt 5"/>
          <p:cNvSpPr>
            <a:spLocks noChangeArrowheads="1" noChangeShapeType="1" noTextEdit="1"/>
          </p:cNvSpPr>
          <p:nvPr/>
        </p:nvSpPr>
        <p:spPr bwMode="auto">
          <a:xfrm>
            <a:off x="685800" y="2130425"/>
            <a:ext cx="7772400" cy="1470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19050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33CC33"/>
                  </a:gs>
                  <a:gs pos="100000">
                    <a:srgbClr val="FFFF99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6148" name="Rectangle 6"/>
          <p:cNvSpPr>
            <a:spLocks noChangeArrowheads="1"/>
          </p:cNvSpPr>
          <p:nvPr/>
        </p:nvSpPr>
        <p:spPr bwMode="auto">
          <a:xfrm>
            <a:off x="3995738" y="4076700"/>
            <a:ext cx="4754562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</a:pPr>
            <a:endParaRPr lang="ru-RU" sz="2800" i="1">
              <a:solidFill>
                <a:srgbClr val="000000"/>
              </a:solidFill>
            </a:endParaRPr>
          </a:p>
        </p:txBody>
      </p:sp>
      <p:pic>
        <p:nvPicPr>
          <p:cNvPr id="6149" name="Picture 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33375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071538" y="857232"/>
            <a:ext cx="7358114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4800" b="1" kern="10" spc="60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CC33"/>
                    </a:gs>
                    <a:gs pos="100000">
                      <a:srgbClr val="FFFF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Arial" pitchFamily="34" charset="0"/>
                <a:cs typeface="Arial" pitchFamily="34" charset="0"/>
              </a:rPr>
              <a:t>Візитка досвіду</a:t>
            </a:r>
            <a:endParaRPr lang="ru-RU" sz="3200" b="1" spc="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571500" y="2071688"/>
            <a:ext cx="2428875" cy="714375"/>
          </a:xfrm>
          <a:prstGeom prst="homePlate">
            <a:avLst/>
          </a:prstGeom>
          <a:solidFill>
            <a:srgbClr val="FF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spc="300" dirty="0">
                <a:solidFill>
                  <a:srgbClr val="7030A0"/>
                </a:solidFill>
              </a:rPr>
              <a:t>ТЕМА</a:t>
            </a:r>
            <a:endParaRPr lang="ru-RU" sz="2400" b="1" spc="300" dirty="0">
              <a:solidFill>
                <a:srgbClr val="7030A0"/>
              </a:solidFill>
            </a:endParaRPr>
          </a:p>
        </p:txBody>
      </p:sp>
      <p:sp>
        <p:nvSpPr>
          <p:cNvPr id="18" name="Пятиугольник 17"/>
          <p:cNvSpPr/>
          <p:nvPr/>
        </p:nvSpPr>
        <p:spPr>
          <a:xfrm>
            <a:off x="571500" y="4286250"/>
            <a:ext cx="2500313" cy="785813"/>
          </a:xfrm>
          <a:prstGeom prst="homePlate">
            <a:avLst>
              <a:gd name="adj" fmla="val 48476"/>
            </a:avLst>
          </a:prstGeom>
          <a:solidFill>
            <a:srgbClr val="FF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spc="300" dirty="0">
                <a:solidFill>
                  <a:srgbClr val="7030A0"/>
                </a:solidFill>
              </a:rPr>
              <a:t>МЕТА</a:t>
            </a:r>
            <a:endParaRPr lang="ru-RU" sz="2400" b="1" spc="300" dirty="0">
              <a:solidFill>
                <a:srgbClr val="7030A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214688" y="2071688"/>
            <a:ext cx="5500687" cy="642937"/>
          </a:xfrm>
          <a:prstGeom prst="rect">
            <a:avLst/>
          </a:prstGeom>
          <a:solidFill>
            <a:srgbClr val="FF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dirty="0">
                <a:solidFill>
                  <a:srgbClr val="0070C0"/>
                </a:solidFill>
              </a:rPr>
              <a:t>Шкільна бібліотека – інформаційний центр школи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214688" y="3071813"/>
            <a:ext cx="5500687" cy="3286125"/>
          </a:xfrm>
          <a:prstGeom prst="rect">
            <a:avLst/>
          </a:prstGeom>
          <a:solidFill>
            <a:srgbClr val="FF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Wingdings" pitchFamily="2" charset="2"/>
              <a:buChar char="ü"/>
              <a:defRPr/>
            </a:pPr>
            <a:r>
              <a:rPr lang="uk-UA" sz="2400" b="1" dirty="0">
                <a:solidFill>
                  <a:srgbClr val="0070C0"/>
                </a:solidFill>
              </a:rPr>
              <a:t>показувати значення книги; 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uk-UA" sz="2400" b="1" dirty="0">
                <a:solidFill>
                  <a:srgbClr val="0070C0"/>
                </a:solidFill>
              </a:rPr>
              <a:t>виховувати повагу, любов і</a:t>
            </a:r>
          </a:p>
          <a:p>
            <a:pPr>
              <a:defRPr/>
            </a:pPr>
            <a:r>
              <a:rPr lang="uk-UA" sz="2400" b="1" dirty="0">
                <a:solidFill>
                  <a:srgbClr val="0070C0"/>
                </a:solidFill>
              </a:rPr>
              <a:t>    бережливе ставлення до книги;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uk-UA" sz="2400" b="1" dirty="0">
                <a:solidFill>
                  <a:srgbClr val="0070C0"/>
                </a:solidFill>
              </a:rPr>
              <a:t> виховувати потребу в читанні;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uk-UA" sz="2400" b="1" dirty="0">
                <a:solidFill>
                  <a:srgbClr val="0070C0"/>
                </a:solidFill>
              </a:rPr>
              <a:t> виховувати культуру читання;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uk-UA" sz="2400" b="1" dirty="0">
                <a:solidFill>
                  <a:srgbClr val="0070C0"/>
                </a:solidFill>
              </a:rPr>
              <a:t> розвивати моральні якості читача;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uk-UA" sz="2400" b="1" dirty="0">
                <a:solidFill>
                  <a:srgbClr val="0070C0"/>
                </a:solidFill>
              </a:rPr>
              <a:t> інформувати про нові надходження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6155" name="Picture 20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453188"/>
            <a:ext cx="4572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6" name="Picture 2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6453188"/>
            <a:ext cx="4572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 build="p" animBg="1"/>
      <p:bldP spid="18" grpId="0" build="p" animBg="1"/>
      <p:bldP spid="21" grpId="0" build="p" animBg="1"/>
      <p:bldP spid="2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17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3" name="Схема 22"/>
          <p:cNvGraphicFramePr/>
          <p:nvPr/>
        </p:nvGraphicFramePr>
        <p:xfrm>
          <a:off x="-214346" y="0"/>
          <a:ext cx="9072626" cy="6215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173" name="Picture 22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96188" y="4895850"/>
            <a:ext cx="1295400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23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5400000">
            <a:off x="3775075" y="1868488"/>
            <a:ext cx="10795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24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7726484">
            <a:off x="2834481" y="4056857"/>
            <a:ext cx="1223963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25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938310">
            <a:off x="4808538" y="1954213"/>
            <a:ext cx="1290637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26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9818140">
            <a:off x="2311400" y="2012950"/>
            <a:ext cx="1150938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2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905757">
            <a:off x="4732338" y="3989388"/>
            <a:ext cx="10795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Овал 10"/>
          <p:cNvSpPr/>
          <p:nvPr/>
        </p:nvSpPr>
        <p:spPr>
          <a:xfrm>
            <a:off x="3500438" y="428625"/>
            <a:ext cx="1643062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6357938" y="2428875"/>
            <a:ext cx="2143125" cy="1785938"/>
          </a:xfrm>
          <a:prstGeom prst="ellipse">
            <a:avLst/>
          </a:prstGeom>
          <a:solidFill>
            <a:srgbClr val="FF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800" b="1" dirty="0">
                <a:solidFill>
                  <a:srgbClr val="0070C0"/>
                </a:solidFill>
              </a:rPr>
              <a:t>Храм </a:t>
            </a:r>
            <a:r>
              <a:rPr lang="uk-UA" sz="1800" b="1" dirty="0" err="1">
                <a:solidFill>
                  <a:srgbClr val="0070C0"/>
                </a:solidFill>
              </a:rPr>
              <a:t>збережен-ня</a:t>
            </a:r>
            <a:r>
              <a:rPr lang="uk-UA" sz="1800" b="1" dirty="0">
                <a:solidFill>
                  <a:srgbClr val="0070C0"/>
                </a:solidFill>
              </a:rPr>
              <a:t> часу</a:t>
            </a:r>
            <a:endParaRPr lang="ru-RU" sz="1800" b="1" dirty="0">
              <a:solidFill>
                <a:srgbClr val="0070C0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57188" y="2500313"/>
            <a:ext cx="2071687" cy="1857375"/>
          </a:xfrm>
          <a:prstGeom prst="ellipse">
            <a:avLst/>
          </a:prstGeom>
          <a:solidFill>
            <a:srgbClr val="FF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800" b="1" dirty="0">
                <a:solidFill>
                  <a:srgbClr val="0070C0"/>
                </a:solidFill>
              </a:rPr>
              <a:t>Місце </a:t>
            </a:r>
            <a:r>
              <a:rPr lang="uk-UA" sz="1800" b="1" dirty="0" err="1">
                <a:solidFill>
                  <a:srgbClr val="0070C0"/>
                </a:solidFill>
              </a:rPr>
              <a:t>зуст-річі</a:t>
            </a:r>
            <a:r>
              <a:rPr lang="uk-UA" sz="1800" b="1" dirty="0">
                <a:solidFill>
                  <a:srgbClr val="0070C0"/>
                </a:solidFill>
              </a:rPr>
              <a:t>, </a:t>
            </a:r>
            <a:r>
              <a:rPr lang="uk-UA" sz="1800" b="1" dirty="0" err="1">
                <a:solidFill>
                  <a:srgbClr val="0070C0"/>
                </a:solidFill>
              </a:rPr>
              <a:t>спіл-кування</a:t>
            </a:r>
            <a:endParaRPr lang="ru-RU" sz="1800" b="1" dirty="0">
              <a:solidFill>
                <a:srgbClr val="0070C0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714375" y="357188"/>
            <a:ext cx="2143125" cy="1785937"/>
          </a:xfrm>
          <a:prstGeom prst="ellipse">
            <a:avLst/>
          </a:prstGeom>
          <a:solidFill>
            <a:srgbClr val="FF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800" b="1" dirty="0">
                <a:solidFill>
                  <a:srgbClr val="0070C0"/>
                </a:solidFill>
              </a:rPr>
              <a:t>Книжковий храм</a:t>
            </a:r>
            <a:endParaRPr lang="ru-RU" sz="1800" b="1" dirty="0">
              <a:solidFill>
                <a:srgbClr val="0070C0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3286125" y="0"/>
            <a:ext cx="2143125" cy="1785938"/>
          </a:xfrm>
          <a:prstGeom prst="ellipse">
            <a:avLst/>
          </a:prstGeom>
          <a:solidFill>
            <a:srgbClr val="FF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800" b="1" dirty="0">
                <a:solidFill>
                  <a:srgbClr val="0070C0"/>
                </a:solidFill>
              </a:rPr>
              <a:t>Джерело ідей</a:t>
            </a:r>
            <a:endParaRPr lang="ru-RU" sz="1800" b="1" dirty="0">
              <a:solidFill>
                <a:srgbClr val="0070C0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5786438" y="357188"/>
            <a:ext cx="2143125" cy="1785937"/>
          </a:xfrm>
          <a:prstGeom prst="ellipse">
            <a:avLst/>
          </a:prstGeom>
          <a:solidFill>
            <a:srgbClr val="FF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800" b="1" dirty="0">
                <a:solidFill>
                  <a:srgbClr val="0070C0"/>
                </a:solidFill>
              </a:rPr>
              <a:t>Скарбниця думок</a:t>
            </a:r>
            <a:endParaRPr lang="ru-RU" sz="1800" b="1" dirty="0">
              <a:solidFill>
                <a:srgbClr val="0070C0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3214688" y="2357438"/>
            <a:ext cx="2143125" cy="1857375"/>
          </a:xfrm>
          <a:prstGeom prst="ellipse">
            <a:avLst/>
          </a:prstGeom>
          <a:solidFill>
            <a:schemeClr val="accent3">
              <a:lumMod val="85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 b="1" dirty="0">
                <a:solidFill>
                  <a:srgbClr val="7030A0"/>
                </a:solidFill>
              </a:rPr>
              <a:t>Бібліотека </a:t>
            </a:r>
            <a:r>
              <a:rPr lang="uk-UA" sz="2000" b="1" dirty="0" err="1">
                <a:solidFill>
                  <a:srgbClr val="7030A0"/>
                </a:solidFill>
              </a:rPr>
              <a:t>інформа-ційний</a:t>
            </a:r>
            <a:r>
              <a:rPr lang="uk-UA" sz="2000" b="1" dirty="0">
                <a:solidFill>
                  <a:srgbClr val="7030A0"/>
                </a:solidFill>
              </a:rPr>
              <a:t> центр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4929188" y="4357688"/>
            <a:ext cx="2071687" cy="1857375"/>
          </a:xfrm>
          <a:prstGeom prst="ellipse">
            <a:avLst/>
          </a:prstGeom>
          <a:solidFill>
            <a:srgbClr val="FF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800" b="1" dirty="0">
                <a:solidFill>
                  <a:srgbClr val="0070C0"/>
                </a:solidFill>
              </a:rPr>
              <a:t>Скарбниця знань</a:t>
            </a:r>
            <a:endParaRPr lang="ru-RU" sz="1800" b="1" dirty="0">
              <a:solidFill>
                <a:srgbClr val="0070C0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1643063" y="4357688"/>
            <a:ext cx="2000250" cy="1857375"/>
          </a:xfrm>
          <a:prstGeom prst="ellipse">
            <a:avLst/>
          </a:prstGeom>
          <a:solidFill>
            <a:srgbClr val="FF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800" b="1" dirty="0" err="1">
                <a:solidFill>
                  <a:srgbClr val="0070C0"/>
                </a:solidFill>
              </a:rPr>
              <a:t>Дорогов-каз</a:t>
            </a:r>
            <a:r>
              <a:rPr lang="uk-UA" sz="1800" b="1" dirty="0">
                <a:solidFill>
                  <a:srgbClr val="0070C0"/>
                </a:solidFill>
              </a:rPr>
              <a:t> у майбутнє</a:t>
            </a:r>
            <a:endParaRPr lang="ru-RU" sz="1800" b="1" dirty="0">
              <a:solidFill>
                <a:srgbClr val="0070C0"/>
              </a:solidFill>
            </a:endParaRPr>
          </a:p>
        </p:txBody>
      </p:sp>
      <p:pic>
        <p:nvPicPr>
          <p:cNvPr id="7188" name="Picture 23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86375" y="3157538"/>
            <a:ext cx="10795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9" name="Picture 23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0800000">
            <a:off x="2143125" y="3086100"/>
            <a:ext cx="10795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0" name="Picture 20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6453188"/>
            <a:ext cx="4572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1" name="Picture 21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72000" y="6453188"/>
            <a:ext cx="4572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2" name="Picture 19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524750" y="0"/>
            <a:ext cx="1295400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AutoShape 2"/>
          <p:cNvSpPr>
            <a:spLocks noChangeArrowheads="1"/>
          </p:cNvSpPr>
          <p:nvPr/>
        </p:nvSpPr>
        <p:spPr bwMode="auto">
          <a:xfrm flipH="1">
            <a:off x="8208963" y="1096963"/>
            <a:ext cx="935037" cy="5761037"/>
          </a:xfrm>
          <a:prstGeom prst="curvedRightArrow">
            <a:avLst>
              <a:gd name="adj1" fmla="val 123226"/>
              <a:gd name="adj2" fmla="val 246452"/>
              <a:gd name="adj3" fmla="val 33333"/>
            </a:avLst>
          </a:prstGeom>
          <a:solidFill>
            <a:srgbClr val="33CC33"/>
          </a:solidFill>
          <a:ln w="9525">
            <a:solidFill>
              <a:srgbClr val="0014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6" name="AutoShape 3"/>
          <p:cNvSpPr>
            <a:spLocks noChangeArrowheads="1"/>
          </p:cNvSpPr>
          <p:nvPr/>
        </p:nvSpPr>
        <p:spPr bwMode="auto">
          <a:xfrm>
            <a:off x="179388" y="908050"/>
            <a:ext cx="936625" cy="5761038"/>
          </a:xfrm>
          <a:prstGeom prst="curvedRightArrow">
            <a:avLst>
              <a:gd name="adj1" fmla="val 123017"/>
              <a:gd name="adj2" fmla="val 246034"/>
              <a:gd name="adj3" fmla="val 33333"/>
            </a:avLst>
          </a:prstGeom>
          <a:solidFill>
            <a:srgbClr val="92D050"/>
          </a:solidFill>
          <a:ln w="9525">
            <a:solidFill>
              <a:srgbClr val="0014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142875" y="1773238"/>
            <a:ext cx="2143125" cy="863600"/>
          </a:xfrm>
          <a:prstGeom prst="rect">
            <a:avLst/>
          </a:prstGeom>
          <a:solidFill>
            <a:srgbClr val="FFFF99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000" b="1" i="1" dirty="0">
                <a:solidFill>
                  <a:srgbClr val="0070C0"/>
                </a:solidFill>
              </a:rPr>
              <a:t>Організація</a:t>
            </a:r>
          </a:p>
          <a:p>
            <a:pPr algn="ctr"/>
            <a:r>
              <a:rPr lang="uk-UA" sz="2000" b="1" i="1" dirty="0">
                <a:solidFill>
                  <a:srgbClr val="0070C0"/>
                </a:solidFill>
              </a:rPr>
              <a:t>книжкових </a:t>
            </a:r>
            <a:r>
              <a:rPr lang="uk-UA" sz="2000" b="1" i="1" dirty="0" err="1">
                <a:solidFill>
                  <a:srgbClr val="0070C0"/>
                </a:solidFill>
              </a:rPr>
              <a:t>фон-</a:t>
            </a:r>
            <a:endParaRPr lang="uk-UA" sz="2000" b="1" i="1" dirty="0">
              <a:solidFill>
                <a:srgbClr val="0070C0"/>
              </a:solidFill>
            </a:endParaRPr>
          </a:p>
          <a:p>
            <a:pPr algn="ctr"/>
            <a:r>
              <a:rPr lang="uk-UA" sz="2000" b="1" i="1" dirty="0">
                <a:solidFill>
                  <a:srgbClr val="0070C0"/>
                </a:solidFill>
              </a:rPr>
              <a:t>дів, каталогів</a:t>
            </a:r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3995738" y="5589588"/>
            <a:ext cx="1943100" cy="863600"/>
          </a:xfrm>
          <a:prstGeom prst="rect">
            <a:avLst/>
          </a:prstGeom>
          <a:solidFill>
            <a:srgbClr val="FFFF99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000" b="1" i="1">
                <a:solidFill>
                  <a:srgbClr val="0070C0"/>
                </a:solidFill>
              </a:rPr>
              <a:t>Організація</a:t>
            </a:r>
          </a:p>
          <a:p>
            <a:pPr algn="ctr"/>
            <a:r>
              <a:rPr lang="uk-UA" sz="2000" b="1" i="1">
                <a:solidFill>
                  <a:srgbClr val="0070C0"/>
                </a:solidFill>
              </a:rPr>
              <a:t>масових</a:t>
            </a:r>
          </a:p>
          <a:p>
            <a:pPr algn="ctr"/>
            <a:r>
              <a:rPr lang="uk-UA" sz="2000" b="1" i="1">
                <a:solidFill>
                  <a:srgbClr val="0070C0"/>
                </a:solidFill>
              </a:rPr>
              <a:t>заходів</a:t>
            </a:r>
            <a:endParaRPr lang="ru-RU" sz="2000" b="1" i="1">
              <a:solidFill>
                <a:srgbClr val="0070C0"/>
              </a:solidFill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2771775" y="4221163"/>
            <a:ext cx="1943100" cy="863600"/>
          </a:xfrm>
          <a:prstGeom prst="rect">
            <a:avLst/>
          </a:prstGeom>
          <a:solidFill>
            <a:srgbClr val="FFFF99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000" b="1" i="1">
                <a:solidFill>
                  <a:srgbClr val="0070C0"/>
                </a:solidFill>
              </a:rPr>
              <a:t>Формування</a:t>
            </a:r>
          </a:p>
          <a:p>
            <a:pPr algn="ctr"/>
            <a:r>
              <a:rPr lang="uk-UA" sz="2000" b="1" i="1">
                <a:solidFill>
                  <a:srgbClr val="0070C0"/>
                </a:solidFill>
              </a:rPr>
              <a:t>знань </a:t>
            </a:r>
          </a:p>
          <a:p>
            <a:pPr algn="ctr"/>
            <a:r>
              <a:rPr lang="uk-UA" sz="2000" b="1" i="1">
                <a:solidFill>
                  <a:srgbClr val="0070C0"/>
                </a:solidFill>
              </a:rPr>
              <a:t>про книгу</a:t>
            </a:r>
            <a:endParaRPr lang="ru-RU" sz="2000" b="1" i="1">
              <a:solidFill>
                <a:srgbClr val="0070C0"/>
              </a:solidFill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403350" y="2781300"/>
            <a:ext cx="2087563" cy="1152525"/>
          </a:xfrm>
          <a:prstGeom prst="rect">
            <a:avLst/>
          </a:prstGeom>
          <a:solidFill>
            <a:srgbClr val="FFFF99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000" b="1" i="1" dirty="0">
                <a:solidFill>
                  <a:srgbClr val="0070C0"/>
                </a:solidFill>
              </a:rPr>
              <a:t>Формування</a:t>
            </a:r>
          </a:p>
          <a:p>
            <a:pPr algn="ctr"/>
            <a:r>
              <a:rPr lang="uk-UA" sz="2000" b="1" i="1" dirty="0">
                <a:solidFill>
                  <a:srgbClr val="0070C0"/>
                </a:solidFill>
              </a:rPr>
              <a:t>компетентної</a:t>
            </a:r>
          </a:p>
          <a:p>
            <a:pPr algn="ctr"/>
            <a:r>
              <a:rPr lang="uk-UA" sz="2000" b="1" i="1" dirty="0">
                <a:solidFill>
                  <a:srgbClr val="0070C0"/>
                </a:solidFill>
              </a:rPr>
              <a:t>особистості</a:t>
            </a:r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8201" name="Rectangle 8"/>
          <p:cNvSpPr>
            <a:spLocks noChangeArrowheads="1"/>
          </p:cNvSpPr>
          <p:nvPr/>
        </p:nvSpPr>
        <p:spPr bwMode="auto">
          <a:xfrm>
            <a:off x="1331913" y="5229225"/>
            <a:ext cx="2016125" cy="1368425"/>
          </a:xfrm>
          <a:prstGeom prst="rect">
            <a:avLst/>
          </a:prstGeom>
          <a:solidFill>
            <a:srgbClr val="FFFF99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uk-UA" sz="2000" b="1" i="1">
              <a:solidFill>
                <a:srgbClr val="001400"/>
              </a:solidFill>
            </a:endParaRPr>
          </a:p>
          <a:p>
            <a:pPr algn="ctr"/>
            <a:r>
              <a:rPr lang="uk-UA" sz="2000" b="1" i="1">
                <a:solidFill>
                  <a:srgbClr val="0070C0"/>
                </a:solidFill>
              </a:rPr>
              <a:t>Виховання</a:t>
            </a:r>
          </a:p>
          <a:p>
            <a:pPr algn="ctr"/>
            <a:r>
              <a:rPr lang="uk-UA" sz="2000" b="1" i="1">
                <a:solidFill>
                  <a:srgbClr val="0070C0"/>
                </a:solidFill>
              </a:rPr>
              <a:t>бережливого</a:t>
            </a:r>
          </a:p>
          <a:p>
            <a:pPr algn="ctr"/>
            <a:r>
              <a:rPr lang="uk-UA" sz="2000" b="1" i="1">
                <a:solidFill>
                  <a:srgbClr val="0070C0"/>
                </a:solidFill>
              </a:rPr>
              <a:t>ставлення</a:t>
            </a:r>
          </a:p>
          <a:p>
            <a:pPr algn="ctr"/>
            <a:r>
              <a:rPr lang="uk-UA" sz="2000" b="1" i="1">
                <a:solidFill>
                  <a:srgbClr val="0070C0"/>
                </a:solidFill>
              </a:rPr>
              <a:t>до книги</a:t>
            </a:r>
            <a:endParaRPr lang="ru-RU" sz="2000" b="1" i="1">
              <a:solidFill>
                <a:srgbClr val="0070C0"/>
              </a:solidFill>
            </a:endParaRPr>
          </a:p>
          <a:p>
            <a:pPr algn="ctr"/>
            <a:endParaRPr lang="ru-RU" sz="2000" b="1" i="1">
              <a:solidFill>
                <a:srgbClr val="001400"/>
              </a:solidFill>
            </a:endParaRPr>
          </a:p>
        </p:txBody>
      </p:sp>
      <p:sp>
        <p:nvSpPr>
          <p:cNvPr id="8202" name="Rectangle 9"/>
          <p:cNvSpPr>
            <a:spLocks noChangeArrowheads="1"/>
          </p:cNvSpPr>
          <p:nvPr/>
        </p:nvSpPr>
        <p:spPr bwMode="auto">
          <a:xfrm>
            <a:off x="3851275" y="2781300"/>
            <a:ext cx="1943100" cy="1079500"/>
          </a:xfrm>
          <a:prstGeom prst="rect">
            <a:avLst/>
          </a:prstGeom>
          <a:solidFill>
            <a:srgbClr val="FFFF99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000" b="1" i="1" dirty="0">
                <a:solidFill>
                  <a:srgbClr val="0070C0"/>
                </a:solidFill>
              </a:rPr>
              <a:t>Розвиток</a:t>
            </a:r>
          </a:p>
          <a:p>
            <a:pPr algn="ctr"/>
            <a:r>
              <a:rPr lang="uk-UA" sz="2000" b="1" i="1" dirty="0">
                <a:solidFill>
                  <a:srgbClr val="0070C0"/>
                </a:solidFill>
              </a:rPr>
              <a:t>індивідуальних</a:t>
            </a:r>
          </a:p>
          <a:p>
            <a:pPr algn="ctr"/>
            <a:r>
              <a:rPr lang="uk-UA" sz="2000" b="1" i="1" dirty="0">
                <a:solidFill>
                  <a:srgbClr val="0070C0"/>
                </a:solidFill>
              </a:rPr>
              <a:t>здібностей</a:t>
            </a:r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8203" name="Rectangle 10"/>
          <p:cNvSpPr>
            <a:spLocks noChangeArrowheads="1"/>
          </p:cNvSpPr>
          <p:nvPr/>
        </p:nvSpPr>
        <p:spPr bwMode="auto">
          <a:xfrm>
            <a:off x="5219700" y="4221163"/>
            <a:ext cx="1943100" cy="863600"/>
          </a:xfrm>
          <a:prstGeom prst="rect">
            <a:avLst/>
          </a:prstGeom>
          <a:solidFill>
            <a:srgbClr val="FFFF99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000" b="1" i="1">
                <a:solidFill>
                  <a:srgbClr val="0070C0"/>
                </a:solidFill>
              </a:rPr>
              <a:t>Оновлення</a:t>
            </a:r>
          </a:p>
          <a:p>
            <a:pPr algn="ctr"/>
            <a:r>
              <a:rPr lang="uk-UA" sz="2000" b="1" i="1">
                <a:solidFill>
                  <a:srgbClr val="0070C0"/>
                </a:solidFill>
              </a:rPr>
              <a:t>ресурсу</a:t>
            </a:r>
          </a:p>
          <a:p>
            <a:pPr algn="ctr"/>
            <a:r>
              <a:rPr lang="uk-UA" sz="2000" b="1" i="1">
                <a:solidFill>
                  <a:srgbClr val="0070C0"/>
                </a:solidFill>
              </a:rPr>
              <a:t> бібліотеки</a:t>
            </a:r>
            <a:endParaRPr lang="ru-RU" sz="2000" b="1" i="1">
              <a:solidFill>
                <a:srgbClr val="0070C0"/>
              </a:solidFill>
            </a:endParaRPr>
          </a:p>
        </p:txBody>
      </p:sp>
      <p:sp>
        <p:nvSpPr>
          <p:cNvPr id="8204" name="Rectangle 11"/>
          <p:cNvSpPr>
            <a:spLocks noChangeArrowheads="1"/>
          </p:cNvSpPr>
          <p:nvPr/>
        </p:nvSpPr>
        <p:spPr bwMode="auto">
          <a:xfrm>
            <a:off x="4643438" y="1484313"/>
            <a:ext cx="2016125" cy="863600"/>
          </a:xfrm>
          <a:prstGeom prst="rect">
            <a:avLst/>
          </a:prstGeom>
          <a:solidFill>
            <a:srgbClr val="FFFF99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000" b="1" i="1" dirty="0">
                <a:solidFill>
                  <a:srgbClr val="0070C0"/>
                </a:solidFill>
              </a:rPr>
              <a:t>Виховання</a:t>
            </a:r>
          </a:p>
          <a:p>
            <a:pPr algn="ctr"/>
            <a:r>
              <a:rPr lang="uk-UA" sz="2000" b="1" i="1" dirty="0">
                <a:solidFill>
                  <a:srgbClr val="0070C0"/>
                </a:solidFill>
              </a:rPr>
              <a:t>інформаційної</a:t>
            </a:r>
          </a:p>
          <a:p>
            <a:pPr algn="ctr"/>
            <a:r>
              <a:rPr lang="uk-UA" sz="2000" b="1" i="1" dirty="0">
                <a:solidFill>
                  <a:srgbClr val="0070C0"/>
                </a:solidFill>
              </a:rPr>
              <a:t>культури</a:t>
            </a:r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8205" name="Rectangle 12"/>
          <p:cNvSpPr>
            <a:spLocks noChangeArrowheads="1"/>
          </p:cNvSpPr>
          <p:nvPr/>
        </p:nvSpPr>
        <p:spPr bwMode="auto">
          <a:xfrm>
            <a:off x="6877050" y="1785938"/>
            <a:ext cx="2089150" cy="785812"/>
          </a:xfrm>
          <a:prstGeom prst="rect">
            <a:avLst/>
          </a:prstGeom>
          <a:solidFill>
            <a:srgbClr val="FFFF99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000" b="1" i="1">
                <a:solidFill>
                  <a:srgbClr val="0070C0"/>
                </a:solidFill>
              </a:rPr>
              <a:t>Формування</a:t>
            </a:r>
          </a:p>
          <a:p>
            <a:pPr algn="ctr"/>
            <a:r>
              <a:rPr lang="uk-UA" sz="2000" b="1" i="1">
                <a:solidFill>
                  <a:srgbClr val="0070C0"/>
                </a:solidFill>
              </a:rPr>
              <a:t>національної</a:t>
            </a:r>
          </a:p>
          <a:p>
            <a:pPr algn="ctr"/>
            <a:r>
              <a:rPr lang="uk-UA" sz="2000" b="1" i="1">
                <a:solidFill>
                  <a:srgbClr val="0070C0"/>
                </a:solidFill>
              </a:rPr>
              <a:t>свідомості</a:t>
            </a:r>
            <a:endParaRPr lang="ru-RU" sz="2000" b="1" i="1">
              <a:solidFill>
                <a:srgbClr val="0070C0"/>
              </a:solidFill>
            </a:endParaRPr>
          </a:p>
        </p:txBody>
      </p:sp>
      <p:sp>
        <p:nvSpPr>
          <p:cNvPr id="8206" name="Rectangle 13"/>
          <p:cNvSpPr>
            <a:spLocks noChangeArrowheads="1"/>
          </p:cNvSpPr>
          <p:nvPr/>
        </p:nvSpPr>
        <p:spPr bwMode="auto">
          <a:xfrm>
            <a:off x="6156325" y="2781300"/>
            <a:ext cx="1943100" cy="1079500"/>
          </a:xfrm>
          <a:prstGeom prst="rect">
            <a:avLst/>
          </a:prstGeom>
          <a:solidFill>
            <a:srgbClr val="FFFF99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000" b="1" i="1" dirty="0">
                <a:solidFill>
                  <a:srgbClr val="0070C0"/>
                </a:solidFill>
              </a:rPr>
              <a:t>Інформування</a:t>
            </a:r>
          </a:p>
          <a:p>
            <a:pPr algn="ctr"/>
            <a:r>
              <a:rPr lang="uk-UA" sz="2000" b="1" i="1" dirty="0">
                <a:solidFill>
                  <a:srgbClr val="0070C0"/>
                </a:solidFill>
              </a:rPr>
              <a:t>читачів про</a:t>
            </a:r>
          </a:p>
          <a:p>
            <a:pPr algn="ctr"/>
            <a:r>
              <a:rPr lang="uk-UA" sz="2000" b="1" i="1" dirty="0">
                <a:solidFill>
                  <a:srgbClr val="0070C0"/>
                </a:solidFill>
              </a:rPr>
              <a:t>надходження</a:t>
            </a:r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8207" name="Rectangle 14"/>
          <p:cNvSpPr>
            <a:spLocks noChangeArrowheads="1"/>
          </p:cNvSpPr>
          <p:nvPr/>
        </p:nvSpPr>
        <p:spPr bwMode="auto">
          <a:xfrm>
            <a:off x="2484438" y="1484313"/>
            <a:ext cx="1943100" cy="863600"/>
          </a:xfrm>
          <a:prstGeom prst="rect">
            <a:avLst/>
          </a:prstGeom>
          <a:solidFill>
            <a:srgbClr val="FFFF99"/>
          </a:solidFill>
          <a:ln w="9525">
            <a:solidFill>
              <a:srgbClr val="0082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000" b="1" i="1" dirty="0">
                <a:solidFill>
                  <a:srgbClr val="0070C0"/>
                </a:solidFill>
              </a:rPr>
              <a:t>Популяризація</a:t>
            </a:r>
          </a:p>
          <a:p>
            <a:pPr algn="ctr"/>
            <a:r>
              <a:rPr lang="uk-UA" sz="2000" b="1" i="1" dirty="0">
                <a:solidFill>
                  <a:srgbClr val="0070C0"/>
                </a:solidFill>
              </a:rPr>
              <a:t>літератури</a:t>
            </a:r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8208" name="Rectangle 15"/>
          <p:cNvSpPr>
            <a:spLocks noChangeArrowheads="1"/>
          </p:cNvSpPr>
          <p:nvPr/>
        </p:nvSpPr>
        <p:spPr bwMode="auto">
          <a:xfrm>
            <a:off x="6227763" y="5214938"/>
            <a:ext cx="1943100" cy="1381125"/>
          </a:xfrm>
          <a:prstGeom prst="rect">
            <a:avLst/>
          </a:prstGeom>
          <a:solidFill>
            <a:srgbClr val="FFFF99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000" b="1" i="1">
                <a:solidFill>
                  <a:srgbClr val="0070C0"/>
                </a:solidFill>
              </a:rPr>
              <a:t>Формування</a:t>
            </a:r>
          </a:p>
          <a:p>
            <a:pPr algn="ctr"/>
            <a:r>
              <a:rPr lang="uk-UA" sz="2000" b="1" i="1">
                <a:solidFill>
                  <a:srgbClr val="0070C0"/>
                </a:solidFill>
              </a:rPr>
              <a:t>ціннісних</a:t>
            </a:r>
          </a:p>
          <a:p>
            <a:pPr algn="ctr"/>
            <a:r>
              <a:rPr lang="uk-UA" sz="2000" b="1" i="1">
                <a:solidFill>
                  <a:srgbClr val="0070C0"/>
                </a:solidFill>
              </a:rPr>
              <a:t>орієнтацій</a:t>
            </a:r>
            <a:endParaRPr lang="ru-RU" sz="2000" b="1" i="1">
              <a:solidFill>
                <a:srgbClr val="0070C0"/>
              </a:solidFill>
            </a:endParaRPr>
          </a:p>
        </p:txBody>
      </p:sp>
      <p:sp>
        <p:nvSpPr>
          <p:cNvPr id="12305" name="WordArt 16"/>
          <p:cNvSpPr>
            <a:spLocks noChangeArrowheads="1" noChangeShapeType="1" noTextEdit="1"/>
          </p:cNvSpPr>
          <p:nvPr/>
        </p:nvSpPr>
        <p:spPr bwMode="auto">
          <a:xfrm>
            <a:off x="357158" y="333375"/>
            <a:ext cx="8358246" cy="8636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3191"/>
                <a:gd name="adj2" fmla="val 0"/>
              </a:avLst>
            </a:prstTxWarp>
          </a:bodyPr>
          <a:lstStyle/>
          <a:p>
            <a:pPr algn="ctr">
              <a:defRPr/>
            </a:pPr>
            <a:r>
              <a:rPr lang="ru-RU" sz="5400" kern="10" spc="-36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00"/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 </a:t>
            </a:r>
            <a:r>
              <a:rPr lang="uk-UA" sz="13800" b="1" kern="10" spc="60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CC33"/>
                    </a:gs>
                    <a:gs pos="100000">
                      <a:srgbClr val="FFFF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Arial" pitchFamily="34" charset="0"/>
                <a:cs typeface="Arial" pitchFamily="34" charset="0"/>
              </a:rPr>
              <a:t>Головні завдання діяльності</a:t>
            </a:r>
            <a:endParaRPr lang="ru-RU" sz="3600" b="1" spc="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sz="5400" kern="10" spc="-360" dirty="0">
              <a:ln w="12700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3300"/>
                  </a:gs>
                  <a:gs pos="100000">
                    <a:schemeClr val="bg1"/>
                  </a:gs>
                </a:gsLst>
                <a:lin ang="5400000" scaled="1"/>
              </a:gradFill>
              <a:effectLst>
                <a:outerShdw dist="125724" dir="18900000" algn="ctr" rotWithShape="0">
                  <a:srgbClr val="000099"/>
                </a:outerShdw>
              </a:effectLst>
              <a:latin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5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921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Схема 10"/>
          <p:cNvGraphicFramePr/>
          <p:nvPr/>
        </p:nvGraphicFramePr>
        <p:xfrm>
          <a:off x="0" y="0"/>
          <a:ext cx="9393208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221" name="Picture 22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96188" y="4895850"/>
            <a:ext cx="1295400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23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5400000">
            <a:off x="4132263" y="1925638"/>
            <a:ext cx="10795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24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7726484">
            <a:off x="3145632" y="4210844"/>
            <a:ext cx="1223962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25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938310">
            <a:off x="5435600" y="2781300"/>
            <a:ext cx="1290638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26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9818140">
            <a:off x="2698750" y="2790825"/>
            <a:ext cx="1150938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2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905757">
            <a:off x="4995863" y="4229100"/>
            <a:ext cx="10795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D2F14ED-6B9E-44A9-B7D5-BB6C83BC3F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graphicEl>
                                              <a:dgm id="{0D2F14ED-6B9E-44A9-B7D5-BB6C83BC3F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7F115E5-E631-4D26-8845-E4422D3B63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>
                                            <p:graphicEl>
                                              <a:dgm id="{57F115E5-E631-4D26-8845-E4422D3B63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AABF72C-A7E9-4273-8186-BE471C057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>
                                            <p:graphicEl>
                                              <a:dgm id="{FAABF72C-A7E9-4273-8186-BE471C0575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A1365C1-E0A5-424A-A974-ED4FCAD49A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>
                                            <p:graphicEl>
                                              <a:dgm id="{6A1365C1-E0A5-424A-A974-ED4FCAD49A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28B3D6E-8641-436A-B637-191348B46A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>
                                            <p:graphicEl>
                                              <a:dgm id="{C28B3D6E-8641-436A-B637-191348B46A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78322DC-B3E0-4005-B44A-C68FA82F67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>
                                            <p:graphicEl>
                                              <a:dgm id="{978322DC-B3E0-4005-B44A-C68FA82F67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EAA3C38-9911-4EA1-98A9-DB2319BE39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>
                                            <p:graphicEl>
                                              <a:dgm id="{EEAA3C38-9911-4EA1-98A9-DB2319BE39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60FB5C6-64B8-4588-9F1B-82A376F329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>
                                            <p:graphicEl>
                                              <a:dgm id="{760FB5C6-64B8-4588-9F1B-82A376F329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5DB1AA2-D631-4C65-A0AD-EACFA429F2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>
                                            <p:graphicEl>
                                              <a:dgm id="{75DB1AA2-D631-4C65-A0AD-EACFA429F2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FEB342E-D82A-4A05-BD40-8D0CE38437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>
                                            <p:graphicEl>
                                              <a:dgm id="{AFEB342E-D82A-4A05-BD40-8D0CE38437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DB7616B-C23A-453F-AED3-9C8D463699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>
                                            <p:graphicEl>
                                              <a:dgm id="{FDB7616B-C23A-453F-AED3-9C8D463699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/>
      </p:sp>
      <p:pic>
        <p:nvPicPr>
          <p:cNvPr id="4" name="Picture 4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33CC33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500" y="357188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Группа 5"/>
          <p:cNvGrpSpPr/>
          <p:nvPr/>
        </p:nvGrpSpPr>
        <p:grpSpPr>
          <a:xfrm>
            <a:off x="857224" y="3714752"/>
            <a:ext cx="1790775" cy="1285884"/>
            <a:chOff x="210833" y="2486896"/>
            <a:chExt cx="1433585" cy="1108025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210833" y="2486896"/>
              <a:ext cx="1433585" cy="1108025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00B05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Прямоугольник 7"/>
            <p:cNvSpPr/>
            <p:nvPr/>
          </p:nvSpPr>
          <p:spPr>
            <a:xfrm>
              <a:off x="210833" y="2486896"/>
              <a:ext cx="1433585" cy="11080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1500" b="0" i="0" u="none" strike="noStrike" kern="1200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ahoma" pitchFamily="34" charset="0"/>
                </a:rPr>
                <a:t>Довідково-бібліографічний апарат</a:t>
              </a:r>
              <a:endParaRPr kumimoji="0" lang="ru-RU" sz="1500" b="0" i="0" u="none" strike="noStrike" kern="1200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ahoma" pitchFamily="34" charset="0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2928926" y="3714752"/>
            <a:ext cx="1785950" cy="1285884"/>
            <a:chOff x="1792293" y="2486910"/>
            <a:chExt cx="1433585" cy="1106011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792293" y="2486910"/>
              <a:ext cx="1433585" cy="1106011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00B05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Прямоугольник 10"/>
            <p:cNvSpPr/>
            <p:nvPr/>
          </p:nvSpPr>
          <p:spPr>
            <a:xfrm>
              <a:off x="1792293" y="2486910"/>
              <a:ext cx="1433585" cy="11060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1500" b="0" i="0" u="none" strike="noStrike" kern="1200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ahoma" pitchFamily="34" charset="0"/>
                </a:rPr>
                <a:t>Довідники, енциклопедії</a:t>
              </a:r>
              <a:endParaRPr kumimoji="0" lang="ru-RU" sz="1500" b="0" i="0" u="none" strike="noStrike" kern="1200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ahoma" pitchFamily="34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6715140" y="3714752"/>
            <a:ext cx="1714512" cy="1285884"/>
            <a:chOff x="5113324" y="2855901"/>
            <a:chExt cx="1433585" cy="1106018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5113324" y="2855901"/>
              <a:ext cx="1433585" cy="1106018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00B05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Прямоугольник 13"/>
            <p:cNvSpPr/>
            <p:nvPr/>
          </p:nvSpPr>
          <p:spPr>
            <a:xfrm>
              <a:off x="5113324" y="2855901"/>
              <a:ext cx="1433585" cy="11060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1500" b="0" i="0" u="none" strike="noStrike" kern="1200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ahoma" pitchFamily="34" charset="0"/>
                </a:rPr>
                <a:t>Мережа </a:t>
              </a:r>
              <a:r>
                <a:rPr kumimoji="0" lang="uk-UA" sz="1500" b="0" i="0" u="none" strike="noStrike" kern="1200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ahoma" pitchFamily="34" charset="0"/>
                </a:rPr>
                <a:t>інтернет</a:t>
              </a:r>
              <a:endParaRPr kumimoji="0" lang="ru-RU" sz="1500" b="0" i="0" u="none" strike="noStrike" kern="1200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15" name="Прямая соединительная линия 3"/>
          <p:cNvSpPr/>
          <p:nvPr/>
        </p:nvSpPr>
        <p:spPr>
          <a:xfrm>
            <a:off x="1357290" y="3429000"/>
            <a:ext cx="1857388" cy="21431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394561" y="0"/>
                </a:moveTo>
                <a:lnTo>
                  <a:pt x="2394561" y="154153"/>
                </a:lnTo>
                <a:lnTo>
                  <a:pt x="0" y="154153"/>
                </a:lnTo>
                <a:lnTo>
                  <a:pt x="0" y="304679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Прямая соединительная линия 3"/>
          <p:cNvSpPr/>
          <p:nvPr/>
        </p:nvSpPr>
        <p:spPr>
          <a:xfrm>
            <a:off x="5572132" y="3071810"/>
            <a:ext cx="2507929" cy="67368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523158"/>
                </a:lnTo>
                <a:lnTo>
                  <a:pt x="2507929" y="523158"/>
                </a:lnTo>
                <a:lnTo>
                  <a:pt x="2507929" y="673684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Прямая соединительная линия 3"/>
          <p:cNvSpPr/>
          <p:nvPr/>
        </p:nvSpPr>
        <p:spPr>
          <a:xfrm>
            <a:off x="3786182" y="3429000"/>
            <a:ext cx="813101" cy="30469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813101" y="0"/>
                </a:moveTo>
                <a:lnTo>
                  <a:pt x="813101" y="154167"/>
                </a:lnTo>
                <a:lnTo>
                  <a:pt x="0" y="154167"/>
                </a:lnTo>
                <a:lnTo>
                  <a:pt x="0" y="304694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Прямая соединительная линия 3"/>
          <p:cNvSpPr/>
          <p:nvPr/>
        </p:nvSpPr>
        <p:spPr>
          <a:xfrm>
            <a:off x="4643438" y="3429000"/>
            <a:ext cx="867319" cy="30470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54174"/>
                </a:lnTo>
                <a:lnTo>
                  <a:pt x="867319" y="154174"/>
                </a:lnTo>
                <a:lnTo>
                  <a:pt x="867319" y="304701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9" name="Группа 18"/>
          <p:cNvGrpSpPr/>
          <p:nvPr/>
        </p:nvGrpSpPr>
        <p:grpSpPr>
          <a:xfrm>
            <a:off x="4929190" y="3714752"/>
            <a:ext cx="1571636" cy="1285884"/>
            <a:chOff x="3472714" y="2486917"/>
            <a:chExt cx="1433585" cy="1106011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3472714" y="2486917"/>
              <a:ext cx="1433585" cy="1106011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00B05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Прямоугольник 20"/>
            <p:cNvSpPr/>
            <p:nvPr/>
          </p:nvSpPr>
          <p:spPr>
            <a:xfrm>
              <a:off x="3472714" y="2486917"/>
              <a:ext cx="1433585" cy="11060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1500" b="0" i="0" u="none" strike="noStrike" kern="1200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ahoma" pitchFamily="34" charset="0"/>
                </a:rPr>
                <a:t>Комп’ютерні енциклопедії, </a:t>
              </a:r>
              <a:r>
                <a:rPr kumimoji="0" lang="en-US" sz="1500" b="0" i="0" u="none" strike="noStrike" kern="1200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ahoma" pitchFamily="34" charset="0"/>
                </a:rPr>
                <a:t>DVD</a:t>
              </a:r>
              <a:r>
                <a:rPr kumimoji="0" lang="uk-UA" sz="1500" b="0" i="0" u="none" strike="noStrike" kern="1200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ahoma" pitchFamily="34" charset="0"/>
                </a:rPr>
                <a:t>, </a:t>
              </a:r>
              <a:r>
                <a:rPr kumimoji="0" lang="en-US" sz="1500" b="0" i="0" u="none" strike="noStrike" kern="1200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ahoma" pitchFamily="34" charset="0"/>
                </a:rPr>
                <a:t>CD</a:t>
              </a:r>
              <a:r>
                <a:rPr kumimoji="0" lang="uk-UA" sz="1500" b="0" i="0" u="none" strike="noStrike" kern="1200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ahoma" pitchFamily="34" charset="0"/>
                </a:rPr>
                <a:t> - диски</a:t>
              </a:r>
              <a:endParaRPr kumimoji="0" lang="ru-RU" sz="1500" b="0" i="0" u="none" strike="noStrike" kern="1200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ahoma" pitchFamily="34" charset="0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2714612" y="2000240"/>
            <a:ext cx="3736703" cy="1426544"/>
            <a:chOff x="1739588" y="1327175"/>
            <a:chExt cx="3165199" cy="855040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1739588" y="1327175"/>
              <a:ext cx="3165199" cy="855040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00B05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Прямоугольник 23"/>
            <p:cNvSpPr/>
            <p:nvPr/>
          </p:nvSpPr>
          <p:spPr>
            <a:xfrm>
              <a:off x="1739588" y="1327175"/>
              <a:ext cx="3165199" cy="8550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2800" b="0" i="0" u="none" strike="noStrike" kern="1200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ahoma" pitchFamily="34" charset="0"/>
                </a:rPr>
                <a:t>Інформаційні ресурси бібліотеки</a:t>
              </a:r>
              <a:r>
                <a:rPr kumimoji="0" lang="uk-UA" sz="1700" b="0" i="0" u="none" strike="noStrike" kern="1200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ahoma" pitchFamily="34" charset="0"/>
                </a:rPr>
                <a:t> </a:t>
              </a:r>
              <a:endParaRPr kumimoji="0" lang="ru-RU" sz="1700" b="0" i="0" u="none" strike="noStrike" kern="1200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ahoma" pitchFamily="34" charset="0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1354</TotalTime>
  <Words>1707</Words>
  <Application>Microsoft Office PowerPoint</Application>
  <PresentationFormat>Экран (4:3)</PresentationFormat>
  <Paragraphs>338</Paragraphs>
  <Slides>40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Тематичні папки</vt:lpstr>
      <vt:lpstr>КНИЖКОВІ ВИСТАВКИ</vt:lpstr>
      <vt:lpstr>Слайд 14</vt:lpstr>
      <vt:lpstr>Моя рідна Україна</vt:lpstr>
      <vt:lpstr>Слайд 16</vt:lpstr>
      <vt:lpstr>Слайд 17</vt:lpstr>
      <vt:lpstr>Слайд 18</vt:lpstr>
      <vt:lpstr>Слайд 19</vt:lpstr>
      <vt:lpstr>Форми правового виховання </vt:lpstr>
      <vt:lpstr>Моя рідна Україна</vt:lpstr>
      <vt:lpstr>Слайд 22</vt:lpstr>
      <vt:lpstr>Плекаймо рідну мову</vt:lpstr>
      <vt:lpstr>Форми екологічної освіти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Company>Организация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</dc:creator>
  <cp:lastModifiedBy>Admin</cp:lastModifiedBy>
  <cp:revision>191</cp:revision>
  <dcterms:created xsi:type="dcterms:W3CDTF">2010-04-16T10:40:46Z</dcterms:created>
  <dcterms:modified xsi:type="dcterms:W3CDTF">2013-12-23T13:16:14Z</dcterms:modified>
</cp:coreProperties>
</file>