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3" r:id="rId6"/>
    <p:sldId id="260" r:id="rId7"/>
    <p:sldId id="264" r:id="rId8"/>
    <p:sldId id="268" r:id="rId9"/>
    <p:sldId id="270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88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4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1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29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29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9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57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4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6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03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6CC35-01F3-4045-A393-A319817F65BC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7A13D-B344-4B53-B4A0-88FB83AD1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44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725" y="312762"/>
            <a:ext cx="7859844" cy="62324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700" b="1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Як поле засівається зерном,</a:t>
            </a:r>
          </a:p>
          <a:p>
            <a:pPr algn="ctr"/>
            <a:r>
              <a:rPr lang="uk-UA" sz="57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Так наша нива – розумом, </a:t>
            </a:r>
          </a:p>
          <a:p>
            <a:pPr algn="ctr"/>
            <a:r>
              <a:rPr lang="uk-UA" sz="57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красою і добром,</a:t>
            </a:r>
          </a:p>
          <a:p>
            <a:pPr algn="ctr"/>
            <a:r>
              <a:rPr lang="uk-UA" sz="5700" b="1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 ми покликані </a:t>
            </a:r>
          </a:p>
          <a:p>
            <a:pPr algn="ctr"/>
            <a:r>
              <a:rPr lang="uk-UA" sz="5700" b="1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ці зерна проростити – </a:t>
            </a:r>
          </a:p>
          <a:p>
            <a:pPr algn="ctr"/>
            <a:r>
              <a:rPr lang="uk-UA" sz="57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 дитячих щирих душах </a:t>
            </a:r>
          </a:p>
          <a:p>
            <a:pPr algn="ctr"/>
            <a:r>
              <a:rPr lang="uk-UA" sz="57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відродити</a:t>
            </a:r>
            <a:endParaRPr lang="ru-RU" sz="57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r="1893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Masha\Desktop\Конкурс бібліотекарів\8 - коп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5" y="104012"/>
            <a:ext cx="4500500" cy="6577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1999" y="253516"/>
            <a:ext cx="4515377" cy="62786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 </a:t>
            </a:r>
            <a:r>
              <a:rPr lang="ru-RU" sz="2500" b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вчительська</a:t>
            </a:r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доле!  </a:t>
            </a:r>
            <a:endParaRPr lang="ru-RU" sz="2500" b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 </a:t>
            </a:r>
            <a:r>
              <a:rPr lang="ru-RU" sz="2500" b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вчительська</a:t>
            </a:r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доле!</a:t>
            </a:r>
          </a:p>
          <a:p>
            <a:pPr algn="ctr"/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Світанком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спішить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endParaRPr lang="ru-RU" sz="2500" b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моє</a:t>
            </a:r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серце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до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школи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І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вічний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неспокій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,  </a:t>
            </a:r>
            <a:endParaRPr lang="ru-RU" sz="2500" b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і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вічні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тривоги</a:t>
            </a:r>
            <a:endParaRPr lang="ru-RU" sz="25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бере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воно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завжди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endParaRPr lang="ru-RU" sz="2500" b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з  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собою  в  дорогу.</a:t>
            </a:r>
          </a:p>
          <a:p>
            <a:pPr algn="ctr"/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Від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теплих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вітань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endParaRPr lang="ru-RU" sz="2500" b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і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усмішок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дитячих</a:t>
            </a:r>
            <a:endParaRPr lang="ru-RU" sz="25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стаю  я  </a:t>
            </a:r>
            <a:r>
              <a:rPr lang="ru-RU" sz="2500" b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добріша</a:t>
            </a:r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,  </a:t>
            </a:r>
          </a:p>
          <a:p>
            <a:pPr algn="ctr"/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а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серце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гарячим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І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хоч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не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була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ти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endParaRPr lang="ru-RU" sz="2500" b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легкою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ніколи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тебе  не  </a:t>
            </a:r>
            <a:r>
              <a:rPr lang="ru-RU" sz="25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картаю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я,  </a:t>
            </a:r>
            <a:endParaRPr lang="ru-RU" sz="2500" b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500" b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вчительська</a:t>
            </a:r>
            <a:r>
              <a:rPr lang="ru-RU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доле</a:t>
            </a:r>
            <a:r>
              <a:rPr lang="ru-RU" sz="27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7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3" y="0"/>
            <a:ext cx="913207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Masha\Desktop\Конкурс бібліотекарів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81" y="194389"/>
            <a:ext cx="2852344" cy="402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sha\Desktop\Конкурс бібліотекарів\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43" y="194389"/>
            <a:ext cx="2815018" cy="40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Masha\Desktop\Конкурс бібліотекарів\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389"/>
            <a:ext cx="2736304" cy="40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asha\Desktop\Конкурс бібліотекарів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246">
            <a:off x="2086259" y="2952719"/>
            <a:ext cx="2517001" cy="36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asha\Desktop\Конкурс бібліотекарів\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403">
            <a:off x="5249416" y="2998435"/>
            <a:ext cx="2464033" cy="35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ha\Pictures\Книги\default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sha\Pictures\book_3428_67cce9353768e8462aee3d39e0499b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r="13772" b="28564"/>
          <a:stretch/>
        </p:blipFill>
        <p:spPr bwMode="auto">
          <a:xfrm>
            <a:off x="4642409" y="262621"/>
            <a:ext cx="4501591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8" y="797510"/>
            <a:ext cx="592150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Книги -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морська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глибина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! </a:t>
            </a:r>
          </a:p>
          <a:p>
            <a:pPr algn="ctr"/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   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Хто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в них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пірне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аж до дна, </a:t>
            </a:r>
          </a:p>
          <a:p>
            <a:pPr algn="ctr"/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    Той,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хоч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і труду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мав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досить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, </a:t>
            </a:r>
          </a:p>
          <a:p>
            <a:pPr algn="ctr"/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 </a:t>
            </a:r>
            <a:r>
              <a:rPr lang="ru-RU" sz="4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Дивнії</a:t>
            </a:r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перли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виносить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1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533" y="404664"/>
            <a:ext cx="84818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Народна мудрість говорить:</a:t>
            </a:r>
            <a:endParaRPr lang="ru-RU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70" y="1220422"/>
            <a:ext cx="924323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Schoolbook" pitchFamily="18" charset="0"/>
                <a:ea typeface="Tahoma" pitchFamily="34" charset="0"/>
                <a:cs typeface="Tahoma" pitchFamily="34" charset="0"/>
              </a:rPr>
              <a:t>«Якщо твої плани </a:t>
            </a:r>
          </a:p>
          <a:p>
            <a:pPr algn="ctr"/>
            <a:r>
              <a:rPr lang="uk-UA" sz="3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Schoolbook" pitchFamily="18" charset="0"/>
                <a:ea typeface="Tahoma" pitchFamily="34" charset="0"/>
                <a:cs typeface="Tahoma" pitchFamily="34" charset="0"/>
              </a:rPr>
              <a:t>розраховані на рік – сій жито.</a:t>
            </a:r>
          </a:p>
          <a:p>
            <a:pPr algn="ctr"/>
            <a:r>
              <a:rPr lang="uk-UA" sz="3500" b="1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Schoolbook" pitchFamily="18" charset="0"/>
                <a:ea typeface="Tahoma" pitchFamily="34" charset="0"/>
                <a:cs typeface="Tahoma" pitchFamily="34" charset="0"/>
              </a:rPr>
              <a:t>я</a:t>
            </a:r>
            <a:r>
              <a:rPr lang="uk-UA" sz="3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Schoolbook" pitchFamily="18" charset="0"/>
                <a:ea typeface="Tahoma" pitchFamily="34" charset="0"/>
                <a:cs typeface="Tahoma" pitchFamily="34" charset="0"/>
              </a:rPr>
              <a:t>кщо твої плани </a:t>
            </a:r>
          </a:p>
          <a:p>
            <a:pPr algn="ctr"/>
            <a:r>
              <a:rPr lang="uk-UA" sz="35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Schoolbook" pitchFamily="18" charset="0"/>
                <a:ea typeface="Tahoma" pitchFamily="34" charset="0"/>
                <a:cs typeface="Tahoma" pitchFamily="34" charset="0"/>
              </a:rPr>
              <a:t>розраховані на віки – виховуй дітей»</a:t>
            </a:r>
            <a:endParaRPr lang="ru-RU" sz="3500" b="1" i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Schoolbook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747435"/>
            <a:ext cx="643227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Навчає і виховує </a:t>
            </a:r>
          </a:p>
          <a:p>
            <a:pPr algn="ctr"/>
            <a:r>
              <a:rPr lang="uk-UA" sz="66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дитину - </a:t>
            </a:r>
            <a:r>
              <a:rPr lang="uk-UA" sz="6600" b="1" i="1" u="sng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КНИГА</a:t>
            </a:r>
            <a:endParaRPr lang="ru-RU" sz="6600" b="1" i="1" u="sng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6365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0191" r="2300" b="10534"/>
          <a:stretch/>
        </p:blipFill>
        <p:spPr bwMode="auto">
          <a:xfrm>
            <a:off x="-1" y="0"/>
            <a:ext cx="9149249" cy="686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48" y="186100"/>
            <a:ext cx="2074166" cy="352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78" y="168748"/>
            <a:ext cx="2150409" cy="3546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64" y="168748"/>
            <a:ext cx="2075009" cy="3530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/>
          <a:stretch/>
        </p:blipFill>
        <p:spPr bwMode="auto">
          <a:xfrm>
            <a:off x="6769851" y="199590"/>
            <a:ext cx="2216647" cy="3515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990">
            <a:off x="4420687" y="3086272"/>
            <a:ext cx="2406488" cy="3406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Masha\Desktop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8325">
            <a:off x="1414402" y="3640736"/>
            <a:ext cx="2276683" cy="280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71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41" y="332656"/>
            <a:ext cx="8539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Відкриття Тижня книги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4"/>
          <a:stretch/>
        </p:blipFill>
        <p:spPr bwMode="auto">
          <a:xfrm>
            <a:off x="302241" y="1430811"/>
            <a:ext cx="4269759" cy="3638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25589"/>
            <a:ext cx="4413775" cy="331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241" y="2022140"/>
            <a:ext cx="843532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...Книжки, книжки,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душі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моєї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друзі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</a:p>
          <a:p>
            <a:pPr algn="ctr"/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Супутники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і в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радості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 і в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тузі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</a:p>
          <a:p>
            <a:pPr algn="ctr"/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Із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краю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мрій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сподівані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гінці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</a:p>
          <a:p>
            <a:pPr algn="ctr"/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Ви -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від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зневір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надієтворчі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схови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,</a:t>
            </a:r>
          </a:p>
          <a:p>
            <a:pPr algn="ctr"/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Вечірних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мрій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іскристі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каганці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- </a:t>
            </a:r>
          </a:p>
          <a:p>
            <a:pPr algn="ctr"/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Ах,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тільки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ви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не </a:t>
            </a:r>
            <a:r>
              <a:rPr lang="ru-RU" sz="32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зрадите</a:t>
            </a:r>
            <a:r>
              <a:rPr lang="ru-RU" sz="32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любові</a:t>
            </a:r>
            <a:r>
              <a:rPr lang="ru-RU" sz="32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!</a:t>
            </a:r>
            <a:endParaRPr lang="ru-RU" sz="32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3897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b="11062"/>
          <a:stretch/>
        </p:blipFill>
        <p:spPr bwMode="auto">
          <a:xfrm>
            <a:off x="2987824" y="300871"/>
            <a:ext cx="3168352" cy="34913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1933"/>
            <a:ext cx="2664296" cy="3491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74114"/>
            <a:ext cx="2638575" cy="3518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E:\ЧПУ\Анімація\23b60fc245b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59" y="4005064"/>
            <a:ext cx="2782238" cy="27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733256"/>
            <a:ext cx="7202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Бібліотечний актив школи</a:t>
            </a:r>
            <a:endParaRPr lang="ru-RU" sz="54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433"/>
            <a:ext cx="4176464" cy="313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04" y="260648"/>
            <a:ext cx="4233868" cy="3121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1" y="3496116"/>
            <a:ext cx="4158983" cy="311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12" y="3496116"/>
            <a:ext cx="4221260" cy="316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E:\Мої фото\Бібліотека\IMG_04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98357"/>
            <a:ext cx="3672408" cy="2754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56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2" y="188640"/>
            <a:ext cx="4806534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8" b="6608"/>
          <a:stretch/>
        </p:blipFill>
        <p:spPr bwMode="auto">
          <a:xfrm>
            <a:off x="5148064" y="188640"/>
            <a:ext cx="3774605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0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698"/>
            <a:ext cx="2016224" cy="2688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95" y="1412776"/>
            <a:ext cx="199822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01" y="2443662"/>
            <a:ext cx="2035148" cy="2713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160240" cy="2880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33" y="263222"/>
            <a:ext cx="2780877" cy="2085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8" y="4339224"/>
            <a:ext cx="3010838" cy="2258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8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2"/>
          <a:stretch/>
        </p:blipFill>
        <p:spPr bwMode="auto">
          <a:xfrm>
            <a:off x="0" y="10018"/>
            <a:ext cx="9144000" cy="6847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332654"/>
            <a:ext cx="4104457" cy="5472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9463"/>
            <a:ext cx="4150390" cy="553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00770" y="3155275"/>
            <a:ext cx="2942462" cy="3923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3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197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23</cp:revision>
  <dcterms:created xsi:type="dcterms:W3CDTF">2013-11-17T19:27:09Z</dcterms:created>
  <dcterms:modified xsi:type="dcterms:W3CDTF">2013-11-18T17:23:27Z</dcterms:modified>
</cp:coreProperties>
</file>